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21" r:id="rId2"/>
    <p:sldId id="401" r:id="rId3"/>
    <p:sldId id="317" r:id="rId4"/>
    <p:sldId id="407" r:id="rId5"/>
    <p:sldId id="415" r:id="rId6"/>
    <p:sldId id="414" r:id="rId7"/>
    <p:sldId id="378" r:id="rId8"/>
    <p:sldId id="359" r:id="rId9"/>
    <p:sldId id="358" r:id="rId10"/>
    <p:sldId id="357" r:id="rId11"/>
    <p:sldId id="352" r:id="rId12"/>
    <p:sldId id="416" r:id="rId13"/>
    <p:sldId id="379" r:id="rId14"/>
    <p:sldId id="380" r:id="rId15"/>
    <p:sldId id="381" r:id="rId16"/>
    <p:sldId id="410" r:id="rId17"/>
    <p:sldId id="411" r:id="rId18"/>
    <p:sldId id="412" r:id="rId19"/>
    <p:sldId id="403" r:id="rId20"/>
    <p:sldId id="405" r:id="rId21"/>
    <p:sldId id="420" r:id="rId22"/>
    <p:sldId id="393" r:id="rId23"/>
    <p:sldId id="395" r:id="rId24"/>
    <p:sldId id="384" r:id="rId25"/>
    <p:sldId id="417" r:id="rId26"/>
    <p:sldId id="408" r:id="rId27"/>
    <p:sldId id="409" r:id="rId28"/>
    <p:sldId id="377" r:id="rId29"/>
    <p:sldId id="397" r:id="rId30"/>
    <p:sldId id="400" r:id="rId31"/>
    <p:sldId id="418" r:id="rId32"/>
    <p:sldId id="331" r:id="rId33"/>
    <p:sldId id="365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442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885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327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770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721322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65586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809851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354115" algn="l" defTabSz="10885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12F"/>
    <a:srgbClr val="4F19E7"/>
    <a:srgbClr val="1DE35A"/>
    <a:srgbClr val="C2290A"/>
    <a:srgbClr val="F33B5A"/>
    <a:srgbClr val="D73217"/>
    <a:srgbClr val="D6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803" autoAdjust="0"/>
  </p:normalViewPr>
  <p:slideViewPr>
    <p:cSldViewPr>
      <p:cViewPr varScale="1">
        <p:scale>
          <a:sx n="70" d="100"/>
          <a:sy n="70" d="100"/>
        </p:scale>
        <p:origin x="15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13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264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529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2793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058" algn="l" rtl="0" eaLnBrk="0" fontAlgn="base" hangingPunct="0">
      <a:spcBef>
        <a:spcPct val="30000"/>
      </a:spcBef>
      <a:spcAft>
        <a:spcPct val="0"/>
      </a:spcAft>
      <a:defRPr sz="1389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322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6pPr>
    <a:lvl7pPr marL="3265586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7pPr>
    <a:lvl8pPr marL="3809851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8pPr>
    <a:lvl9pPr marL="4354115" algn="l" defTabSz="1088529" rtl="0" eaLnBrk="1" latinLnBrk="0" hangingPunct="1">
      <a:defRPr sz="13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3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8694" indent="0" algn="ctr">
              <a:buNone/>
              <a:defRPr/>
            </a:lvl2pPr>
            <a:lvl3pPr marL="1037388" indent="0" algn="ctr">
              <a:buNone/>
              <a:defRPr/>
            </a:lvl3pPr>
            <a:lvl4pPr marL="1556082" indent="0" algn="ctr">
              <a:buNone/>
              <a:defRPr/>
            </a:lvl4pPr>
            <a:lvl5pPr marL="2074777" indent="0" algn="ctr">
              <a:buNone/>
              <a:defRPr/>
            </a:lvl5pPr>
            <a:lvl6pPr marL="2593471" indent="0" algn="ctr">
              <a:buNone/>
              <a:defRPr/>
            </a:lvl6pPr>
            <a:lvl7pPr marL="3112165" indent="0" algn="ctr">
              <a:buNone/>
              <a:defRPr/>
            </a:lvl7pPr>
            <a:lvl8pPr marL="3630859" indent="0" algn="ctr">
              <a:buNone/>
              <a:defRPr/>
            </a:lvl8pPr>
            <a:lvl9pPr marL="4149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94"/>
            </a:lvl1pPr>
            <a:lvl2pPr marL="518694" indent="0">
              <a:buNone/>
              <a:defRPr sz="2030"/>
            </a:lvl2pPr>
            <a:lvl3pPr marL="1037388" indent="0">
              <a:buNone/>
              <a:defRPr sz="1853"/>
            </a:lvl3pPr>
            <a:lvl4pPr marL="1556082" indent="0">
              <a:buNone/>
              <a:defRPr sz="1588"/>
            </a:lvl4pPr>
            <a:lvl5pPr marL="2074777" indent="0">
              <a:buNone/>
              <a:defRPr sz="1588"/>
            </a:lvl5pPr>
            <a:lvl6pPr marL="2593471" indent="0">
              <a:buNone/>
              <a:defRPr sz="1588"/>
            </a:lvl6pPr>
            <a:lvl7pPr marL="3112165" indent="0">
              <a:buNone/>
              <a:defRPr sz="1588"/>
            </a:lvl7pPr>
            <a:lvl8pPr marL="3630859" indent="0">
              <a:buNone/>
              <a:defRPr sz="1588"/>
            </a:lvl8pPr>
            <a:lvl9pPr marL="4149553" indent="0">
              <a:buNone/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177"/>
            </a:lvl1pPr>
            <a:lvl2pPr>
              <a:defRPr sz="2735"/>
            </a:lvl2pPr>
            <a:lvl3pPr>
              <a:defRPr sz="2294"/>
            </a:lvl3pPr>
            <a:lvl4pPr>
              <a:defRPr sz="2030"/>
            </a:lvl4pPr>
            <a:lvl5pPr>
              <a:defRPr sz="2030"/>
            </a:lvl5pPr>
            <a:lvl6pPr>
              <a:defRPr sz="2030"/>
            </a:lvl6pPr>
            <a:lvl7pPr>
              <a:defRPr sz="2030"/>
            </a:lvl7pPr>
            <a:lvl8pPr>
              <a:defRPr sz="2030"/>
            </a:lvl8pPr>
            <a:lvl9pPr>
              <a:defRPr sz="20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177"/>
            </a:lvl1pPr>
            <a:lvl2pPr>
              <a:defRPr sz="2735"/>
            </a:lvl2pPr>
            <a:lvl3pPr>
              <a:defRPr sz="2294"/>
            </a:lvl3pPr>
            <a:lvl4pPr>
              <a:defRPr sz="2030"/>
            </a:lvl4pPr>
            <a:lvl5pPr>
              <a:defRPr sz="2030"/>
            </a:lvl5pPr>
            <a:lvl6pPr>
              <a:defRPr sz="2030"/>
            </a:lvl6pPr>
            <a:lvl7pPr>
              <a:defRPr sz="2030"/>
            </a:lvl7pPr>
            <a:lvl8pPr>
              <a:defRPr sz="2030"/>
            </a:lvl8pPr>
            <a:lvl9pPr>
              <a:defRPr sz="20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735" b="1"/>
            </a:lvl1pPr>
            <a:lvl2pPr marL="518694" indent="0">
              <a:buNone/>
              <a:defRPr sz="2294" b="1"/>
            </a:lvl2pPr>
            <a:lvl3pPr marL="1037388" indent="0">
              <a:buNone/>
              <a:defRPr sz="2030" b="1"/>
            </a:lvl3pPr>
            <a:lvl4pPr marL="1556082" indent="0">
              <a:buNone/>
              <a:defRPr sz="1853" b="1"/>
            </a:lvl4pPr>
            <a:lvl5pPr marL="2074777" indent="0">
              <a:buNone/>
              <a:defRPr sz="1853" b="1"/>
            </a:lvl5pPr>
            <a:lvl6pPr marL="2593471" indent="0">
              <a:buNone/>
              <a:defRPr sz="1853" b="1"/>
            </a:lvl6pPr>
            <a:lvl7pPr marL="3112165" indent="0">
              <a:buNone/>
              <a:defRPr sz="1853" b="1"/>
            </a:lvl7pPr>
            <a:lvl8pPr marL="3630859" indent="0">
              <a:buNone/>
              <a:defRPr sz="1853" b="1"/>
            </a:lvl8pPr>
            <a:lvl9pPr marL="4149553" indent="0">
              <a:buNone/>
              <a:defRPr sz="18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2030"/>
            </a:lvl3pPr>
            <a:lvl4pPr>
              <a:defRPr sz="1853"/>
            </a:lvl4pPr>
            <a:lvl5pPr>
              <a:defRPr sz="1853"/>
            </a:lvl5pPr>
            <a:lvl6pPr>
              <a:defRPr sz="1853"/>
            </a:lvl6pPr>
            <a:lvl7pPr>
              <a:defRPr sz="1853"/>
            </a:lvl7pPr>
            <a:lvl8pPr>
              <a:defRPr sz="1853"/>
            </a:lvl8pPr>
            <a:lvl9pPr>
              <a:defRPr sz="18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735" b="1"/>
            </a:lvl1pPr>
            <a:lvl2pPr marL="518694" indent="0">
              <a:buNone/>
              <a:defRPr sz="2294" b="1"/>
            </a:lvl2pPr>
            <a:lvl3pPr marL="1037388" indent="0">
              <a:buNone/>
              <a:defRPr sz="2030" b="1"/>
            </a:lvl3pPr>
            <a:lvl4pPr marL="1556082" indent="0">
              <a:buNone/>
              <a:defRPr sz="1853" b="1"/>
            </a:lvl4pPr>
            <a:lvl5pPr marL="2074777" indent="0">
              <a:buNone/>
              <a:defRPr sz="1853" b="1"/>
            </a:lvl5pPr>
            <a:lvl6pPr marL="2593471" indent="0">
              <a:buNone/>
              <a:defRPr sz="1853" b="1"/>
            </a:lvl6pPr>
            <a:lvl7pPr marL="3112165" indent="0">
              <a:buNone/>
              <a:defRPr sz="1853" b="1"/>
            </a:lvl7pPr>
            <a:lvl8pPr marL="3630859" indent="0">
              <a:buNone/>
              <a:defRPr sz="1853" b="1"/>
            </a:lvl8pPr>
            <a:lvl9pPr marL="4149553" indent="0">
              <a:buNone/>
              <a:defRPr sz="185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2030"/>
            </a:lvl3pPr>
            <a:lvl4pPr>
              <a:defRPr sz="1853"/>
            </a:lvl4pPr>
            <a:lvl5pPr>
              <a:defRPr sz="1853"/>
            </a:lvl5pPr>
            <a:lvl6pPr>
              <a:defRPr sz="1853"/>
            </a:lvl6pPr>
            <a:lvl7pPr>
              <a:defRPr sz="1853"/>
            </a:lvl7pPr>
            <a:lvl8pPr>
              <a:defRPr sz="1853"/>
            </a:lvl8pPr>
            <a:lvl9pPr>
              <a:defRPr sz="18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29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618"/>
            </a:lvl1pPr>
            <a:lvl2pPr>
              <a:defRPr sz="3177"/>
            </a:lvl2pPr>
            <a:lvl3pPr>
              <a:defRPr sz="2735"/>
            </a:lvl3pPr>
            <a:lvl4pPr>
              <a:defRPr sz="2294"/>
            </a:lvl4pPr>
            <a:lvl5pPr>
              <a:defRPr sz="2294"/>
            </a:lvl5pPr>
            <a:lvl6pPr>
              <a:defRPr sz="2294"/>
            </a:lvl6pPr>
            <a:lvl7pPr>
              <a:defRPr sz="2294"/>
            </a:lvl7pPr>
            <a:lvl8pPr>
              <a:defRPr sz="2294"/>
            </a:lvl8pPr>
            <a:lvl9pPr>
              <a:defRPr sz="22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588"/>
            </a:lvl1pPr>
            <a:lvl2pPr marL="518694" indent="0">
              <a:buNone/>
              <a:defRPr sz="1324"/>
            </a:lvl2pPr>
            <a:lvl3pPr marL="1037388" indent="0">
              <a:buNone/>
              <a:defRPr sz="1147"/>
            </a:lvl3pPr>
            <a:lvl4pPr marL="1556082" indent="0">
              <a:buNone/>
              <a:defRPr sz="1059"/>
            </a:lvl4pPr>
            <a:lvl5pPr marL="2074777" indent="0">
              <a:buNone/>
              <a:defRPr sz="1059"/>
            </a:lvl5pPr>
            <a:lvl6pPr marL="2593471" indent="0">
              <a:buNone/>
              <a:defRPr sz="1059"/>
            </a:lvl6pPr>
            <a:lvl7pPr marL="3112165" indent="0">
              <a:buNone/>
              <a:defRPr sz="1059"/>
            </a:lvl7pPr>
            <a:lvl8pPr marL="3630859" indent="0">
              <a:buNone/>
              <a:defRPr sz="1059"/>
            </a:lvl8pPr>
            <a:lvl9pPr marL="4149553" indent="0">
              <a:buNone/>
              <a:defRPr sz="1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29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618"/>
            </a:lvl1pPr>
            <a:lvl2pPr marL="518694" indent="0">
              <a:buNone/>
              <a:defRPr sz="3177"/>
            </a:lvl2pPr>
            <a:lvl3pPr marL="1037388" indent="0">
              <a:buNone/>
              <a:defRPr sz="2735"/>
            </a:lvl3pPr>
            <a:lvl4pPr marL="1556082" indent="0">
              <a:buNone/>
              <a:defRPr sz="2294"/>
            </a:lvl4pPr>
            <a:lvl5pPr marL="2074777" indent="0">
              <a:buNone/>
              <a:defRPr sz="2294"/>
            </a:lvl5pPr>
            <a:lvl6pPr marL="2593471" indent="0">
              <a:buNone/>
              <a:defRPr sz="2294"/>
            </a:lvl6pPr>
            <a:lvl7pPr marL="3112165" indent="0">
              <a:buNone/>
              <a:defRPr sz="2294"/>
            </a:lvl7pPr>
            <a:lvl8pPr marL="3630859" indent="0">
              <a:buNone/>
              <a:defRPr sz="2294"/>
            </a:lvl8pPr>
            <a:lvl9pPr marL="4149553" indent="0">
              <a:buNone/>
              <a:defRPr sz="229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588"/>
            </a:lvl1pPr>
            <a:lvl2pPr marL="518694" indent="0">
              <a:buNone/>
              <a:defRPr sz="1324"/>
            </a:lvl2pPr>
            <a:lvl3pPr marL="1037388" indent="0">
              <a:buNone/>
              <a:defRPr sz="1147"/>
            </a:lvl3pPr>
            <a:lvl4pPr marL="1556082" indent="0">
              <a:buNone/>
              <a:defRPr sz="1059"/>
            </a:lvl4pPr>
            <a:lvl5pPr marL="2074777" indent="0">
              <a:buNone/>
              <a:defRPr sz="1059"/>
            </a:lvl5pPr>
            <a:lvl6pPr marL="2593471" indent="0">
              <a:buNone/>
              <a:defRPr sz="1059"/>
            </a:lvl6pPr>
            <a:lvl7pPr marL="3112165" indent="0">
              <a:buNone/>
              <a:defRPr sz="1059"/>
            </a:lvl7pPr>
            <a:lvl8pPr marL="3630859" indent="0">
              <a:buNone/>
              <a:defRPr sz="1059"/>
            </a:lvl8pPr>
            <a:lvl9pPr marL="4149553" indent="0">
              <a:buNone/>
              <a:defRPr sz="1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>
              <a:defRPr sz="1588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ctr">
              <a:defRPr sz="1588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r">
              <a:defRPr sz="1588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5pPr>
      <a:lvl6pPr marL="518694" algn="ctr" rtl="0" fontAlgn="base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6pPr>
      <a:lvl7pPr marL="1037388" algn="ctr" rtl="0" fontAlgn="base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7pPr>
      <a:lvl8pPr marL="1556082" algn="ctr" rtl="0" fontAlgn="base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8pPr>
      <a:lvl9pPr marL="2074777" algn="ctr" rtl="0" fontAlgn="base">
        <a:spcBef>
          <a:spcPct val="0"/>
        </a:spcBef>
        <a:spcAft>
          <a:spcPct val="0"/>
        </a:spcAft>
        <a:defRPr sz="503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9021" indent="-389021" algn="l" rtl="0" eaLnBrk="0" fontAlgn="base" hangingPunct="0">
        <a:spcBef>
          <a:spcPct val="20000"/>
        </a:spcBef>
        <a:spcAft>
          <a:spcPct val="0"/>
        </a:spcAft>
        <a:buChar char="•"/>
        <a:defRPr sz="3618">
          <a:solidFill>
            <a:schemeClr val="tx1"/>
          </a:solidFill>
          <a:latin typeface="+mn-lt"/>
          <a:ea typeface="+mn-ea"/>
          <a:cs typeface="+mn-cs"/>
        </a:defRPr>
      </a:lvl1pPr>
      <a:lvl2pPr marL="842878" indent="-324184" algn="l" rtl="0" eaLnBrk="0" fontAlgn="base" hangingPunct="0">
        <a:spcBef>
          <a:spcPct val="20000"/>
        </a:spcBef>
        <a:spcAft>
          <a:spcPct val="0"/>
        </a:spcAft>
        <a:buChar char="–"/>
        <a:defRPr sz="3177">
          <a:solidFill>
            <a:schemeClr val="tx1"/>
          </a:solidFill>
          <a:latin typeface="+mn-lt"/>
          <a:cs typeface="+mn-cs"/>
        </a:defRPr>
      </a:lvl2pPr>
      <a:lvl3pPr marL="1296735" indent="-259347" algn="l" rtl="0" eaLnBrk="0" fontAlgn="base" hangingPunct="0">
        <a:spcBef>
          <a:spcPct val="20000"/>
        </a:spcBef>
        <a:spcAft>
          <a:spcPct val="0"/>
        </a:spcAft>
        <a:buChar char="•"/>
        <a:defRPr sz="2735">
          <a:solidFill>
            <a:schemeClr val="tx1"/>
          </a:solidFill>
          <a:latin typeface="+mn-lt"/>
          <a:cs typeface="+mn-cs"/>
        </a:defRPr>
      </a:lvl3pPr>
      <a:lvl4pPr marL="1815429" indent="-259347" algn="l" rtl="0" eaLnBrk="0" fontAlgn="base" hangingPunct="0">
        <a:spcBef>
          <a:spcPct val="20000"/>
        </a:spcBef>
        <a:spcAft>
          <a:spcPct val="0"/>
        </a:spcAft>
        <a:buChar char="–"/>
        <a:defRPr sz="2294">
          <a:solidFill>
            <a:schemeClr val="tx1"/>
          </a:solidFill>
          <a:latin typeface="+mn-lt"/>
          <a:cs typeface="+mn-cs"/>
        </a:defRPr>
      </a:lvl4pPr>
      <a:lvl5pPr marL="2334124" indent="-259347" algn="l" rtl="0" eaLnBrk="0" fontAlgn="base" hangingPunct="0">
        <a:spcBef>
          <a:spcPct val="20000"/>
        </a:spcBef>
        <a:spcAft>
          <a:spcPct val="0"/>
        </a:spcAft>
        <a:buChar char="»"/>
        <a:defRPr sz="2294">
          <a:solidFill>
            <a:schemeClr val="tx1"/>
          </a:solidFill>
          <a:latin typeface="+mn-lt"/>
          <a:cs typeface="+mn-cs"/>
        </a:defRPr>
      </a:lvl5pPr>
      <a:lvl6pPr marL="2852818" indent="-259347" algn="l" rtl="0" fontAlgn="base">
        <a:spcBef>
          <a:spcPct val="20000"/>
        </a:spcBef>
        <a:spcAft>
          <a:spcPct val="0"/>
        </a:spcAft>
        <a:buChar char="»"/>
        <a:defRPr sz="2294">
          <a:solidFill>
            <a:schemeClr val="tx1"/>
          </a:solidFill>
          <a:latin typeface="+mn-lt"/>
          <a:cs typeface="+mn-cs"/>
        </a:defRPr>
      </a:lvl6pPr>
      <a:lvl7pPr marL="3371512" indent="-259347" algn="l" rtl="0" fontAlgn="base">
        <a:spcBef>
          <a:spcPct val="20000"/>
        </a:spcBef>
        <a:spcAft>
          <a:spcPct val="0"/>
        </a:spcAft>
        <a:buChar char="»"/>
        <a:defRPr sz="2294">
          <a:solidFill>
            <a:schemeClr val="tx1"/>
          </a:solidFill>
          <a:latin typeface="+mn-lt"/>
          <a:cs typeface="+mn-cs"/>
        </a:defRPr>
      </a:lvl7pPr>
      <a:lvl8pPr marL="3890206" indent="-259347" algn="l" rtl="0" fontAlgn="base">
        <a:spcBef>
          <a:spcPct val="20000"/>
        </a:spcBef>
        <a:spcAft>
          <a:spcPct val="0"/>
        </a:spcAft>
        <a:buChar char="»"/>
        <a:defRPr sz="2294">
          <a:solidFill>
            <a:schemeClr val="tx1"/>
          </a:solidFill>
          <a:latin typeface="+mn-lt"/>
          <a:cs typeface="+mn-cs"/>
        </a:defRPr>
      </a:lvl8pPr>
      <a:lvl9pPr marL="4408900" indent="-259347" algn="l" rtl="0" fontAlgn="base">
        <a:spcBef>
          <a:spcPct val="20000"/>
        </a:spcBef>
        <a:spcAft>
          <a:spcPct val="0"/>
        </a:spcAft>
        <a:buChar char="»"/>
        <a:defRPr sz="2294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1pPr>
      <a:lvl2pPr marL="518694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8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3pPr>
      <a:lvl4pPr marL="1556082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4pPr>
      <a:lvl5pPr marL="2074777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5pPr>
      <a:lvl6pPr marL="2593471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6pPr>
      <a:lvl7pPr marL="3112165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7pPr>
      <a:lvl8pPr marL="3630859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8pPr>
      <a:lvl9pPr marL="4149553" algn="l" defTabSz="1037388" rtl="0" eaLnBrk="1" latinLnBrk="0" hangingPunct="1">
        <a:defRPr sz="20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2"/>
          <a:stretch/>
        </p:blipFill>
        <p:spPr>
          <a:xfrm>
            <a:off x="228600" y="228600"/>
            <a:ext cx="11734800" cy="6426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5522893"/>
            <a:ext cx="8861612" cy="12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733" tIns="51866" rIns="103733" bIns="51866">
            <a:spAutoFit/>
          </a:bodyPr>
          <a:lstStyle/>
          <a:p>
            <a:r>
              <a:rPr lang="bn-BD" sz="5471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75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75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3" descr="bangladesh_ap466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037" y="167061"/>
            <a:ext cx="11790218" cy="6516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37855" y="5376347"/>
            <a:ext cx="8861612" cy="12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733" tIns="51866" rIns="103733" bIns="51866">
            <a:spAutoFit/>
          </a:bodyPr>
          <a:lstStyle/>
          <a:p>
            <a:r>
              <a:rPr lang="bn-BD" sz="5471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75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75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0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2" descr="F:\New Upload Image\unnamed3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887200" cy="65532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0" name="TextBox 1" descr="Purple mesh"/>
          <p:cNvSpPr>
            <a:spLocks noChangeArrowheads="1"/>
          </p:cNvSpPr>
          <p:nvPr/>
        </p:nvSpPr>
        <p:spPr bwMode="auto">
          <a:xfrm>
            <a:off x="3070412" y="336177"/>
            <a:ext cx="6387353" cy="83707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>
            <a:spAutoFit/>
          </a:bodyPr>
          <a:lstStyle/>
          <a:p>
            <a:pPr>
              <a:defRPr/>
            </a:pPr>
            <a:r>
              <a:rPr lang="en-US" sz="423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236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423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23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23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23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” 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918884" y="1524000"/>
            <a:ext cx="3376893" cy="3581400"/>
            <a:chOff x="762000" y="571500"/>
            <a:chExt cx="7620000" cy="5715000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305208" y="5419726"/>
            <a:ext cx="1872783" cy="90487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103733" tIns="51866" rIns="103733" bIns="51866" anchor="ctr"/>
          <a:lstStyle/>
          <a:p>
            <a:pPr algn="ctr"/>
            <a:r>
              <a:rPr lang="en-US" sz="3177" dirty="0">
                <a:latin typeface="NikoshBAN" pitchFamily="2" charset="0"/>
                <a:cs typeface="NikoshBAN" pitchFamily="2" charset="0"/>
              </a:rPr>
              <a:t>Start  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9929" y="1524000"/>
            <a:ext cx="3106271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Line 13"/>
          <p:cNvSpPr>
            <a:spLocks noChangeShapeType="1"/>
          </p:cNvSpPr>
          <p:nvPr/>
        </p:nvSpPr>
        <p:spPr bwMode="auto">
          <a:xfrm flipH="1" flipV="1">
            <a:off x="1201271" y="5029200"/>
            <a:ext cx="1223682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 flipV="1">
            <a:off x="4589929" y="4419600"/>
            <a:ext cx="376518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pic>
        <p:nvPicPr>
          <p:cNvPr id="38" name="Picture 2" descr="C:\Users\NCCNCC\Pictures\Picture12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25770" y="1524000"/>
            <a:ext cx="3447348" cy="3657600"/>
          </a:xfrm>
          <a:prstGeom prst="rect">
            <a:avLst/>
          </a:prstGeom>
          <a:noFill/>
        </p:spPr>
      </p:pic>
      <p:sp>
        <p:nvSpPr>
          <p:cNvPr id="39" name="Line 16"/>
          <p:cNvSpPr>
            <a:spLocks noChangeShapeType="1"/>
          </p:cNvSpPr>
          <p:nvPr/>
        </p:nvSpPr>
        <p:spPr bwMode="auto">
          <a:xfrm flipV="1">
            <a:off x="8166847" y="1856509"/>
            <a:ext cx="325174" cy="36298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3733" tIns="51866" rIns="103733" bIns="51866"/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460377" y="5410201"/>
            <a:ext cx="3294529" cy="90487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103733" tIns="51866" rIns="103733" bIns="51866" anchor="ctr"/>
          <a:lstStyle/>
          <a:p>
            <a:pPr algn="ctr"/>
            <a:r>
              <a:rPr lang="en-US" sz="3177" dirty="0">
                <a:latin typeface="NikoshBAN" pitchFamily="2" charset="0"/>
                <a:cs typeface="NikoshBAN" pitchFamily="2" charset="0"/>
              </a:rPr>
              <a:t> All Programs  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972582" y="5410201"/>
            <a:ext cx="4300537" cy="90487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lIns="103733" tIns="51866" rIns="103733" bIns="51866" anchor="ctr"/>
          <a:lstStyle/>
          <a:p>
            <a:pPr algn="ctr"/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Adove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Photoshop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ame 3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" name="Picture 2" descr="F:\New Upload Image\unnamed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4524" y="156604"/>
            <a:ext cx="11798876" cy="647279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3" name="TextBox 1" descr="Purple mesh"/>
          <p:cNvSpPr>
            <a:spLocks noChangeArrowheads="1"/>
          </p:cNvSpPr>
          <p:nvPr/>
        </p:nvSpPr>
        <p:spPr bwMode="auto">
          <a:xfrm>
            <a:off x="1600200" y="152399"/>
            <a:ext cx="8001000" cy="83707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>
            <a:spAutoFit/>
          </a:bodyPr>
          <a:lstStyle/>
          <a:p>
            <a:pPr algn="ctr">
              <a:defRPr/>
            </a:pPr>
            <a:r>
              <a:rPr lang="en-US" sz="4236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423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423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স্কিন</a:t>
            </a:r>
            <a:r>
              <a:rPr lang="en-US" sz="423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23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236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/>
          <a:srcRect b="7333"/>
          <a:stretch>
            <a:fillRect/>
          </a:stretch>
        </p:blipFill>
        <p:spPr bwMode="auto">
          <a:xfrm>
            <a:off x="918882" y="838200"/>
            <a:ext cx="10260106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5" name="TextBox 54"/>
          <p:cNvSpPr txBox="1"/>
          <p:nvPr/>
        </p:nvSpPr>
        <p:spPr>
          <a:xfrm>
            <a:off x="2989730" y="3581400"/>
            <a:ext cx="2111269" cy="661500"/>
          </a:xfrm>
          <a:prstGeom prst="rect">
            <a:avLst/>
          </a:prstGeom>
          <a:noFill/>
          <a:ln w="38100">
            <a:noFill/>
          </a:ln>
        </p:spPr>
        <p:txBody>
          <a:bodyPr wrap="square" lIns="103733" tIns="51866" rIns="103733" bIns="51866" rtlCol="0">
            <a:spAutoFit/>
          </a:bodyPr>
          <a:lstStyle/>
          <a:p>
            <a:r>
              <a:rPr lang="en-US" sz="3618" dirty="0" err="1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361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3618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rot="10800000">
            <a:off x="1671918" y="3276600"/>
            <a:ext cx="1317812" cy="432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966447" y="3581399"/>
            <a:ext cx="1717918" cy="593661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spAutoFit/>
          </a:bodyPr>
          <a:lstStyle/>
          <a:p>
            <a:r>
              <a:rPr lang="en-US" sz="3177" dirty="0" err="1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10800000">
            <a:off x="2142565" y="1066799"/>
            <a:ext cx="3388659" cy="2438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966447" y="2413575"/>
            <a:ext cx="1600200" cy="525629"/>
          </a:xfrm>
          <a:prstGeom prst="rect">
            <a:avLst/>
          </a:prstGeom>
          <a:noFill/>
          <a:ln w="38100">
            <a:noFill/>
          </a:ln>
        </p:spPr>
        <p:txBody>
          <a:bodyPr wrap="square" lIns="103733" tIns="51866" rIns="103733" bIns="51866" rtlCol="0">
            <a:spAutoFit/>
          </a:bodyPr>
          <a:lstStyle/>
          <a:p>
            <a:r>
              <a:rPr lang="en-US" sz="2735" dirty="0" err="1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73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2735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16200000" flipV="1">
            <a:off x="4048773" y="1101451"/>
            <a:ext cx="1270575" cy="15060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36694" y="2662535"/>
            <a:ext cx="2259106" cy="525629"/>
          </a:xfrm>
          <a:prstGeom prst="rect">
            <a:avLst/>
          </a:prstGeom>
          <a:noFill/>
          <a:ln w="38100">
            <a:noFill/>
          </a:ln>
        </p:spPr>
        <p:txBody>
          <a:bodyPr wrap="square" lIns="103733" tIns="51866" rIns="103733" bIns="51866" rtlCol="0">
            <a:spAutoFit/>
          </a:bodyPr>
          <a:lstStyle/>
          <a:p>
            <a:r>
              <a:rPr lang="en-US" sz="2735" dirty="0" err="1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73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cs typeface="NikoshBAN" pitchFamily="2" charset="0"/>
              </a:rPr>
              <a:t>অপশন</a:t>
            </a:r>
            <a:r>
              <a:rPr lang="en-US" sz="273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2735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rot="16200000" flipV="1">
            <a:off x="2126876" y="1633817"/>
            <a:ext cx="1066800" cy="8471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813612" y="4495800"/>
            <a:ext cx="2111269" cy="661500"/>
          </a:xfrm>
          <a:prstGeom prst="rect">
            <a:avLst/>
          </a:prstGeom>
          <a:noFill/>
          <a:ln w="38100">
            <a:noFill/>
          </a:ln>
        </p:spPr>
        <p:txBody>
          <a:bodyPr wrap="square" lIns="103733" tIns="51866" rIns="103733" bIns="51866" rtlCol="0">
            <a:spAutoFit/>
          </a:bodyPr>
          <a:lstStyle/>
          <a:p>
            <a:r>
              <a:rPr lang="en-US" sz="3618" dirty="0" err="1">
                <a:latin typeface="NikoshBAN" pitchFamily="2" charset="0"/>
                <a:cs typeface="NikoshBAN" pitchFamily="2" charset="0"/>
              </a:rPr>
              <a:t>প্যালেট</a:t>
            </a:r>
            <a:endParaRPr lang="en-US" sz="3618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7131423" y="3352799"/>
            <a:ext cx="1976718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849036" y="5105400"/>
            <a:ext cx="2111269" cy="661500"/>
          </a:xfrm>
          <a:prstGeom prst="rect">
            <a:avLst/>
          </a:prstGeom>
          <a:noFill/>
          <a:ln w="38100">
            <a:noFill/>
          </a:ln>
        </p:spPr>
        <p:txBody>
          <a:bodyPr wrap="square" lIns="103733" tIns="51866" rIns="103733" bIns="51866" rtlCol="0">
            <a:spAutoFit/>
          </a:bodyPr>
          <a:lstStyle/>
          <a:p>
            <a:r>
              <a:rPr lang="en-US" sz="3618" dirty="0" err="1">
                <a:latin typeface="NikoshBAN" pitchFamily="2" charset="0"/>
                <a:cs typeface="NikoshBAN" pitchFamily="2" charset="0"/>
              </a:rPr>
              <a:t>স্ট্যাটাস</a:t>
            </a:r>
            <a:r>
              <a:rPr lang="en-US" sz="361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3618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 flipV="1">
            <a:off x="5813612" y="5410199"/>
            <a:ext cx="1223682" cy="7106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954306" y="5410199"/>
            <a:ext cx="3012141" cy="593661"/>
          </a:xfrm>
          <a:prstGeom prst="rect">
            <a:avLst/>
          </a:prstGeom>
          <a:noFill/>
          <a:ln w="38100">
            <a:noFill/>
          </a:ln>
        </p:spPr>
        <p:txBody>
          <a:bodyPr wrap="square" lIns="103733" tIns="51866" rIns="103733" bIns="51866" rtlCol="0">
            <a:spAutoFit/>
          </a:bodyPr>
          <a:lstStyle/>
          <a:p>
            <a:r>
              <a:rPr lang="en-US" sz="3177" dirty="0" err="1"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317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3177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5400000" flipH="1" flipV="1">
            <a:off x="3379696" y="4482353"/>
            <a:ext cx="914399" cy="9412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59" grpId="0"/>
      <p:bldP spid="61" grpId="0"/>
      <p:bldP spid="63" grpId="0"/>
      <p:bldP spid="65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F:\New Upload Image\unname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1887200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4146177" y="537883"/>
            <a:ext cx="3154176" cy="66561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5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657600" y="1447800"/>
            <a:ext cx="4365499" cy="3344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lowchart: Alternate Process 9"/>
          <p:cNvSpPr/>
          <p:nvPr/>
        </p:nvSpPr>
        <p:spPr>
          <a:xfrm>
            <a:off x="1322294" y="5311588"/>
            <a:ext cx="6185647" cy="1277471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rtlCol="0" anchor="ctr"/>
          <a:lstStyle/>
          <a:p>
            <a:pPr marL="655579" indent="-65557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4236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42878" indent="-842878">
              <a:buFont typeface="+mj-lt"/>
              <a:buAutoNum type="arabicPeriod"/>
            </a:pPr>
            <a:r>
              <a:rPr lang="en-US" sz="4236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236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36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842878" indent="-842878">
              <a:buFont typeface="+mj-lt"/>
              <a:buAutoNum type="arabicPeriod"/>
            </a:pPr>
            <a:r>
              <a:rPr lang="en-US" sz="4236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236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236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236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236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marL="655579" indent="-655579" algn="ctr" eaLnBrk="0" hangingPunct="0">
              <a:spcBef>
                <a:spcPct val="20000"/>
              </a:spcBef>
              <a:buFont typeface="+mj-lt"/>
              <a:buAutoNum type="arabicPeriod"/>
            </a:pPr>
            <a:endParaRPr lang="bn-BD" sz="4236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55579" indent="-65557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4236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99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2236694" y="487919"/>
            <a:ext cx="7436224" cy="77699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bn-BD" sz="388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ফটোশপ ব্যবহার করে নতুন ফাইল তৈরি করা </a:t>
            </a:r>
            <a:endParaRPr lang="en-US" sz="3883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E:\Motiar D. Content\Class 9 ICT Doc &amp; Picture\Picture\photoshop\p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41" y="1295400"/>
            <a:ext cx="3859306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ublic\Pictures\Sample Pictures\Ca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625" y="1295402"/>
            <a:ext cx="3106270" cy="4038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153" y="1371601"/>
            <a:ext cx="3294529" cy="3921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rot="16200000" flipV="1">
            <a:off x="721659" y="1873624"/>
            <a:ext cx="1524000" cy="11295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4204447" y="1721224"/>
            <a:ext cx="1524000" cy="11295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7781365" y="2407024"/>
            <a:ext cx="1524000" cy="11295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"/>
          <p:cNvSpPr>
            <a:spLocks noChangeArrowheads="1"/>
          </p:cNvSpPr>
          <p:nvPr/>
        </p:nvSpPr>
        <p:spPr bwMode="auto">
          <a:xfrm>
            <a:off x="918882" y="5638800"/>
            <a:ext cx="10260106" cy="685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</a:bodyPr>
          <a:lstStyle/>
          <a:p>
            <a:pPr algn="ctr" eaLnBrk="0" hangingPunct="0"/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File click &gt; New click &gt; Preset click = Select &gt; Ok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 descr="Purple mesh"/>
          <p:cNvSpPr>
            <a:spLocks noChangeArrowheads="1"/>
          </p:cNvSpPr>
          <p:nvPr/>
        </p:nvSpPr>
        <p:spPr bwMode="auto">
          <a:xfrm>
            <a:off x="2801471" y="457201"/>
            <a:ext cx="6683188" cy="77699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03733" tIns="51866" rIns="103733" bIns="51866">
            <a:spAutoFit/>
          </a:bodyPr>
          <a:lstStyle/>
          <a:p>
            <a:pPr algn="ctr">
              <a:defRPr/>
            </a:pPr>
            <a:r>
              <a:rPr lang="en-US" sz="3883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88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88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88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88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88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883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D:\New Upload\New Photoshop Image\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012" y="1277471"/>
            <a:ext cx="2353235" cy="4437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Straight Arrow Connector 14"/>
          <p:cNvCxnSpPr/>
          <p:nvPr/>
        </p:nvCxnSpPr>
        <p:spPr>
          <a:xfrm rot="16200000" flipV="1">
            <a:off x="1118347" y="2005853"/>
            <a:ext cx="1295400" cy="9412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1766052" y="4800602"/>
            <a:ext cx="1095322" cy="8243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894" y="1143001"/>
            <a:ext cx="7247965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Arrow Connector 17"/>
          <p:cNvCxnSpPr/>
          <p:nvPr/>
        </p:nvCxnSpPr>
        <p:spPr>
          <a:xfrm rot="16200000" flipV="1">
            <a:off x="5291418" y="2126877"/>
            <a:ext cx="762000" cy="4706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89929" y="4038600"/>
            <a:ext cx="941294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8132618" y="4218709"/>
            <a:ext cx="1223682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1"/>
          <p:cNvSpPr>
            <a:spLocks noChangeArrowheads="1"/>
          </p:cNvSpPr>
          <p:nvPr/>
        </p:nvSpPr>
        <p:spPr bwMode="auto">
          <a:xfrm>
            <a:off x="918882" y="5791200"/>
            <a:ext cx="10071847" cy="7620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/>
          <a:lstStyle/>
          <a:p>
            <a:pPr algn="ctr" eaLnBrk="0" hangingPunct="0"/>
            <a:r>
              <a:rPr lang="bn-BD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File click &gt; Save As click &gt; Save in click &gt; </a:t>
            </a:r>
          </a:p>
          <a:p>
            <a:pPr algn="ctr" eaLnBrk="0" hangingPunct="0"/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File name click  &gt; Format = JPEG Select &gt; Save Click</a:t>
            </a:r>
            <a:r>
              <a:rPr lang="bn-BD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29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 descr="Purple mesh"/>
          <p:cNvSpPr>
            <a:spLocks noChangeArrowheads="1"/>
          </p:cNvSpPr>
          <p:nvPr/>
        </p:nvSpPr>
        <p:spPr bwMode="auto">
          <a:xfrm>
            <a:off x="2734235" y="336177"/>
            <a:ext cx="6683188" cy="77699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03733" tIns="51866" rIns="103733" bIns="51866">
            <a:spAutoFit/>
          </a:bodyPr>
          <a:lstStyle/>
          <a:p>
            <a:pPr algn="ctr">
              <a:defRPr/>
            </a:pPr>
            <a:r>
              <a:rPr lang="en-US" sz="3883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883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883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883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883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3883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883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pf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82" y="1143001"/>
            <a:ext cx="3106271" cy="48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82" y="1676400"/>
            <a:ext cx="3106271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rot="5400000">
            <a:off x="959224" y="640977"/>
            <a:ext cx="1143000" cy="4706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1437613" y="2059845"/>
            <a:ext cx="990600" cy="8471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Picture11111111111111111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283" y="1143001"/>
            <a:ext cx="7153835" cy="441960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rot="16200000" flipV="1">
            <a:off x="5365376" y="1900518"/>
            <a:ext cx="990600" cy="8471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8565776" y="2586318"/>
            <a:ext cx="990600" cy="8471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8637494" y="4191000"/>
            <a:ext cx="1317812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1"/>
          <p:cNvSpPr>
            <a:spLocks noChangeArrowheads="1"/>
          </p:cNvSpPr>
          <p:nvPr/>
        </p:nvSpPr>
        <p:spPr bwMode="auto">
          <a:xfrm>
            <a:off x="1013012" y="5562600"/>
            <a:ext cx="10071847" cy="7620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</a:bodyPr>
          <a:lstStyle/>
          <a:p>
            <a:pPr eaLnBrk="0" hangingPunct="0"/>
            <a:r>
              <a:rPr lang="bn-BD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File click &gt; Open click &gt; Look in click &gt; File click  &gt; Open Click</a:t>
            </a:r>
            <a:r>
              <a:rPr lang="bn-BD" sz="22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29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2" descr="F:\New  U Image\images12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98509" y="140268"/>
            <a:ext cx="11941091" cy="6565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2667000" y="305923"/>
            <a:ext cx="6118412" cy="83707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en-US" sz="4236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23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প্যালেট</a:t>
            </a:r>
            <a:r>
              <a:rPr lang="en-US" sz="4236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236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Capture3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812" y="1219200"/>
            <a:ext cx="4047565" cy="529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730624" y="1295401"/>
            <a:ext cx="5741894" cy="525629"/>
          </a:xfrm>
          <a:prstGeom prst="rect">
            <a:avLst/>
          </a:prstGeom>
          <a:noFill/>
          <a:ln w="38100">
            <a:noFill/>
          </a:ln>
        </p:spPr>
        <p:txBody>
          <a:bodyPr wrap="squar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Navigator / info / Histogram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 flipV="1">
            <a:off x="6472518" y="1524003"/>
            <a:ext cx="1223682" cy="342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07141" y="2438401"/>
            <a:ext cx="4800600" cy="525629"/>
          </a:xfrm>
          <a:prstGeom prst="rect">
            <a:avLst/>
          </a:prstGeom>
          <a:noFill/>
          <a:ln w="38100">
            <a:noFill/>
          </a:ln>
        </p:spPr>
        <p:txBody>
          <a:bodyPr wrap="squar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Color / Styles / Swatches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5600" y="3505201"/>
            <a:ext cx="3294529" cy="525629"/>
          </a:xfrm>
          <a:prstGeom prst="rect">
            <a:avLst/>
          </a:prstGeom>
          <a:noFill/>
          <a:ln w="38100">
            <a:noFill/>
          </a:ln>
        </p:spPr>
        <p:txBody>
          <a:bodyPr wrap="squar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History / Action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95400" y="4572001"/>
            <a:ext cx="5459506" cy="525629"/>
          </a:xfrm>
          <a:prstGeom prst="rect">
            <a:avLst/>
          </a:prstGeom>
          <a:noFill/>
          <a:ln w="38100">
            <a:noFill/>
          </a:ln>
        </p:spPr>
        <p:txBody>
          <a:bodyPr wrap="squar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Layer / Channels / Paths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19282" y="5257801"/>
            <a:ext cx="2729753" cy="525629"/>
          </a:xfrm>
          <a:prstGeom prst="rect">
            <a:avLst/>
          </a:prstGeom>
          <a:noFill/>
          <a:ln w="38100">
            <a:noFill/>
          </a:ln>
        </p:spPr>
        <p:txBody>
          <a:bodyPr wrap="squar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sz="2735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Backround</a:t>
            </a:r>
            <a:endParaRPr lang="en-US" sz="2735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566647" y="2667000"/>
            <a:ext cx="122368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84259" y="3733800"/>
            <a:ext cx="1694329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190130" y="4800600"/>
            <a:ext cx="1694329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849035" y="5486400"/>
            <a:ext cx="1411941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46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ame 3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" descr="C:\Users\SHEULY9\Desktop\New Image\hd_wall_449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984" y="159118"/>
            <a:ext cx="11869616" cy="654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1" descr="Purple mesh"/>
          <p:cNvSpPr>
            <a:spLocks noChangeArrowheads="1"/>
          </p:cNvSpPr>
          <p:nvPr/>
        </p:nvSpPr>
        <p:spPr bwMode="auto">
          <a:xfrm>
            <a:off x="2236694" y="572214"/>
            <a:ext cx="8001000" cy="83707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>
            <a:spAutoFit/>
          </a:bodyPr>
          <a:lstStyle/>
          <a:p>
            <a:pPr algn="ctr">
              <a:defRPr/>
            </a:pPr>
            <a:r>
              <a:rPr lang="en-US" sz="4236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4236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4236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টুলবার পরিচিতি</a:t>
            </a:r>
            <a:endParaRPr lang="en-US" sz="4236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000000000000000000000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318" y="1600201"/>
            <a:ext cx="2070847" cy="4505325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rot="10800000">
            <a:off x="6284259" y="2209801"/>
            <a:ext cx="1411941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072217" y="2387895"/>
            <a:ext cx="1882588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6139327" y="2642380"/>
            <a:ext cx="1556873" cy="476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90329" y="1971716"/>
            <a:ext cx="1730742" cy="290001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sz="2294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Move Tool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42408" y="2096297"/>
            <a:ext cx="2716589" cy="457790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sz="2294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Magic wand Tool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25500" y="2528624"/>
            <a:ext cx="2578730" cy="189498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sz="2294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Slice select Tool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119282" y="2971800"/>
            <a:ext cx="1788459" cy="139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984608" y="3862439"/>
            <a:ext cx="207085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955241" y="2756157"/>
            <a:ext cx="2068975" cy="279805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sz="2294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Brush Pencil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23895" y="2990161"/>
            <a:ext cx="2333471" cy="267070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History brush Tool</a:t>
            </a:r>
            <a:endParaRPr lang="en-US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648635" y="3352801"/>
            <a:ext cx="2259106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64587" y="3271718"/>
            <a:ext cx="2059357" cy="267115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sz="2294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Paint bucket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rot="10800000">
            <a:off x="6278421" y="4038601"/>
            <a:ext cx="1606039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6284259" y="3124201"/>
            <a:ext cx="1600200" cy="15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825500" y="3433754"/>
            <a:ext cx="1511130" cy="318195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Dodge Tool</a:t>
            </a:r>
            <a:endParaRPr lang="en-US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05297" y="3751949"/>
            <a:ext cx="1334800" cy="267117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Text Tool</a:t>
            </a:r>
            <a:endParaRPr lang="en-US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03113" y="3934032"/>
            <a:ext cx="1836541" cy="294927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sz="2294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Shape Tool</a:t>
            </a:r>
          </a:p>
        </p:txBody>
      </p:sp>
      <p:cxnSp>
        <p:nvCxnSpPr>
          <p:cNvPr id="52" name="Straight Arrow Connector 51"/>
          <p:cNvCxnSpPr>
            <a:stCxn id="49" idx="1"/>
          </p:cNvCxnSpPr>
          <p:nvPr/>
        </p:nvCxnSpPr>
        <p:spPr>
          <a:xfrm flipH="1" flipV="1">
            <a:off x="6131172" y="3566540"/>
            <a:ext cx="1694328" cy="26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039008" y="4373665"/>
            <a:ext cx="18825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96430" y="4355069"/>
            <a:ext cx="1515940" cy="292960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Object Tool</a:t>
            </a:r>
            <a:endParaRPr lang="en-US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10800000">
            <a:off x="6190130" y="4495800"/>
            <a:ext cx="18825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159921" y="4428749"/>
            <a:ext cx="1461438" cy="262513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Zoom Tool</a:t>
            </a:r>
            <a:endParaRPr lang="en-US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rot="10800000">
            <a:off x="6190129" y="5257800"/>
            <a:ext cx="1600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884459" y="5144204"/>
            <a:ext cx="2181186" cy="342491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Quick Mask Tool</a:t>
            </a:r>
            <a:endParaRPr lang="en-US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1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3" grpId="0"/>
      <p:bldP spid="44" grpId="0"/>
      <p:bldP spid="46" grpId="0"/>
      <p:bldP spid="49" grpId="0"/>
      <p:bldP spid="50" grpId="0"/>
      <p:bldP spid="51" grpId="0"/>
      <p:bldP spid="54" grpId="0"/>
      <p:bldP spid="56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ame 4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4" name="Picture 2" descr="F:\New Upload Image\unnamed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7974" y="120608"/>
            <a:ext cx="11755426" cy="650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TextBox 1" descr="Purple mesh"/>
          <p:cNvSpPr>
            <a:spLocks noChangeArrowheads="1"/>
          </p:cNvSpPr>
          <p:nvPr/>
        </p:nvSpPr>
        <p:spPr bwMode="auto">
          <a:xfrm>
            <a:off x="2266586" y="413131"/>
            <a:ext cx="8001000" cy="83707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>
            <a:spAutoFit/>
          </a:bodyPr>
          <a:lstStyle/>
          <a:p>
            <a:pPr algn="ctr">
              <a:defRPr/>
            </a:pPr>
            <a:r>
              <a:rPr lang="en-US" sz="4236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4236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4236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টুলবার পরিচিতি</a:t>
            </a:r>
            <a:endParaRPr lang="en-US" sz="4236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" name="Picture 46" descr="000000000000000000000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47" y="1295400"/>
            <a:ext cx="2400300" cy="5257800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>
            <a:off x="4495800" y="2057400"/>
            <a:ext cx="103542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6001871" y="2286000"/>
            <a:ext cx="18825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0" idx="3"/>
          </p:cNvCxnSpPr>
          <p:nvPr/>
        </p:nvCxnSpPr>
        <p:spPr>
          <a:xfrm flipV="1">
            <a:off x="3005117" y="2590801"/>
            <a:ext cx="2620237" cy="384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 flipV="1">
            <a:off x="6001874" y="2819400"/>
            <a:ext cx="1976717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3" idx="3"/>
          </p:cNvCxnSpPr>
          <p:nvPr/>
        </p:nvCxnSpPr>
        <p:spPr>
          <a:xfrm>
            <a:off x="3484602" y="3162672"/>
            <a:ext cx="2131729" cy="7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5907741" y="3352800"/>
            <a:ext cx="25414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4" idx="3"/>
          </p:cNvCxnSpPr>
          <p:nvPr/>
        </p:nvCxnSpPr>
        <p:spPr>
          <a:xfrm flipV="1">
            <a:off x="3949921" y="3582989"/>
            <a:ext cx="1803790" cy="368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5" idx="1"/>
          </p:cNvCxnSpPr>
          <p:nvPr/>
        </p:nvCxnSpPr>
        <p:spPr>
          <a:xfrm flipH="1" flipV="1">
            <a:off x="5909959" y="3883873"/>
            <a:ext cx="2447364" cy="384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307541" y="4114800"/>
            <a:ext cx="1411941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931024" y="5105400"/>
            <a:ext cx="1694329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863166" y="1819419"/>
            <a:ext cx="2545068" cy="381744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Marquce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select Tool</a:t>
            </a:r>
            <a:endParaRPr lang="en-US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75931" y="1998518"/>
            <a:ext cx="2216452" cy="381744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Lasso select  Tool</a:t>
            </a:r>
            <a:endParaRPr lang="en-US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71919" y="2438400"/>
            <a:ext cx="1333198" cy="381744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Crop Tool</a:t>
            </a:r>
            <a:endParaRPr lang="en-US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89677" y="2658743"/>
            <a:ext cx="3388659" cy="381744"/>
          </a:xfrm>
          <a:prstGeom prst="rect">
            <a:avLst/>
          </a:prstGeom>
          <a:noFill/>
          <a:ln w="38100">
            <a:noFill/>
          </a:ln>
        </p:spPr>
        <p:txBody>
          <a:bodyPr wrap="squar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Healing Brush Patch</a:t>
            </a:r>
            <a:endParaRPr lang="en-US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586855" y="3169722"/>
            <a:ext cx="994963" cy="381744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Eraser</a:t>
            </a:r>
            <a:endParaRPr lang="en-US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95401" y="2971800"/>
            <a:ext cx="2189201" cy="381744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Clone stamp Tool</a:t>
            </a:r>
            <a:endParaRPr lang="en-US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01272" y="3429000"/>
            <a:ext cx="2748649" cy="381744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Blur,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shapen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Smudge</a:t>
            </a:r>
            <a:endParaRPr lang="en-US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57323" y="3731470"/>
            <a:ext cx="2386370" cy="381744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Path selection Tool</a:t>
            </a:r>
            <a:endParaRPr lang="en-US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>
            <a:off x="6001871" y="4648200"/>
            <a:ext cx="282388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295400" y="3962400"/>
            <a:ext cx="2421636" cy="381744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Pen &amp; Anchor   Tool</a:t>
            </a:r>
            <a:endParaRPr lang="en-US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850395" y="4507469"/>
            <a:ext cx="1376478" cy="381744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Hand Tool</a:t>
            </a:r>
            <a:endParaRPr lang="en-US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95402" y="4953000"/>
            <a:ext cx="2160347" cy="381744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Backround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Color</a:t>
            </a:r>
            <a:endParaRPr lang="en-US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2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 descr="E:\img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1887200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482353" y="609600"/>
            <a:ext cx="2622176" cy="5334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24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24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2824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717177" y="5042647"/>
            <a:ext cx="10555941" cy="1013012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rtlCol="0" anchor="ctr"/>
          <a:lstStyle/>
          <a:p>
            <a:pPr marL="389021" indent="-389021" algn="ctr">
              <a:buFontTx/>
              <a:buAutoNum type="arabicPeriod"/>
            </a:pPr>
            <a:endParaRPr lang="en-US" sz="4236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55579" indent="-655579" algn="ctr"/>
            <a:r>
              <a:rPr lang="bn-BD" sz="4236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236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83531" indent="-583531" algn="ctr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4236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236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4236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ক্ষেত্রে</a:t>
            </a:r>
            <a:r>
              <a:rPr lang="en-US" sz="4236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236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 </a:t>
            </a:r>
            <a:r>
              <a:rPr lang="en-US" sz="4236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4236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236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236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36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236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236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236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655579" indent="-655579" algn="ctr">
              <a:buFont typeface="+mj-lt"/>
              <a:buAutoNum type="arabicPeriod"/>
            </a:pPr>
            <a:endParaRPr lang="en-US" sz="4236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55579" indent="-655579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4236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E:\New Picture Down\Picture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0068" y="1516257"/>
            <a:ext cx="4726745" cy="333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10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4495800" y="304800"/>
            <a:ext cx="2084294" cy="748553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529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29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 descr="picture-73310-14409625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407192"/>
            <a:ext cx="1804429" cy="168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762000" y="3052482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09">
              <a:defRPr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ও তথ্য প্রযুক্তি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বাংলাবাজার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০১871117308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7963435" y="1467169"/>
            <a:ext cx="1788459" cy="15609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58485" y="3292790"/>
            <a:ext cx="5109882" cy="28208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  <a:endParaRPr lang="en-US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ফটো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endParaRPr lang="en-US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13412" y="388413"/>
            <a:ext cx="2780176" cy="28711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as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ফটোশপের কাজ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66647" y="874297"/>
            <a:ext cx="4840941" cy="548915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ছবির ব্রাইটনেস কমবেশি করা যায় কোনটির মাধ্যমে?</a:t>
            </a:r>
            <a:b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Ctrl+L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ম্যাজিক অন টুলের ব্যবহার কি?</a:t>
            </a:r>
            <a:b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একই জাতীয় কালার সিলেক্ট করতে</a:t>
            </a:r>
          </a:p>
          <a:p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ছবির কালার লেবেল পরিবর্তন করা হয় কোনটির মাধ্যমে?</a:t>
            </a:r>
            <a:b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Ctrl+L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ছবির কালার ব্যালেন্স পরিবর্তন করা হয় কোনটির মাধ্যমে?</a:t>
            </a:r>
            <a:b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Ctrl+B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ছবির অটো কনটেস্ট পরিবর্তন করা হয় কোনটির মাধ্যমে?</a:t>
            </a:r>
            <a:b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Alt+Shift+Ctrl+L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ছবির অটো কালার পরিবর্তন করা হয় কোনটির মাধ্যমে?</a:t>
            </a:r>
            <a:b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Shift+Ctrl+B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6118" y="874296"/>
            <a:ext cx="5244353" cy="562338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কোন মেনু থেকে প্যালেট আনা হয়?</a:t>
            </a:r>
            <a:b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উইন্ডো</a:t>
            </a:r>
          </a:p>
          <a:p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নিউ লেয়ার তৈরি করতে কোন মেনু দরকার?</a:t>
            </a:r>
            <a:b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লেয়ার</a:t>
            </a:r>
          </a:p>
          <a:p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রুলার আনার শর্টকাট কি?</a:t>
            </a:r>
            <a:b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247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Ctrl+R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কোন অবজেক্ট বা শেপ হুবহু তৈরি করতে কোন টুল ব্যবহার করা হয়?</a:t>
            </a:r>
            <a:b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পেন টুল</a:t>
            </a:r>
          </a:p>
          <a:p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শো বাউন্ডারি বক্স কোথায় থাকে?</a:t>
            </a:r>
            <a:b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অপশন বার</a:t>
            </a:r>
          </a:p>
          <a:p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ফটোশপের মুভ টুলের শর্টকাট কি?</a:t>
            </a:r>
            <a:b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V</a:t>
            </a:r>
          </a:p>
          <a:p>
            <a:r>
              <a:rPr lang="en-US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ফটোশপের বিভিন্ন টুল অপশন এবং প্যালেট না থাকলে কোথা থেকে আনা যায়?</a:t>
            </a:r>
            <a:b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মেনুবার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C:\Users\SHEULY9\Documents\Wallpaper049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1887200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280647" y="436242"/>
            <a:ext cx="2780176" cy="4071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as-IN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ফটোশপের কাজ</a:t>
            </a:r>
            <a:endParaRPr lang="en-US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511" y="3496235"/>
            <a:ext cx="10883153" cy="290395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as-IN" sz="2824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শুরুতে অ্যাডবি ফটোশপ দিয়েই গ্রাফিক্স বা ছবি সম্পাদনার যাবতীয় সকল কাজ করা হতো।</a:t>
            </a:r>
            <a:r>
              <a:rPr lang="en-US" sz="2824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24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নামেই পরিচয়- ফটোশপের আসল ব্যবহার হলো ছবি সম্পাদনা করা। প্রতিযোগিতার এক শতকের এক চতুর্থাংশ পার হয়ে যাওয়ার পরও অ্যাডবি ফটোশপই বিশ্বের সবচেয়ে শক্তিশালী</a:t>
            </a:r>
            <a:r>
              <a:rPr lang="en-US" sz="2824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24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ফটো এডিটিং সফটওয়্যার। কোনো ছবিতে পিক্সেল পরিবর্তন, ছবির মান উজ্জ্বল করা অথবা ঝাঁ চকচকে ফটো ম্যানিপুলেশন- সবই সম্ভব ফটোশপের সাহায্যে।</a:t>
            </a:r>
            <a:endParaRPr lang="en-US" sz="2824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3" descr="C:\Users\NCCNCC\Downloads\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545" y="995774"/>
            <a:ext cx="4134481" cy="238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92580"/>
            <a:ext cx="3794312" cy="204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948652" y="4092612"/>
            <a:ext cx="9628737" cy="263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733" tIns="51866" rIns="103733" bIns="5186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37388"/>
            <a:r>
              <a:rPr lang="bn-IN" sz="2735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ছবি সম্পাদনার শূরুতে এ ধরনের সমস্যা বা ত্রুটিগুলো সংশোধন করে নেওয়া যেতে পারে।</a:t>
            </a:r>
            <a:endParaRPr lang="en-US" sz="2735" b="1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algn="just" defTabSz="1037388"/>
            <a:r>
              <a:rPr lang="bn-IN" sz="2735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ছবি চেঁটে ফেলার কাজ করতে হয় </a:t>
            </a:r>
            <a:r>
              <a:rPr lang="en-US" sz="2735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Crop </a:t>
            </a:r>
            <a:r>
              <a:rPr lang="bn-IN" sz="2735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টুলের সাহায্যে ।</a:t>
            </a:r>
            <a:endParaRPr lang="en-US" sz="2735" b="1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algn="just" defTabSz="1037388"/>
            <a:r>
              <a:rPr lang="en-US" sz="2735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Crop </a:t>
            </a:r>
            <a:r>
              <a:rPr lang="bn-IN" sz="2735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শব্দের অর্থ হচ্ছে ছেঁটে ফেলা । </a:t>
            </a:r>
            <a:endParaRPr lang="en-US" sz="2735" b="1" dirty="0">
              <a:latin typeface="NikoshBAN" pitchFamily="2" charset="0"/>
              <a:cs typeface="NikoshBAN" pitchFamily="2" charset="0"/>
            </a:endParaRPr>
          </a:p>
          <a:p>
            <a:pPr algn="just" defTabSz="1037388" eaLnBrk="0" hangingPunct="0">
              <a:buFontTx/>
              <a:buChar char="-"/>
            </a:pPr>
            <a:r>
              <a:rPr lang="bn-IN" sz="2735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পুরোনো এই ছবিটি চারিদিকের প্রান্ত বা বর্ডার এবড়োথেবড়ো হয়ে গেছে । এ অবস্থায় ছবি </a:t>
            </a:r>
            <a:endParaRPr lang="en-US" sz="2735" b="1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algn="just" defTabSz="1037388" eaLnBrk="0" hangingPunct="0">
              <a:buFontTx/>
              <a:buChar char="-"/>
            </a:pPr>
            <a:r>
              <a:rPr lang="bn-IN" sz="2735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সম্পাদনার প্রথম কাজটিই হবে এর এবড়োথেবড়ো প্রান্ত বা বর্ডার ছেঁটে ফেলা । </a:t>
            </a:r>
            <a:endParaRPr lang="en-US" sz="2735" b="1" dirty="0">
              <a:latin typeface="NikoshBAN" pitchFamily="2" charset="0"/>
              <a:cs typeface="NikoshBAN" pitchFamily="2" charset="0"/>
            </a:endParaRPr>
          </a:p>
          <a:p>
            <a:pPr algn="just" defTabSz="1037388" eaLnBrk="0" hangingPunct="0"/>
            <a:r>
              <a:rPr lang="en-US" sz="2735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- </a:t>
            </a:r>
            <a:r>
              <a:rPr lang="bn-IN" sz="2735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টুল বক্স থেকে </a:t>
            </a:r>
            <a:r>
              <a:rPr lang="en-US" sz="2735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Crop Tool </a:t>
            </a:r>
            <a:r>
              <a:rPr lang="bn-IN" sz="2735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সিলেক্ট করতে হবে । </a:t>
            </a:r>
            <a:endParaRPr lang="en-US" sz="2735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02" name="Picture 2" descr="F:\New Picture Down\New Photoshop Image\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882" y="1143000"/>
            <a:ext cx="5082988" cy="2819400"/>
          </a:xfrm>
          <a:prstGeom prst="rect">
            <a:avLst/>
          </a:prstGeom>
          <a:noFill/>
        </p:spPr>
      </p:pic>
      <p:pic>
        <p:nvPicPr>
          <p:cNvPr id="13" name="Picture 12" descr="Cap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9" y="1143000"/>
            <a:ext cx="4894729" cy="274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19883" y="2590801"/>
            <a:ext cx="1921499" cy="525629"/>
          </a:xfrm>
          <a:prstGeom prst="rect">
            <a:avLst/>
          </a:prstGeom>
          <a:noFill/>
          <a:ln w="38100">
            <a:noFill/>
          </a:ln>
        </p:spPr>
        <p:txBody>
          <a:bodyPr wrap="none" lIns="103733" tIns="51866" rIns="103733" bIns="51866" rtlCol="0">
            <a:spAutoFit/>
          </a:bodyPr>
          <a:lstStyle/>
          <a:p>
            <a:r>
              <a:rPr lang="en-US" sz="2735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Crop Tool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7602070" y="3124200"/>
            <a:ext cx="2447365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13412" y="450346"/>
            <a:ext cx="2780176" cy="41841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as-IN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ফটোশপের কাজ</a:t>
            </a:r>
            <a:endParaRPr lang="en-US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F:\New Upload Image\unname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1887200" cy="654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/>
          <p:nvPr/>
        </p:nvPicPr>
        <p:blipFill rotWithShape="1">
          <a:blip r:embed="rId3" cstate="email"/>
          <a:srcRect l="60684" t="5115" r="7079" b="6649"/>
          <a:stretch/>
        </p:blipFill>
        <p:spPr>
          <a:xfrm>
            <a:off x="8455238" y="1173160"/>
            <a:ext cx="2907448" cy="463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1276" y="993213"/>
            <a:ext cx="7851562" cy="55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733" tIns="51866" rIns="103733" bIns="51866" numCol="1" anchor="ctr" anchorCtr="0" compatLnSpc="1">
            <a:prstTxWarp prst="textNoShape">
              <a:avLst/>
            </a:prstTxWarp>
            <a:spAutoFit/>
          </a:bodyPr>
          <a:lstStyle/>
          <a:p>
            <a:pPr defTabSz="1037388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-</a:t>
            </a:r>
            <a:r>
              <a:rPr lang="bn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টুল বক্সের নিচের অংশে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Foreground </a:t>
            </a:r>
            <a:r>
              <a:rPr lang="bn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defTabSz="1037388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Background </a:t>
            </a:r>
            <a:r>
              <a:rPr lang="bn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কালার আইকন রয়েছে।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defTabSz="1037388"/>
            <a:r>
              <a:rPr lang="bn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উপরের আইকনটি হচ্ছে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Foreground </a:t>
            </a:r>
          </a:p>
          <a:p>
            <a:pPr defTabSz="1037388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I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এর</a:t>
            </a:r>
            <a:r>
              <a:rPr lang="bn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।কোনো সিলেকশন ভাসমান থাকা অবস্থায়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defTabSz="1037388"/>
            <a:r>
              <a:rPr lang="bn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রঙ দিয়ে পূরন করার জন্য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-</a:t>
            </a:r>
            <a:r>
              <a:rPr lang="bn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কী বোর্ডের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Alt </a:t>
            </a:r>
            <a:r>
              <a:rPr lang="bn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বোতাম 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defTabSz="1037388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I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চেপে </a:t>
            </a:r>
            <a:r>
              <a:rPr lang="bn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রেখে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Backspace </a:t>
            </a:r>
            <a:r>
              <a:rPr lang="bn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বোতামে চাপ দিলে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defTabSz="1037388"/>
            <a:r>
              <a:rPr lang="bn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সিলেকশনটি তুলির রঙ বা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Foreground </a:t>
            </a:r>
            <a:r>
              <a:rPr lang="bn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এর 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defTabSz="1037388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I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রঙে </a:t>
            </a:r>
            <a:r>
              <a:rPr lang="bn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পূরন হয়ে যাবে এবং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Ctrl </a:t>
            </a:r>
            <a:r>
              <a:rPr lang="bn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বোতাম চেপে রেখে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defTabSz="1037388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Backspace  </a:t>
            </a:r>
            <a:r>
              <a:rPr lang="bn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বোতামে চাপ দিলে বা শুধু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</a:p>
          <a:p>
            <a:pPr defTabSz="1037388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Backspace </a:t>
            </a:r>
            <a:r>
              <a:rPr lang="bn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বোতামে চাপ দিলে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bn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ক্যানভাসের রঙ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</a:p>
          <a:p>
            <a:pPr defTabSz="1037388" eaLnBrk="0" hangingPunct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Background </a:t>
            </a:r>
            <a:r>
              <a:rPr lang="bn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এর রঙে পূরন হয়ে যাবে। 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3984" y="422402"/>
            <a:ext cx="2780176" cy="41841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as-IN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ফটোশপের কাজ</a:t>
            </a:r>
            <a:endParaRPr lang="en-US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887200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1905000" y="1524000"/>
            <a:ext cx="5257800" cy="3267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Straight Arrow Connector 12"/>
          <p:cNvCxnSpPr/>
          <p:nvPr/>
        </p:nvCxnSpPr>
        <p:spPr>
          <a:xfrm rot="10800000" flipV="1">
            <a:off x="5861695" y="2148696"/>
            <a:ext cx="3012141" cy="14493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66847" y="1524001"/>
            <a:ext cx="2164976" cy="661500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txBody>
          <a:bodyPr wrap="square" lIns="103733" tIns="51866" rIns="103733" bIns="51866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18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Layer </a:t>
            </a:r>
          </a:p>
        </p:txBody>
      </p:sp>
      <p:sp>
        <p:nvSpPr>
          <p:cNvPr id="15" name="Rounded Rectangle 1"/>
          <p:cNvSpPr>
            <a:spLocks noChangeArrowheads="1"/>
          </p:cNvSpPr>
          <p:nvPr/>
        </p:nvSpPr>
        <p:spPr bwMode="auto">
          <a:xfrm>
            <a:off x="736161" y="5139117"/>
            <a:ext cx="10730753" cy="11430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/>
          <a:lstStyle/>
          <a:p>
            <a:pPr algn="ctr" eaLnBrk="0" hangingPunct="0"/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Photoshop – এ </a:t>
            </a:r>
            <a:r>
              <a:rPr lang="en-US" sz="2735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735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Layer </a:t>
            </a:r>
            <a:r>
              <a:rPr lang="en-US" sz="2735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গুরুত্বপুর্ণ</a:t>
            </a:r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735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 eaLnBrk="0" hangingPunct="0"/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Layer  </a:t>
            </a:r>
            <a:r>
              <a:rPr lang="en-US" sz="2735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Layer  </a:t>
            </a:r>
            <a:r>
              <a:rPr lang="en-US" sz="2735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&gt;  Layer  Select</a:t>
            </a:r>
          </a:p>
          <a:p>
            <a:pPr algn="ctr" eaLnBrk="0" hangingPunct="0"/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 Ctrl  +  E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884459" y="3160032"/>
            <a:ext cx="3294529" cy="178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733" tIns="51866" rIns="103733" bIns="5186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37388"/>
            <a:r>
              <a:rPr lang="bn-IN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লেয়ার বাতিল করে দেওয়া</a:t>
            </a:r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IN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লেয়ার প্যালেটের পপ আপ</a:t>
            </a:r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–</a:t>
            </a:r>
            <a:r>
              <a:rPr lang="bn-IN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মেনু থেকে</a:t>
            </a:r>
            <a:r>
              <a:rPr lang="en-US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Delete layer </a:t>
            </a:r>
            <a:r>
              <a:rPr lang="bn-IN" sz="2735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কমান্ড দিতে হবে। </a:t>
            </a:r>
            <a:endParaRPr lang="en-US" sz="2735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1000" y="674509"/>
            <a:ext cx="2780176" cy="41841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as-IN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ফটোশপের কাজ</a:t>
            </a:r>
            <a:endParaRPr lang="en-US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11887201" cy="65532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4616824" y="470647"/>
            <a:ext cx="2756647" cy="73970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59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59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518397" y="5013547"/>
            <a:ext cx="8794376" cy="13716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marL="655579" indent="-655579" algn="ctr">
              <a:buAutoNum type="arabicPeriod"/>
            </a:pPr>
            <a:r>
              <a:rPr lang="en-US" sz="3618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618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18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18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18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18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18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18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18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18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3618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পদ্ধতিগুলো</a:t>
            </a:r>
            <a:r>
              <a:rPr lang="en-US" sz="3618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18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01" y="1528600"/>
            <a:ext cx="4315967" cy="31209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9087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New Picture Down\New Photoshop Image\p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623" y="990600"/>
            <a:ext cx="10636624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389529" y="2209800"/>
            <a:ext cx="9789459" cy="593661"/>
          </a:xfrm>
          <a:prstGeom prst="rect">
            <a:avLst/>
          </a:prstGeom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bn-BD" sz="317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 বা ছবির কোন অংশের উজ্জ্বলতা বাড়ানো বা কমানো</a:t>
            </a:r>
            <a:endParaRPr lang="en-US" sz="3177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D:\New Upload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8883" y="4267200"/>
            <a:ext cx="10354235" cy="217818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8882" y="5715001"/>
            <a:ext cx="8942294" cy="810836"/>
          </a:xfrm>
          <a:prstGeom prst="rect">
            <a:avLst/>
          </a:prstGeom>
          <a:noFill/>
        </p:spPr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en-US" sz="2294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294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Click &gt; Brightness/contrast click   </a:t>
            </a:r>
            <a:r>
              <a:rPr lang="en-US" sz="2294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উজ্বলতা</a:t>
            </a:r>
            <a:r>
              <a:rPr lang="en-US" sz="2294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94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বাড়ানোর</a:t>
            </a:r>
            <a:r>
              <a:rPr lang="en-US" sz="2294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94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294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</a:p>
          <a:p>
            <a:pPr algn="ctr"/>
            <a:r>
              <a:rPr lang="en-US" sz="2294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Image Click  &gt; Adjustments click  &gt; </a:t>
            </a:r>
            <a:r>
              <a:rPr lang="en-US" sz="2294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Curvas</a:t>
            </a:r>
            <a:r>
              <a:rPr lang="en-US" sz="2294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click</a:t>
            </a:r>
          </a:p>
        </p:txBody>
      </p:sp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3541059" y="473887"/>
            <a:ext cx="4450976" cy="43286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 eaLnBrk="0" hangingPunct="0"/>
            <a:r>
              <a:rPr lang="bn-BD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36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1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04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82" y="1219200"/>
            <a:ext cx="4988859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00002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4259" y="1219200"/>
            <a:ext cx="4800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1483659" y="4429780"/>
            <a:ext cx="3482788" cy="593661"/>
          </a:xfrm>
          <a:prstGeom prst="rect">
            <a:avLst/>
          </a:prstGeom>
        </p:spPr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77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পুর্বের</a:t>
            </a:r>
            <a:r>
              <a:rPr lang="en-US" sz="317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17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77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43165" y="4429780"/>
            <a:ext cx="3482788" cy="593661"/>
          </a:xfrm>
          <a:prstGeom prst="rect">
            <a:avLst/>
          </a:prstGeom>
        </p:spPr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7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17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177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77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3" name="TextBox 1" descr="Purple mesh"/>
          <p:cNvSpPr>
            <a:spLocks noChangeArrowheads="1"/>
          </p:cNvSpPr>
          <p:nvPr/>
        </p:nvSpPr>
        <p:spPr bwMode="auto">
          <a:xfrm>
            <a:off x="3541059" y="473887"/>
            <a:ext cx="4450976" cy="43286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 eaLnBrk="0" hangingPunct="0"/>
            <a:r>
              <a:rPr lang="bn-BD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36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1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4753" y="5181600"/>
            <a:ext cx="10448365" cy="990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3733" tIns="51866" rIns="103733" bIns="51866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17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17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17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17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কালার</a:t>
            </a:r>
            <a:r>
              <a:rPr lang="en-US" sz="317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17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Layer&gt; New Fill Layer &gt; Solid Color &gt; Ok</a:t>
            </a:r>
          </a:p>
        </p:txBody>
      </p:sp>
    </p:spTree>
    <p:extLst>
      <p:ext uri="{BB962C8B-B14F-4D97-AF65-F5344CB8AC3E}">
        <p14:creationId xmlns:p14="http://schemas.microsoft.com/office/powerpoint/2010/main" val="3172956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3541059" y="473887"/>
            <a:ext cx="4450976" cy="43286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 eaLnBrk="0" hangingPunct="0"/>
            <a:r>
              <a:rPr lang="bn-BD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36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1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141" y="1828800"/>
            <a:ext cx="4424082" cy="374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577788" y="1143001"/>
            <a:ext cx="3482788" cy="661500"/>
          </a:xfrm>
          <a:prstGeom prst="rect">
            <a:avLst/>
          </a:prstGeom>
        </p:spPr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1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পুর্বের</a:t>
            </a:r>
            <a:r>
              <a:rPr lang="en-US" sz="361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1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18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7" name="Picture 16" descr="0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777" y="1828800"/>
            <a:ext cx="4424082" cy="374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7037294" y="1143001"/>
            <a:ext cx="3482788" cy="661500"/>
          </a:xfrm>
          <a:prstGeom prst="rect">
            <a:avLst/>
          </a:prstGeom>
        </p:spPr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18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1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18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18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18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9530" y="5715000"/>
            <a:ext cx="9412941" cy="797242"/>
          </a:xfrm>
          <a:prstGeom prst="rect">
            <a:avLst/>
          </a:prstGeom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bn-BD" sz="4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ছবির দাগ ও ত্রটি মুছে ফেলা</a:t>
            </a:r>
            <a:endParaRPr lang="en-US" sz="4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003" y="1665966"/>
            <a:ext cx="3945624" cy="3880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1624853" y="1039287"/>
            <a:ext cx="3482788" cy="661500"/>
          </a:xfrm>
          <a:prstGeom prst="rect">
            <a:avLst/>
          </a:prstGeom>
        </p:spPr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1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18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পুর্বের</a:t>
            </a:r>
            <a:r>
              <a:rPr lang="en-US" sz="361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18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1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18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20" name="Picture 19" descr="00005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4941" y="1715546"/>
            <a:ext cx="3839135" cy="3880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>
            <a:off x="7037294" y="1054086"/>
            <a:ext cx="2756647" cy="661500"/>
          </a:xfrm>
          <a:prstGeom prst="rect">
            <a:avLst/>
          </a:prstGeom>
        </p:spPr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18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1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18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1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18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3541059" y="473887"/>
            <a:ext cx="4450976" cy="43286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 eaLnBrk="0" hangingPunct="0"/>
            <a:r>
              <a:rPr lang="bn-BD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36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1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4853" y="5560902"/>
            <a:ext cx="8848165" cy="797242"/>
          </a:xfrm>
          <a:prstGeom prst="rect">
            <a:avLst/>
          </a:prstGeom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bn-BD" sz="4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 অপ্রয়োজনীয় অংশ কেটে ফেলা</a:t>
            </a:r>
            <a:endParaRPr lang="en-US" sz="4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43" y="1538291"/>
            <a:ext cx="4504765" cy="241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84" y="1490645"/>
            <a:ext cx="4462304" cy="2418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389529" y="5362373"/>
            <a:ext cx="8394653" cy="57029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ষ্টুডিও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কালার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ল্যাবে</a:t>
            </a:r>
            <a:r>
              <a:rPr lang="as-IN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as-IN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 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17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06588" y="4445702"/>
            <a:ext cx="4370294" cy="49830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as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Adove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Photoshop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00003.jpg"/>
          <p:cNvPicPr>
            <a:picLocks noChangeAspect="1"/>
          </p:cNvPicPr>
          <p:nvPr/>
        </p:nvPicPr>
        <p:blipFill rotWithShape="1">
          <a:blip r:embed="rId2"/>
          <a:srcRect l="18857" t="16291" r="18286" b="7610"/>
          <a:stretch/>
        </p:blipFill>
        <p:spPr>
          <a:xfrm>
            <a:off x="3968003" y="2197271"/>
            <a:ext cx="1922929" cy="177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00004.jpg"/>
          <p:cNvPicPr>
            <a:picLocks noChangeAspect="1"/>
          </p:cNvPicPr>
          <p:nvPr/>
        </p:nvPicPr>
        <p:blipFill rotWithShape="1">
          <a:blip r:embed="rId3"/>
          <a:srcRect b="54706"/>
          <a:stretch/>
        </p:blipFill>
        <p:spPr>
          <a:xfrm>
            <a:off x="6166597" y="2163262"/>
            <a:ext cx="2272553" cy="184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4620185" y="4066500"/>
            <a:ext cx="2541494" cy="593661"/>
          </a:xfrm>
          <a:prstGeom prst="rect">
            <a:avLst/>
          </a:prstGeom>
          <a:solidFill>
            <a:srgbClr val="4F19E7"/>
          </a:solidFill>
        </p:spPr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77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PP </a:t>
            </a:r>
            <a:r>
              <a:rPr lang="en-US" sz="3177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3177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177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177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4" name="Picture 23" descr="7000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825753" y="2209800"/>
            <a:ext cx="2164976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7000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013" y="2209803"/>
            <a:ext cx="2466158" cy="3179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 26"/>
          <p:cNvSpPr/>
          <p:nvPr/>
        </p:nvSpPr>
        <p:spPr>
          <a:xfrm>
            <a:off x="8886265" y="5410200"/>
            <a:ext cx="2043953" cy="593661"/>
          </a:xfrm>
          <a:prstGeom prst="rect">
            <a:avLst/>
          </a:prstGeom>
          <a:solidFill>
            <a:srgbClr val="4F19E7"/>
          </a:solidFill>
        </p:spPr>
        <p:txBody>
          <a:bodyPr wrap="square" lIns="103733" tIns="51866" rIns="103733" bIns="5186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77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NikoshBAN" pitchFamily="2" charset="0"/>
              </a:rPr>
              <a:t>4</a:t>
            </a:r>
            <a:r>
              <a:rPr lang="en-US" sz="3177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 </a:t>
            </a:r>
            <a:r>
              <a:rPr lang="en-US" sz="3177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3177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177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TextBox 1" descr="Purple mesh"/>
          <p:cNvSpPr>
            <a:spLocks noChangeArrowheads="1"/>
          </p:cNvSpPr>
          <p:nvPr/>
        </p:nvSpPr>
        <p:spPr bwMode="auto">
          <a:xfrm>
            <a:off x="3541059" y="473887"/>
            <a:ext cx="4450976" cy="43286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 eaLnBrk="0" hangingPunct="0"/>
            <a:r>
              <a:rPr lang="bn-BD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36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1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1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0759" y="1214715"/>
            <a:ext cx="9789459" cy="5256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3733" tIns="51866" rIns="103733" bIns="51866">
            <a:spAutoFit/>
          </a:bodyPr>
          <a:lstStyle/>
          <a:p>
            <a:r>
              <a:rPr lang="en-US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PP size </a:t>
            </a:r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273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PP Size </a:t>
            </a:r>
            <a:r>
              <a:rPr lang="bn-BD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ছবির </a:t>
            </a:r>
            <a:r>
              <a:rPr lang="en-US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PP Size </a:t>
            </a:r>
            <a:r>
              <a:rPr lang="en-US" sz="273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7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73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4647" y="5435995"/>
            <a:ext cx="7153835" cy="9465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3733" tIns="51866" rIns="103733" bIns="51866">
            <a:spAutoFit/>
          </a:bodyPr>
          <a:lstStyle/>
          <a:p>
            <a:pPr algn="ctr"/>
            <a:r>
              <a:rPr lang="en-US" sz="2735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NikoshBAN" pitchFamily="2" charset="0"/>
              </a:rPr>
              <a:t>4</a:t>
            </a:r>
            <a:r>
              <a:rPr lang="en-US" sz="2735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R size </a:t>
            </a:r>
            <a:r>
              <a:rPr lang="bn-BD" sz="2735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2735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735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735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2735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NikoshBAN" pitchFamily="2" charset="0"/>
              </a:rPr>
              <a:t>4</a:t>
            </a:r>
            <a:r>
              <a:rPr lang="en-US" sz="2735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R Size </a:t>
            </a:r>
            <a:r>
              <a:rPr lang="bn-BD" sz="2735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ছবির </a:t>
            </a:r>
            <a:r>
              <a:rPr lang="en-US" sz="2735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2735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735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735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735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NikoshBAN" pitchFamily="2" charset="0"/>
              </a:rPr>
              <a:t>4</a:t>
            </a:r>
            <a:r>
              <a:rPr lang="en-US" sz="2735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R Size </a:t>
            </a:r>
            <a:r>
              <a:rPr lang="en-US" sz="2735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735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735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5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735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 descr="F:\New  U Image\images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52400"/>
            <a:ext cx="11887201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4572000" y="609600"/>
            <a:ext cx="2756647" cy="457199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59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201271" y="4572000"/>
            <a:ext cx="9883588" cy="16764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rtlCol="0" anchor="ctr"/>
          <a:lstStyle/>
          <a:p>
            <a:pPr marL="842878" indent="-842878"/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842878" indent="-842878"/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ব্যাগগ্রাউন্ট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842878" indent="-842878"/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ক্রপ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টুলের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918491" y="1432531"/>
            <a:ext cx="4063664" cy="30632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91060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hoto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28600"/>
            <a:ext cx="118110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4267200" y="533400"/>
            <a:ext cx="3173505" cy="50105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5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New Accounting -9\indexBari1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81400" y="1446219"/>
            <a:ext cx="4769608" cy="3564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1389529" y="5525214"/>
            <a:ext cx="9601200" cy="77689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3883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‘আমা</a:t>
            </a:r>
            <a:r>
              <a:rPr lang="en-US" sz="3883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3883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883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883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ফটোশপের</a:t>
            </a:r>
            <a:r>
              <a:rPr lang="en-US" sz="3883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883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3883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883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3883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yiyuiuyiouy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6304"/>
            <a:ext cx="11887200" cy="648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 Single Corner Rectangle 4"/>
          <p:cNvSpPr/>
          <p:nvPr/>
        </p:nvSpPr>
        <p:spPr>
          <a:xfrm>
            <a:off x="2286000" y="5181600"/>
            <a:ext cx="7086600" cy="948018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3733" tIns="51866" rIns="103733" bIns="51866" numCol="1" anchor="ctr"/>
          <a:lstStyle/>
          <a:p>
            <a:pPr algn="ctr">
              <a:defRPr/>
            </a:pP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2" y="1397774"/>
            <a:ext cx="4572001" cy="2487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4" y="1452193"/>
            <a:ext cx="4706470" cy="2479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922384" y="5539831"/>
            <a:ext cx="7318888" cy="57029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17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18906" y="4504819"/>
            <a:ext cx="4168588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as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1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NCCNCC\Downloads\images999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6715" y="1411942"/>
            <a:ext cx="4540226" cy="250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24" y="1479176"/>
            <a:ext cx="4569364" cy="244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927412" y="5566074"/>
            <a:ext cx="7856771" cy="57029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শিখার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as-IN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77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17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66385" y="4497172"/>
            <a:ext cx="5378824" cy="49249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as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Adove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Photoshop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1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CCNCC\Downloads\imageso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852" y="1277471"/>
            <a:ext cx="4494501" cy="255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NCCNCC\Downloads\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4941" y="1277470"/>
            <a:ext cx="4639235" cy="242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43200" y="609600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9331" y="5177118"/>
            <a:ext cx="8404412" cy="116774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Ø"/>
            </a:pPr>
            <a:r>
              <a:rPr lang="as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ফটোশপের বিভিন্ন টুল অপশন এবং প্যালেট না থাকলে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কোথা থেকে আনা যায়?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0707" y="4165408"/>
            <a:ext cx="4401659" cy="75939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as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মেনুবার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Window </a:t>
            </a:r>
            <a:r>
              <a:rPr lang="as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</a:p>
        </p:txBody>
      </p:sp>
    </p:spTree>
    <p:extLst>
      <p:ext uri="{BB962C8B-B14F-4D97-AF65-F5344CB8AC3E}">
        <p14:creationId xmlns:p14="http://schemas.microsoft.com/office/powerpoint/2010/main" val="98178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28" descr="Desktop.JP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228600" y="211393"/>
            <a:ext cx="11734800" cy="6435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Wave 31"/>
          <p:cNvSpPr/>
          <p:nvPr/>
        </p:nvSpPr>
        <p:spPr>
          <a:xfrm>
            <a:off x="3416978" y="4964650"/>
            <a:ext cx="5755342" cy="1197022"/>
          </a:xfrm>
          <a:prstGeom prst="wave">
            <a:avLst>
              <a:gd name="adj1" fmla="val 0"/>
              <a:gd name="adj2" fmla="val -23"/>
            </a:avLst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8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b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4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</a:p>
        </p:txBody>
      </p:sp>
      <p:pic>
        <p:nvPicPr>
          <p:cNvPr id="33" name="Picture 2" descr="C:\Users\NCCNCC\Downloads\indexnh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094" y="4089475"/>
            <a:ext cx="2616495" cy="1721924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2" descr="C:\Users\NCCNCC\Downloads\indexnh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7636" y="4149324"/>
            <a:ext cx="2653141" cy="1746041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2" descr="F:\New Picture Down\New Photoshop Image\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8205" y="1527135"/>
            <a:ext cx="2907009" cy="2104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E:\New Photoshop Image\0000000000000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3906" y="918171"/>
            <a:ext cx="4739430" cy="33224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538317" y="4384850"/>
            <a:ext cx="175400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2800" b="1" dirty="0" err="1">
                <a:ln/>
                <a:solidFill>
                  <a:schemeClr val="accent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/>
                <a:solidFill>
                  <a:schemeClr val="accent4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2" descr="F:\New Upload Image\unnamed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887200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Flowchart: Alternate Process 14"/>
          <p:cNvSpPr/>
          <p:nvPr/>
        </p:nvSpPr>
        <p:spPr>
          <a:xfrm>
            <a:off x="4881282" y="699308"/>
            <a:ext cx="2429435" cy="51981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1271" y="1631002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1201271" y="2429734"/>
            <a:ext cx="8471647" cy="2657602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24" tIns="51861" rIns="103724" bIns="51861" numCol="1" rtlCol="0" anchor="ctr">
            <a:prstTxWarp prst="textPlain">
              <a:avLst/>
            </a:prstTxWarp>
          </a:bodyPr>
          <a:lstStyle/>
          <a:p>
            <a:pPr marL="655579" indent="-655579">
              <a:buFont typeface="+mj-lt"/>
              <a:buAutoNum type="arabicPeriod"/>
            </a:pP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53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55579" indent="-655579">
              <a:buFont typeface="+mj-lt"/>
              <a:buAutoNum type="arabicPeriod"/>
            </a:pP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 ।</a:t>
            </a:r>
            <a:endParaRPr lang="en-US" sz="353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55579" indent="-655579">
              <a:buFont typeface="+mj-lt"/>
              <a:buAutoNum type="arabicPeriod"/>
            </a:pP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655579" indent="-655579">
              <a:buFont typeface="+mj-lt"/>
              <a:buAutoNum type="arabicPeriod"/>
            </a:pP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53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887200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" descr="Purple mesh"/>
          <p:cNvSpPr>
            <a:spLocks noChangeArrowheads="1"/>
          </p:cNvSpPr>
          <p:nvPr/>
        </p:nvSpPr>
        <p:spPr bwMode="auto">
          <a:xfrm>
            <a:off x="3810000" y="457200"/>
            <a:ext cx="3783106" cy="48910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1" name="TextBox 2"/>
          <p:cNvSpPr txBox="1"/>
          <p:nvPr/>
        </p:nvSpPr>
        <p:spPr>
          <a:xfrm>
            <a:off x="730623" y="3567851"/>
            <a:ext cx="10730753" cy="1546056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03724" tIns="51861" rIns="103724" bIns="51861" numCol="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ফরম্যাটিং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সফটওয়্যারটি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ব্যবহুত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Adove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Photoshop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ষ্টুডিও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কালার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ল্যাবে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Adove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Photoshop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অনন্য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4421" y="5057525"/>
            <a:ext cx="10354235" cy="1379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 শব্দের অর্থ চিত্র এবং ডিজাইন অর্থ নকশা।</a:t>
            </a:r>
            <a:br>
              <a:rPr lang="as-I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সহজ ভাষায়, চিত্র দ্বারা নকশা তৈরি করা বা করার প্রক্রিয়াকে বলে গ্রাফিক ডিজাইন। 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কথায়, ড্রইং ছবি বা কোনো ইমেজ এবং অক্ষর শিল্পই হচ্ছে গ্রাফিক ডিজাইন।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94" y="1063825"/>
            <a:ext cx="2514600" cy="2362200"/>
          </a:xfrm>
          <a:prstGeom prst="rect">
            <a:avLst/>
          </a:prstGeom>
        </p:spPr>
      </p:pic>
      <p:pic>
        <p:nvPicPr>
          <p:cNvPr id="24" name="Picture 2" descr="E:\New Photoshop Image\0000000000000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999779"/>
            <a:ext cx="2653227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3877</TotalTime>
  <Words>855</Words>
  <Application>Microsoft Office PowerPoint</Application>
  <PresentationFormat>Widescreen</PresentationFormat>
  <Paragraphs>172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NikoshBAN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HarunNCC</cp:lastModifiedBy>
  <cp:revision>475</cp:revision>
  <dcterms:created xsi:type="dcterms:W3CDTF">2015-05-05T06:43:27Z</dcterms:created>
  <dcterms:modified xsi:type="dcterms:W3CDTF">2022-02-16T17:07:18Z</dcterms:modified>
</cp:coreProperties>
</file>