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24"/>
  </p:notesMasterIdLst>
  <p:sldIdLst>
    <p:sldId id="379" r:id="rId2"/>
    <p:sldId id="326" r:id="rId3"/>
    <p:sldId id="331" r:id="rId4"/>
    <p:sldId id="329" r:id="rId5"/>
    <p:sldId id="328" r:id="rId6"/>
    <p:sldId id="260" r:id="rId7"/>
    <p:sldId id="380" r:id="rId8"/>
    <p:sldId id="335" r:id="rId9"/>
    <p:sldId id="411" r:id="rId10"/>
    <p:sldId id="410" r:id="rId11"/>
    <p:sldId id="412" r:id="rId12"/>
    <p:sldId id="336" r:id="rId13"/>
    <p:sldId id="414" r:id="rId14"/>
    <p:sldId id="417" r:id="rId15"/>
    <p:sldId id="418" r:id="rId16"/>
    <p:sldId id="420" r:id="rId17"/>
    <p:sldId id="413" r:id="rId18"/>
    <p:sldId id="422" r:id="rId19"/>
    <p:sldId id="337" r:id="rId20"/>
    <p:sldId id="343" r:id="rId21"/>
    <p:sldId id="340" r:id="rId22"/>
    <p:sldId id="3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2/16/2022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832" r:id="rId24"/>
    <p:sldLayoutId id="2147483833" r:id="rId25"/>
    <p:sldLayoutId id="2147483834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557338"/>
            <a:ext cx="4608512" cy="804862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আমার ক্লাশে সবাইকে স্বাগতম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0"/>
            <a:ext cx="487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 মধ্যে অ্যামাজন ডটক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কিন্ডল সবচেয়ে জনপ্রিয়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371600"/>
            <a:ext cx="2966682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28575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29029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23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লাইব্রেরিতে যাওয়ার প্রয়োজন হয়না । বাড়িতে বসেই সব পাওয়া যায় । </a:t>
            </a:r>
            <a:endParaRPr lang="en-US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5339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লাইব্রেরি</a:t>
            </a:r>
          </a:p>
          <a:p>
            <a:pPr algn="ctr"/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45339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ই-বুক </a:t>
            </a:r>
            <a:r>
              <a:rPr lang="bn-BD" sz="24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3676650" cy="251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733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046260"/>
            <a:ext cx="6934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ই-বুকের সুবিধা গুলো বর্ণনা কর ।</a:t>
            </a:r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5562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67056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81000"/>
            <a:ext cx="60960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ই- বুক সাধারণত পাঁচ ধরণের হয়ে থাকে 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পিডিএফ ই- বুক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5" y="1447800"/>
            <a:ext cx="41939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80999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8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036"/>
          <a:stretch/>
        </p:blipFill>
        <p:spPr>
          <a:xfrm>
            <a:off x="457200" y="762000"/>
            <a:ext cx="3886200" cy="375046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4191000" cy="3750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410200"/>
            <a:ext cx="655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এইচটিএমএল-এ প্রকাশিত</a:t>
            </a:r>
            <a:r>
              <a:rPr lang="en-US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বই-এর </a:t>
            </a:r>
            <a:r>
              <a:rPr lang="en-US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 বলা হয়। </a:t>
            </a:r>
            <a:endParaRPr lang="en-US" sz="3200" b="1" dirty="0">
              <a:solidFill>
                <a:srgbClr val="E3DED1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EPUB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সুবিধাসহ</a:t>
            </a:r>
            <a:r>
              <a:rPr lang="en-US" sz="3200" dirty="0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438525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0"/>
          <a:stretch/>
        </p:blipFill>
        <p:spPr>
          <a:xfrm>
            <a:off x="4785406" y="1295400"/>
            <a:ext cx="3840387" cy="3352800"/>
          </a:xfrm>
          <a:prstGeom prst="rect">
            <a:avLst/>
          </a:prstGeom>
          <a:ln>
            <a:solidFill>
              <a:srgbClr val="F07F09"/>
            </a:solidFill>
          </a:ln>
        </p:spPr>
      </p:pic>
    </p:spTree>
    <p:extLst>
      <p:ext uri="{BB962C8B-B14F-4D97-AF65-F5344CB8AC3E}">
        <p14:creationId xmlns:p14="http://schemas.microsoft.com/office/powerpoint/2010/main" val="31095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3124200" cy="2273589"/>
          </a:xfrm>
          <a:prstGeom prst="rect">
            <a:avLst/>
          </a:prstGeom>
        </p:spPr>
      </p:pic>
      <p:pic>
        <p:nvPicPr>
          <p:cNvPr id="3" name="The Water Cycle[1]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1083" t="9302" r="12915" b="16279"/>
          <a:stretch/>
        </p:blipFill>
        <p:spPr>
          <a:xfrm>
            <a:off x="304800" y="1828799"/>
            <a:ext cx="2602173" cy="2197391"/>
          </a:xfrm>
          <a:prstGeom prst="rect">
            <a:avLst/>
          </a:prstGeom>
          <a:ln w="38100" cap="sq" cmpd="thickThin">
            <a:solidFill>
              <a:srgbClr val="323232">
                <a:lumMod val="50000"/>
                <a:lumOff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599"/>
            <a:ext cx="2552700" cy="22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4897" y="602159"/>
            <a:ext cx="2714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চৌকস ই-বুক 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845314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কন্টেন্ট মাল্টিমিডিয়া সমৃদ্ধ।</a:t>
            </a:r>
            <a:r>
              <a:rPr lang="en-US" sz="40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E3DED1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267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অডিও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4267200"/>
            <a:ext cx="204290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এনিমেশন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0" y="4267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ভিডিও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67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714" y="4953000"/>
            <a:ext cx="8162886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srgbClr val="E3DED1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ই-বুক নিজেই একটি অ্যাপস আকারে প্রকাশিত। অ্যাপস ডাউনলোড করে কম্পিউটার বা মোবাইল ফোনে পড়া যায়।</a:t>
            </a:r>
          </a:p>
        </p:txBody>
      </p:sp>
      <p:pic>
        <p:nvPicPr>
          <p:cNvPr id="6" name="Picture 2" descr="http://alfabravo.com/wp-content/uploads/ebook-ap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4" y="1362239"/>
            <a:ext cx="3819486" cy="30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8571"/>
          <a:stretch/>
        </p:blipFill>
        <p:spPr>
          <a:xfrm>
            <a:off x="4876800" y="1392164"/>
            <a:ext cx="3457576" cy="300809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99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7244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 ক্ষেত্রে চৌকস ই-বুকের ভূমিকা আলোচনা কর।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4800599" cy="2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298543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 –বুকের পূর্ণরুপ কি ?  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ইলেক্ট্রনিক বুথ 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সাধারণত ই-বুককে কয় ভাগে ভাগ করা যায়   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ইলেক্ট্রনিক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বাস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ইলেক্ট্রনিক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বুক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ইলেক্ট্রনিক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বেস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চার ভাগে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ছয় ভাগে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পাঁচ ভাগে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7353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তিন ভাগে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80906" y="2576575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99676" y="46101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0306" y="381000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634805"/>
            <a:ext cx="84582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কোন ধরনের ই-বুক  তোমার সবচেয়ে বেশি । কেন পছন্দ বর্ণনা কর ,</a:t>
            </a:r>
          </a:p>
          <a:p>
            <a:pPr lvl="0" algn="ctr"/>
            <a:r>
              <a:rPr lang="bn-BD" sz="3200" b="1" kern="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85799"/>
            <a:ext cx="3657599" cy="3124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06" y="1600200"/>
            <a:ext cx="3645494" cy="23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0" y="0"/>
            <a:ext cx="9372600" cy="702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819400"/>
            <a:ext cx="3505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716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0"/>
            <a:ext cx="4535510" cy="71628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905000" y="3733800"/>
            <a:ext cx="5943600" cy="1295400"/>
          </a:xfrm>
          <a:prstGeom prst="ribbon">
            <a:avLst>
              <a:gd name="adj1" fmla="val 2187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সমাপ্ত</a:t>
            </a:r>
            <a:endParaRPr lang="en-US" sz="40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দশম 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তৃতীয়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তৃতীয়   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010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4864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4577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81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04" y="1789623"/>
            <a:ext cx="7239000" cy="3849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</a:t>
            </a:r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0" y="1905234"/>
            <a:ext cx="7239000" cy="39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11757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bn-BD" sz="3200" kern="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১। ই-বুক কি তা বলতে পারবে।  </a:t>
            </a:r>
            <a:endParaRPr lang="bn-BD" sz="3200" kern="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bn-BD" sz="3200" kern="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২। বিভিন্ন প্রকার ই-বুকের বর্ণনা করতে পারবে।   </a:t>
            </a:r>
            <a:endParaRPr lang="en-US" sz="3200" kern="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23713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কোন বই ইলেকট্রনিক মাধ্যমে প্রকাশ </a:t>
            </a:r>
            <a:endParaRPr lang="en-US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90048"/>
            <a:ext cx="3886200" cy="318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90048"/>
            <a:ext cx="4267200" cy="31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0218" y="54864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 কাকে বলে </a:t>
            </a:r>
            <a:r>
              <a:rPr lang="bn-BD" sz="4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</a:t>
            </a: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6960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0"/>
            <a:ext cx="3276600" cy="11430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ই-বুক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ই-বুক স্মার্ট ফোনে পড়া যায় আবার ই-বুক রিডারেও  পড়া যায়।</a:t>
            </a:r>
          </a:p>
          <a:p>
            <a:pPr algn="ctr"/>
            <a:endParaRPr lang="en-US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038600" cy="318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9562"/>
            <a:ext cx="3886200" cy="3186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71282" y="4800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স্মার্ট ফোন </a:t>
            </a:r>
            <a:endParaRPr lang="en-US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4800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ই-বুক রিডার</a:t>
            </a:r>
            <a:endParaRPr lang="en-US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3761</TotalTime>
  <Words>383</Words>
  <Application>Microsoft Office PowerPoint</Application>
  <PresentationFormat>On-screen Show (4:3)</PresentationFormat>
  <Paragraphs>105</Paragraphs>
  <Slides>22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454</cp:revision>
  <dcterms:created xsi:type="dcterms:W3CDTF">2016-02-06T16:22:56Z</dcterms:created>
  <dcterms:modified xsi:type="dcterms:W3CDTF">2022-02-15T18:28:08Z</dcterms:modified>
</cp:coreProperties>
</file>