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2.wav" ContentType="audio/x-wav"/>
  <Override PartName="/ppt/media/audio30.wav" ContentType="audio/x-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F26E-5505-45FC-A1FB-9DE7B8D4C540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E613-A9FC-47D0-A0E3-D200A394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6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BF26E-5505-45FC-A1FB-9DE7B8D4C540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DE613-A9FC-47D0-A0E3-D200A394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5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0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9" Type="http://schemas.openxmlformats.org/officeDocument/2006/relationships/audio" Target="../media/audio30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0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12" Type="http://schemas.openxmlformats.org/officeDocument/2006/relationships/audio" Target="../media/audio3.wav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93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7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1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9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6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8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84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78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6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15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02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  <p:sndAc>
          <p:stSnd>
            <p:snd r:embed="rId9" name="breez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86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9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65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  <p:sndAc>
          <p:stSnd>
            <p:snd r:embed="rId12" name="bomb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39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7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4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5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3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</cp:revision>
  <dcterms:created xsi:type="dcterms:W3CDTF">2022-02-16T04:50:32Z</dcterms:created>
  <dcterms:modified xsi:type="dcterms:W3CDTF">2022-02-16T04:50:32Z</dcterms:modified>
</cp:coreProperties>
</file>