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4" r:id="rId6"/>
    <p:sldId id="258" r:id="rId7"/>
    <p:sldId id="260" r:id="rId8"/>
    <p:sldId id="273" r:id="rId9"/>
    <p:sldId id="263" r:id="rId10"/>
    <p:sldId id="259" r:id="rId11"/>
    <p:sldId id="265" r:id="rId12"/>
    <p:sldId id="266" r:id="rId13"/>
    <p:sldId id="268" r:id="rId14"/>
    <p:sldId id="267" r:id="rId15"/>
    <p:sldId id="270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80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66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92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4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9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32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49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32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0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40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93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B451E-505A-4145-AA7F-4283D666096F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46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 /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4.jpeg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 /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 /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5737" y="185737"/>
            <a:ext cx="11830050" cy="64865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err="1"/>
              <a:t>আজকের</a:t>
            </a:r>
            <a:r>
              <a:rPr lang="en-US" sz="3600"/>
              <a:t> </a:t>
            </a:r>
            <a:r>
              <a:rPr lang="en-GB" sz="3600"/>
              <a:t>অন লাইন</a:t>
            </a:r>
            <a:r>
              <a:rPr lang="en-US" sz="3600"/>
              <a:t> </a:t>
            </a:r>
            <a:r>
              <a:rPr lang="en-US" sz="3600" dirty="0" err="1"/>
              <a:t>ক্লাসে</a:t>
            </a:r>
            <a:r>
              <a:rPr lang="en-US" sz="3600" dirty="0"/>
              <a:t> </a:t>
            </a:r>
            <a:r>
              <a:rPr lang="en-US" sz="3600" dirty="0" err="1"/>
              <a:t>সবাইকে</a:t>
            </a:r>
            <a:endParaRPr lang="en-US" sz="3600" dirty="0"/>
          </a:p>
          <a:p>
            <a:pPr algn="ctr"/>
            <a:endParaRPr lang="en-US" sz="3200" dirty="0"/>
          </a:p>
          <a:p>
            <a:pPr algn="ctr"/>
            <a:endParaRPr lang="en-US" sz="3600" dirty="0"/>
          </a:p>
          <a:p>
            <a:pPr algn="ctr"/>
            <a:endParaRPr lang="en-US" sz="3600" dirty="0"/>
          </a:p>
          <a:p>
            <a:pPr algn="ctr"/>
            <a:endParaRPr lang="en-US" sz="36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 </a:t>
            </a:r>
            <a:r>
              <a:rPr lang="en-US" sz="96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স্বাগতম</a:t>
            </a:r>
            <a:endParaRPr lang="en-US" sz="9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238" y="1914525"/>
            <a:ext cx="3943350" cy="2590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7983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444413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0018" y="203200"/>
            <a:ext cx="12144375" cy="64769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768600" y="317500"/>
            <a:ext cx="6070600" cy="457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/>
              <a:t>খাদ্য গ্রহনের নিয়ম</a:t>
            </a:r>
            <a:endParaRPr lang="en-US" sz="2400" dirty="0"/>
          </a:p>
        </p:txBody>
      </p:sp>
      <p:sp>
        <p:nvSpPr>
          <p:cNvPr id="10" name="Rounded Rectangle 9"/>
          <p:cNvSpPr/>
          <p:nvPr/>
        </p:nvSpPr>
        <p:spPr>
          <a:xfrm rot="10800000" flipV="1">
            <a:off x="1916324" y="1727679"/>
            <a:ext cx="8411411" cy="431883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/>
              <a:t>১। নিদির্ষ্ট সময়ে খাবার খেতে হবে</a:t>
            </a:r>
          </a:p>
          <a:p>
            <a:pPr algn="ctr"/>
            <a:r>
              <a:rPr lang="en-GB" sz="2400"/>
              <a:t>২।পচা,বাসি খাবার পরিহার করতে হবে।যে খাদ্য সহজে হজম হয় তেমন খাবার খেতে হবে।</a:t>
            </a:r>
          </a:p>
          <a:p>
            <a:pPr algn="ctr"/>
            <a:r>
              <a:rPr lang="en-GB" sz="2400"/>
              <a:t>৩।খাবার চিবিয়ে ও ধীরে ধীরে খেতে হবে।</a:t>
            </a:r>
          </a:p>
          <a:p>
            <a:pPr algn="ctr"/>
            <a:r>
              <a:rPr lang="en-GB" sz="2400"/>
              <a:t>৪।বেশি না খেয়ে পরিমিত খাবার খেতে হবে।</a:t>
            </a:r>
          </a:p>
          <a:p>
            <a:pPr algn="ctr"/>
            <a:r>
              <a:rPr lang="en-GB" sz="2400"/>
              <a:t>৫।সব ধরনের খাবার খাওয়ার অভ্যাস করতে হবে।</a:t>
            </a:r>
          </a:p>
          <a:p>
            <a:pPr algn="ctr"/>
            <a:r>
              <a:rPr lang="en-GB" sz="2400"/>
              <a:t>৬।খাবারে শাকসবজির পরিমান বেশি থাকতে হবে।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233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0008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7163" y="157163"/>
            <a:ext cx="11872912" cy="67008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086225" y="414338"/>
            <a:ext cx="2971800" cy="6000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/>
              <a:t>একক কাজ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038" y="1578769"/>
            <a:ext cx="6457950" cy="327898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ounded Rectangle 5"/>
          <p:cNvSpPr/>
          <p:nvPr/>
        </p:nvSpPr>
        <p:spPr>
          <a:xfrm>
            <a:off x="1771650" y="5157788"/>
            <a:ext cx="8401050" cy="11144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/>
              <a:t>খাদ্য গ্রহনের নিয়মগুলি লিখ।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8281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88169" y="1037807"/>
            <a:ext cx="4900612" cy="842962"/>
          </a:xfrm>
          <a:prstGeom prst="roundRect">
            <a:avLst>
              <a:gd name="adj" fmla="val 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/>
              <a:t>পোষাক পরিচ্ছদ</a:t>
            </a:r>
            <a:endParaRPr lang="en-US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460046" y="2484168"/>
            <a:ext cx="7958137" cy="132583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/>
              <a:t>খেলেধূলা ও ব্যায়াম</a:t>
            </a:r>
            <a:endParaRPr lang="en-US" sz="3600" dirty="0"/>
          </a:p>
        </p:txBody>
      </p:sp>
      <p:sp>
        <p:nvSpPr>
          <p:cNvPr id="10" name="Rounded Rectangle 4">
            <a:extLst>
              <a:ext uri="{FF2B5EF4-FFF2-40B4-BE49-F238E27FC236}">
                <a16:creationId xmlns:a16="http://schemas.microsoft.com/office/drawing/2014/main" id="{345D7635-11BB-E941-BD4A-065311DDFDDE}"/>
              </a:ext>
            </a:extLst>
          </p:cNvPr>
          <p:cNvSpPr/>
          <p:nvPr/>
        </p:nvSpPr>
        <p:spPr>
          <a:xfrm>
            <a:off x="460045" y="3853971"/>
            <a:ext cx="7958137" cy="132583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/>
              <a:t>বিশ্রাম ও ঘুম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3300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543300" y="414338"/>
            <a:ext cx="4429125" cy="685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/>
              <a:t>অভ্যাস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539151" y="1757363"/>
            <a:ext cx="11162311" cy="46577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/>
              <a:t>১।অধিক রাত পর্যন্ত জেগে না থাকা।</a:t>
            </a:r>
          </a:p>
          <a:p>
            <a:pPr algn="ctr"/>
            <a:r>
              <a:rPr lang="en-GB" sz="3600"/>
              <a:t>২।সূর্য উঠার পরও ঘুমিয়ে না থাকা।</a:t>
            </a:r>
          </a:p>
          <a:p>
            <a:pPr algn="ctr"/>
            <a:r>
              <a:rPr lang="en-GB" sz="3600"/>
              <a:t>৩।নির্দিষ্ট সময়ে পরিমিত স্বাস্থ্যসম্মত খাবার খাওয়া।</a:t>
            </a:r>
          </a:p>
          <a:p>
            <a:pPr algn="ctr"/>
            <a:r>
              <a:rPr lang="en-GB" sz="3600"/>
              <a:t>৪।যেখানে সেখানে মলমূত্র ত্যাগ না করা।</a:t>
            </a:r>
          </a:p>
          <a:p>
            <a:pPr algn="ctr"/>
            <a:r>
              <a:rPr lang="en-GB" sz="3600"/>
              <a:t>৫।অযথা সময় নষ্ট না করা।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0394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1450" y="171449"/>
            <a:ext cx="11830050" cy="64865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964556" y="1273308"/>
            <a:ext cx="3014663" cy="6286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/>
              <a:t>মূল্যায়ন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2174081" y="3003817"/>
            <a:ext cx="7843837" cy="12330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/>
              <a:t>ভাল অভ্যাসগুলো  কিভাবে তৈরী করবে লিখ?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0867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672013" y="371475"/>
            <a:ext cx="1871662" cy="5429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/>
              <a:t>বাড়ির কাজ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551132" y="1357313"/>
            <a:ext cx="11093181" cy="50863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/>
              <a:t>১</a:t>
            </a:r>
            <a:r>
              <a:rPr lang="bn-IN" sz="3600"/>
              <a:t>। </a:t>
            </a:r>
            <a:r>
              <a:rPr lang="en-GB" sz="3600"/>
              <a:t>শারীরিক পরিচ্ছন্নতা বজায় রাখার জন্য কী কী কাজ করতে হবে তা লিখবে।</a:t>
            </a:r>
            <a:endParaRPr lang="bn-IN" sz="3600" dirty="0"/>
          </a:p>
        </p:txBody>
      </p:sp>
    </p:spTree>
    <p:extLst>
      <p:ext uri="{BB962C8B-B14F-4D97-AF65-F5344CB8AC3E}">
        <p14:creationId xmlns:p14="http://schemas.microsoft.com/office/powerpoint/2010/main" val="270611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2875" y="157163"/>
            <a:ext cx="11901488" cy="65008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/>
              <a:t>পরিশেষে সবাইকে</a:t>
            </a:r>
          </a:p>
          <a:p>
            <a:pPr algn="ctr"/>
            <a:endParaRPr lang="bn-IN" sz="4000" dirty="0"/>
          </a:p>
          <a:p>
            <a:pPr algn="ctr"/>
            <a:endParaRPr lang="bn-IN" sz="4000" dirty="0"/>
          </a:p>
          <a:p>
            <a:pPr algn="ctr"/>
            <a:r>
              <a:rPr lang="bn-IN" sz="4000" dirty="0"/>
              <a:t> </a:t>
            </a:r>
          </a:p>
          <a:p>
            <a:pPr algn="ctr"/>
            <a:r>
              <a:rPr lang="bn-IN" sz="8000" dirty="0"/>
              <a:t>          ধন্যবাদ</a:t>
            </a:r>
            <a:endParaRPr lang="en-US" sz="8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2286001"/>
            <a:ext cx="3143250" cy="31575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1437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1151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77436" y="221681"/>
            <a:ext cx="11830050" cy="65579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806635" y="2021434"/>
            <a:ext cx="1962705" cy="5545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/>
              <a:t>পরিচিতি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174254" y="3962430"/>
            <a:ext cx="4672013" cy="28172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/>
              <a:t>তন্দ্রা চাকমা</a:t>
            </a:r>
          </a:p>
          <a:p>
            <a:pPr algn="ctr"/>
            <a:r>
              <a:rPr lang="en-GB" sz="3600"/>
              <a:t>সিনিয়র শিক্ষক(শারীরিক)</a:t>
            </a:r>
          </a:p>
          <a:p>
            <a:pPr algn="ctr"/>
            <a:r>
              <a:rPr lang="en-GB" sz="3600"/>
              <a:t>রাণী দয়াময়ী উচ্চ বিদ্যালয়</a:t>
            </a:r>
          </a:p>
          <a:p>
            <a:pPr algn="ctr"/>
            <a:r>
              <a:rPr lang="en-GB" sz="3600"/>
              <a:t>রাঙ্গামাটি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7020943" y="4073585"/>
            <a:ext cx="4369183" cy="25415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/>
              <a:t>বিষয়ঃশারীরিক</a:t>
            </a:r>
            <a:r>
              <a:rPr lang="en-US" sz="3200" dirty="0"/>
              <a:t> </a:t>
            </a:r>
            <a:r>
              <a:rPr lang="en-US" sz="3200" dirty="0" err="1"/>
              <a:t>শিক্ষা</a:t>
            </a:r>
            <a:r>
              <a:rPr lang="en-US" sz="3200" dirty="0"/>
              <a:t> ও </a:t>
            </a:r>
            <a:r>
              <a:rPr lang="en-US" sz="3200" dirty="0" err="1"/>
              <a:t>স্বাস্থ্য</a:t>
            </a:r>
            <a:r>
              <a:rPr lang="en-US" sz="3200" dirty="0"/>
              <a:t> </a:t>
            </a:r>
          </a:p>
          <a:p>
            <a:pPr algn="ctr"/>
            <a:r>
              <a:rPr lang="en-US" sz="2800" dirty="0" err="1"/>
              <a:t>শ্রেনীঃ</a:t>
            </a:r>
            <a:r>
              <a:rPr lang="en-US" sz="2800" dirty="0"/>
              <a:t> </a:t>
            </a:r>
            <a:r>
              <a:rPr lang="en-US" sz="2800" dirty="0" err="1"/>
              <a:t>সপ্তম</a:t>
            </a:r>
            <a:r>
              <a:rPr lang="en-US" sz="2800" dirty="0"/>
              <a:t> </a:t>
            </a:r>
            <a:endParaRPr lang="en-US" sz="3600" dirty="0"/>
          </a:p>
          <a:p>
            <a:pPr algn="ctr"/>
            <a:r>
              <a:rPr lang="en-US" sz="2800" err="1"/>
              <a:t>অধ্যায়ঃ</a:t>
            </a:r>
            <a:r>
              <a:rPr lang="en-US" sz="2800"/>
              <a:t> </a:t>
            </a:r>
            <a:r>
              <a:rPr lang="en-GB" sz="2800"/>
              <a:t>১ম</a:t>
            </a:r>
            <a:endParaRPr lang="en-US" sz="2800" dirty="0"/>
          </a:p>
          <a:p>
            <a:pPr algn="ctr"/>
            <a:r>
              <a:rPr lang="en-GB" sz="2800"/>
              <a:t>পাঠ-২</a:t>
            </a:r>
          </a:p>
          <a:p>
            <a:pPr algn="ctr"/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526" y="3143249"/>
            <a:ext cx="1114424" cy="34718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7375" y="600075"/>
            <a:ext cx="2953285" cy="2957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10">
            <a:extLst>
              <a:ext uri="{FF2B5EF4-FFF2-40B4-BE49-F238E27FC236}">
                <a16:creationId xmlns:a16="http://schemas.microsoft.com/office/drawing/2014/main" id="{39A8863B-21C3-4D48-8766-68A060209B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874" y="282623"/>
            <a:ext cx="2942227" cy="3529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60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00025" y="142876"/>
            <a:ext cx="11772900" cy="64865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57217" y="514350"/>
            <a:ext cx="5715000" cy="8715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/>
              <a:t>আজকের</a:t>
            </a:r>
            <a:r>
              <a:rPr lang="en-US" sz="4000" dirty="0"/>
              <a:t> </a:t>
            </a:r>
            <a:r>
              <a:rPr lang="en-US" sz="4000" dirty="0" err="1"/>
              <a:t>পাঠ</a:t>
            </a:r>
            <a:endParaRPr lang="en-US" sz="4000" dirty="0"/>
          </a:p>
        </p:txBody>
      </p:sp>
      <p:sp>
        <p:nvSpPr>
          <p:cNvPr id="5" name="Rounded Rectangle 4"/>
          <p:cNvSpPr/>
          <p:nvPr/>
        </p:nvSpPr>
        <p:spPr>
          <a:xfrm>
            <a:off x="3586160" y="4657720"/>
            <a:ext cx="8115301" cy="168593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শরীরচর্চা ও সুস্থ্যজীবন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232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4300" y="157162"/>
            <a:ext cx="11901488" cy="64865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400"/>
              <a:t>১।সুস্থ্য জীবনের জন্য প্রাথমিক স্বাস্থ্যবিধি বর্ণনা করতে পারবে।</a:t>
            </a:r>
            <a:endParaRPr lang="bn-IN" sz="4400" dirty="0"/>
          </a:p>
        </p:txBody>
      </p:sp>
      <p:sp>
        <p:nvSpPr>
          <p:cNvPr id="4" name="Rounded Rectangle 3"/>
          <p:cNvSpPr/>
          <p:nvPr/>
        </p:nvSpPr>
        <p:spPr>
          <a:xfrm>
            <a:off x="4257675" y="285750"/>
            <a:ext cx="2586038" cy="68580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/>
              <a:t>শিখনফল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543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2875" y="142877"/>
            <a:ext cx="11844338" cy="65436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786188" y="300037"/>
            <a:ext cx="6515100" cy="6429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/>
              <a:t>প্রাথমিক স্বাস্থ্যবিধির ধারণা</a:t>
            </a:r>
            <a:endParaRPr lang="en-US" sz="3600" dirty="0"/>
          </a:p>
        </p:txBody>
      </p:sp>
      <p:sp>
        <p:nvSpPr>
          <p:cNvPr id="13" name="Rounded Rectangle 12"/>
          <p:cNvSpPr/>
          <p:nvPr/>
        </p:nvSpPr>
        <p:spPr>
          <a:xfrm>
            <a:off x="1589686" y="1607760"/>
            <a:ext cx="8342672" cy="308884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/>
              <a:t>স্বাস্থ্যবিধি কাকে বলে?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657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00025" y="142874"/>
            <a:ext cx="11758613" cy="63579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71814" y="428625"/>
            <a:ext cx="7015163" cy="8715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/>
              <a:t>শারীরিক পরিচ্ছন্নতা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 rot="10800000" flipV="1">
            <a:off x="910817" y="4601147"/>
            <a:ext cx="3652999" cy="8703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/>
              <a:t>নিয়মিত গোসল করা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7404340" y="4480943"/>
            <a:ext cx="4217357" cy="87038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/>
              <a:t>দাঁত ও মূখ পরিস্কার করা</a:t>
            </a:r>
            <a:endParaRPr lang="en-US" sz="2400" dirty="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3E50516A-9BF3-A44C-8406-5970E5B965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502" y="1685813"/>
            <a:ext cx="3030314" cy="2374144"/>
          </a:xfrm>
          <a:prstGeom prst="rect">
            <a:avLst/>
          </a:prstGeom>
        </p:spPr>
      </p:pic>
      <p:pic>
        <p:nvPicPr>
          <p:cNvPr id="6" name="Picture 8">
            <a:extLst>
              <a:ext uri="{FF2B5EF4-FFF2-40B4-BE49-F238E27FC236}">
                <a16:creationId xmlns:a16="http://schemas.microsoft.com/office/drawing/2014/main" id="{A5D96CF0-BFF0-1049-85C8-968FDC435A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492" y="1974583"/>
            <a:ext cx="4912395" cy="208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16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1247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4300" y="139700"/>
            <a:ext cx="11938000" cy="6832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06563" y="5531448"/>
            <a:ext cx="4166079" cy="9383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/>
              <a:t>চুলের যত্ন</a:t>
            </a:r>
            <a:endParaRPr lang="en-US" sz="3200" dirty="0"/>
          </a:p>
        </p:txBody>
      </p:sp>
      <p:sp>
        <p:nvSpPr>
          <p:cNvPr id="9" name="Rounded Rectangle 6">
            <a:extLst>
              <a:ext uri="{FF2B5EF4-FFF2-40B4-BE49-F238E27FC236}">
                <a16:creationId xmlns:a16="http://schemas.microsoft.com/office/drawing/2014/main" id="{E999B32F-0B92-B54D-8D63-DCD7FDFD74F1}"/>
              </a:ext>
            </a:extLst>
          </p:cNvPr>
          <p:cNvSpPr/>
          <p:nvPr/>
        </p:nvSpPr>
        <p:spPr>
          <a:xfrm>
            <a:off x="6933961" y="5386237"/>
            <a:ext cx="3725891" cy="938363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/>
              <a:t>নখ কাটা</a:t>
            </a:r>
            <a:endParaRPr lang="en-US" sz="3200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DA96750-B514-9749-8A59-484B2B09B7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86" y="1653396"/>
            <a:ext cx="4708584" cy="2947359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C455B037-CB18-EF44-9488-9FD513052A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830" y="1281981"/>
            <a:ext cx="4912263" cy="3456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79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8C8AB28-62EE-0D49-86F8-B8D053BAB765}"/>
              </a:ext>
            </a:extLst>
          </p:cNvPr>
          <p:cNvSpPr/>
          <p:nvPr/>
        </p:nvSpPr>
        <p:spPr>
          <a:xfrm>
            <a:off x="1612900" y="533400"/>
            <a:ext cx="8506619" cy="673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/>
              <a:t>তোমরা কী বলতে পার, </a:t>
            </a:r>
            <a:r>
              <a:rPr lang="en-US" sz="2400" dirty="0" err="1"/>
              <a:t>নেশার</a:t>
            </a:r>
            <a:r>
              <a:rPr lang="bn-IN" sz="2400" dirty="0"/>
              <a:t> প্রতি আসক্ত কে কী বলে ?</a:t>
            </a:r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8117C6-0917-BB4E-919C-2A6863F4438F}"/>
              </a:ext>
            </a:extLst>
          </p:cNvPr>
          <p:cNvSpPr/>
          <p:nvPr/>
        </p:nvSpPr>
        <p:spPr>
          <a:xfrm>
            <a:off x="435395" y="4264563"/>
            <a:ext cx="3877813" cy="12707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/>
              <a:t>হাত পরিস্কার করা</a:t>
            </a:r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7E4663-93B7-8F4A-8926-C6046C561037}"/>
              </a:ext>
            </a:extLst>
          </p:cNvPr>
          <p:cNvSpPr/>
          <p:nvPr/>
        </p:nvSpPr>
        <p:spPr>
          <a:xfrm>
            <a:off x="1765300" y="685800"/>
            <a:ext cx="8506619" cy="673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/>
              <a:t>তোমরা কী বলতে পার, </a:t>
            </a:r>
            <a:r>
              <a:rPr lang="en-US" sz="2400" dirty="0" err="1"/>
              <a:t>নেশার</a:t>
            </a:r>
            <a:r>
              <a:rPr lang="bn-IN" sz="2400" dirty="0"/>
              <a:t> প্রতি আসক্ত কে কী বলে ?</a:t>
            </a:r>
            <a:endParaRPr lang="en-US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38FE65-4DA6-1046-8BA0-1B62AD2F96DF}"/>
              </a:ext>
            </a:extLst>
          </p:cNvPr>
          <p:cNvSpPr/>
          <p:nvPr/>
        </p:nvSpPr>
        <p:spPr>
          <a:xfrm>
            <a:off x="6865188" y="4552110"/>
            <a:ext cx="3642266" cy="12707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/>
              <a:t>মলমূত্র ত্যাগ</a:t>
            </a:r>
            <a:endParaRPr lang="en-US" sz="2400" dirty="0"/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EF42A266-B28F-DE44-8078-3E004A51CC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95" y="1942502"/>
            <a:ext cx="5060830" cy="2123295"/>
          </a:xfrm>
          <a:prstGeom prst="rect">
            <a:avLst/>
          </a:prstGeom>
        </p:spPr>
      </p:pic>
      <p:pic>
        <p:nvPicPr>
          <p:cNvPr id="4" name="Picture 5">
            <a:extLst>
              <a:ext uri="{FF2B5EF4-FFF2-40B4-BE49-F238E27FC236}">
                <a16:creationId xmlns:a16="http://schemas.microsoft.com/office/drawing/2014/main" id="{DD93F0F3-08DA-F840-A2EC-8C97589EE9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208" y="1942502"/>
            <a:ext cx="4936226" cy="2351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34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457451" y="435769"/>
            <a:ext cx="7558087" cy="8001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/>
              <a:t>বাসগৃহের পরিচ্ছন্নতা</a:t>
            </a:r>
            <a:endParaRPr lang="en-US" sz="3200" dirty="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E57C9C68-AB25-024B-B239-2D48AE04E1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56" y="2264434"/>
            <a:ext cx="5209199" cy="3522453"/>
          </a:xfrm>
          <a:prstGeom prst="rect">
            <a:avLst/>
          </a:prstGeom>
        </p:spPr>
      </p:pic>
      <p:pic>
        <p:nvPicPr>
          <p:cNvPr id="3" name="Picture 4">
            <a:extLst>
              <a:ext uri="{FF2B5EF4-FFF2-40B4-BE49-F238E27FC236}">
                <a16:creationId xmlns:a16="http://schemas.microsoft.com/office/drawing/2014/main" id="{2BCB838F-D19B-3E4C-ACCD-80558A62C2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5755" y="1928962"/>
            <a:ext cx="5115943" cy="4145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60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</TotalTime>
  <Words>331</Words>
  <Application>Microsoft Office PowerPoint</Application>
  <PresentationFormat>Widescreen</PresentationFormat>
  <Paragraphs>68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8801556603073</cp:lastModifiedBy>
  <cp:revision>36</cp:revision>
  <dcterms:created xsi:type="dcterms:W3CDTF">2019-07-29T15:35:01Z</dcterms:created>
  <dcterms:modified xsi:type="dcterms:W3CDTF">2022-02-16T03:28:21Z</dcterms:modified>
</cp:coreProperties>
</file>