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76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330D-169F-4EEB-AC1E-52A4D15A19C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B0CF-EBB2-4A43-B9C2-D8AF0176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B0CF-EBB2-4A43-B9C2-D8AF017682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849B-804B-471F-80C6-8F3873DD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DED17-1235-464C-A109-1390DCF1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6784-AA49-4EFD-B50E-1923BC42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10A8-AF10-4F1A-AAD8-559EBE54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1C05-A0F8-4AFA-808B-7DCEAEF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999C-7A0F-42D3-89D5-429C860C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6F4E7-3609-4D23-A1F9-049E35D5D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1AFC-3550-42D9-A545-2BAF3339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44AD-34E8-4A31-820C-B9CC7A98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98C9-936F-42A3-BDE3-9CC2FC79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FAC-21C9-420F-B735-8F3E702C5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FFACB-0624-4434-ACB2-35EA73BBB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2A3C-118C-4EFD-86FD-5E020515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18EA-9667-4EE7-B487-822C473D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FD39-9AAA-4542-A87E-191E182F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3798-88EA-4EAD-9A22-C7164044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A4DFD-B41F-42DE-BC22-D9C827086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1850-520D-4ED4-9B58-EBA31746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902D-7688-4BD3-A1A9-FD6A6EBA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933A-6B51-4474-B75A-01ACA21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31A4-CC29-4166-8F66-9C031EED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0A55D-C215-4966-A3CF-1D9F0121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8B69-DA1C-4D79-A301-0F120EBE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612D-F48D-496E-81F2-1CD4B1EE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54CD-7F18-40D5-B43C-788DFD3D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CBEB-D0B1-4F00-A85D-1A8848C3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0883-FDD1-4AFC-BF19-C94ED31CE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CDE2-B0A9-4E07-B70E-A9C22B09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13314-735A-4725-B075-5C3B10E2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01687-96D9-47FC-B939-E135066F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DF02A-EDE0-4E55-9A29-733E2247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43AC-41B7-4F6A-B5B2-9B5F3C51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1BB3C-5BE5-4884-9AC6-879FBCD7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4A984-7C4D-4176-A707-7949B7E1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88108-8D28-4825-A101-BA52D6C1D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023DA-48C2-4F1D-A3BF-E1BE8E0D8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9983C-38DB-41FA-82D0-6879028E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08585-03BB-4E04-9C7E-9E7B0ABB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45A40-6C4D-418E-9EEB-6A48531C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D0DE-03D0-4C9F-A317-8733D173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354B-EA8A-490C-BC03-F547E8FB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E02E-1859-4368-9410-93446A09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58211-FE95-486A-8BE9-63887A71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BE92F-5CCD-4D8E-A6EB-3BB48264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D8B0B-D80C-4DF9-902B-481D33C4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6792C-1991-4532-8A9D-235E8004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D404-F704-4887-A889-5DF9AA94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F89E-B712-4F64-89F1-CD59121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CF710-0460-4138-9DE0-C4593F2B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3FEF6-7B8A-4904-8426-C7CDC7F7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115EF-16DA-4424-8DBB-68A5A7C2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B91F9-824C-4CA8-A952-31F49E94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E699-6860-419C-B298-792F2A2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74437-167E-4D03-BFA3-E91752B32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5B64A-C805-412A-AF64-CDAD8F32C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CEB2E-8A98-4B61-87E5-5AFF552C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155EF-0AC3-448B-8B80-A293B8B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CE7E5-CB1E-49D5-A1CB-98D6AA01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8C9E6-7127-4EB3-B9F8-F3475A66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073A-3DBC-443E-B6A7-A3C42CAA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0B98-328C-4BC5-A7BA-9BFCDEE5C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E46F-63D6-4816-8BA8-E449A3F767D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F4FA-F900-478F-B14D-156A18327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57B1-38AF-4B1E-ACE1-37F90D961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7595-04F2-489B-AF30-FA80FE26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0.jpg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jpg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jpg"/><Relationship Id="rId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jpg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jpg"/><Relationship Id="rId7" Type="http://schemas.openxmlformats.org/officeDocument/2006/relationships/image" Target="../media/image3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1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EA9ED8-1D0E-43B0-A154-66F96CA81B08}"/>
              </a:ext>
            </a:extLst>
          </p:cNvPr>
          <p:cNvGrpSpPr/>
          <p:nvPr/>
        </p:nvGrpSpPr>
        <p:grpSpPr>
          <a:xfrm>
            <a:off x="1966250" y="609606"/>
            <a:ext cx="8236052" cy="5688023"/>
            <a:chOff x="1729443" y="724488"/>
            <a:chExt cx="8236052" cy="56880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953D4-1F38-4C98-9742-280A3B77B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44" y="724488"/>
              <a:ext cx="8236051" cy="5688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32EF80-610B-40B7-AD02-C0968D68ED5F}"/>
                </a:ext>
              </a:extLst>
            </p:cNvPr>
            <p:cNvSpPr txBox="1"/>
            <p:nvPr/>
          </p:nvSpPr>
          <p:spPr>
            <a:xfrm>
              <a:off x="1729443" y="724488"/>
              <a:ext cx="8103873" cy="752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dirty="0" err="1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3600" dirty="0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3600" dirty="0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600" dirty="0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en-US" sz="3600" dirty="0">
                  <a:ln w="0"/>
                  <a:gradFill>
                    <a:gsLst>
                      <a:gs pos="1000">
                        <a:srgbClr val="00B050"/>
                      </a:gs>
                      <a:gs pos="43000">
                        <a:srgbClr val="FFFF00"/>
                      </a:gs>
                      <a:gs pos="83000">
                        <a:srgbClr val="FF0000"/>
                      </a:gs>
                    </a:gsLst>
                    <a:lin ang="5400000" scaled="1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00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3E23A5A-BE01-4ABA-B63C-69D6360A2314}"/>
              </a:ext>
            </a:extLst>
          </p:cNvPr>
          <p:cNvSpPr/>
          <p:nvPr/>
        </p:nvSpPr>
        <p:spPr>
          <a:xfrm>
            <a:off x="824248" y="579549"/>
            <a:ext cx="10702344" cy="8886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 অতিক্রমের জন্য সময়সীমা এবং অর্জনের আবশ্যিক বিষয় নিম্নরুপঃ-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2983FB-5811-427E-9766-A61C0C48F8C8}"/>
              </a:ext>
            </a:extLst>
          </p:cNvPr>
          <p:cNvSpPr/>
          <p:nvPr/>
        </p:nvSpPr>
        <p:spPr>
          <a:xfrm>
            <a:off x="606282" y="1578772"/>
            <a:ext cx="11182444" cy="113180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 ব্যাজ ---- সয়ম---৩মাস--- ব্যাজের জন্য নির্দিষ্ট সিলেবাস 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1FFB6-0336-462E-A86D-9D91A7EF2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7" y="2949725"/>
            <a:ext cx="2334963" cy="3299077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0D23F2-B6F1-40C4-9B65-6F605356E9B7}"/>
              </a:ext>
            </a:extLst>
          </p:cNvPr>
          <p:cNvSpPr txBox="1"/>
          <p:nvPr/>
        </p:nvSpPr>
        <p:spPr>
          <a:xfrm>
            <a:off x="3046670" y="4147426"/>
            <a:ext cx="3930303" cy="907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ট্রুপ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795B4-A191-4C1D-A993-383650140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94" y="3056440"/>
            <a:ext cx="4011632" cy="3192361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13142B-0CA4-49C0-8160-B3DEAD09AF3D}"/>
              </a:ext>
            </a:extLst>
          </p:cNvPr>
          <p:cNvSpPr/>
          <p:nvPr/>
        </p:nvSpPr>
        <p:spPr>
          <a:xfrm>
            <a:off x="939822" y="1700351"/>
            <a:ext cx="939366" cy="88864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01AF470-3321-4C7D-9AC0-0B7679806057}"/>
              </a:ext>
            </a:extLst>
          </p:cNvPr>
          <p:cNvSpPr/>
          <p:nvPr/>
        </p:nvSpPr>
        <p:spPr>
          <a:xfrm>
            <a:off x="733104" y="502446"/>
            <a:ext cx="10947759" cy="144243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 ব্যাজ --- ৬-৯ মাস---চেতনা গ্রুপের একটি সহ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৪টি  অন্য গ্রুপ থেকে ১টির বেশী নয় 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346ED-69E7-4316-9C39-64648B912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9" y="2560378"/>
            <a:ext cx="2853981" cy="337441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B612C-9229-4124-A21A-FBC53251E152}"/>
              </a:ext>
            </a:extLst>
          </p:cNvPr>
          <p:cNvSpPr txBox="1"/>
          <p:nvPr/>
        </p:nvSpPr>
        <p:spPr>
          <a:xfrm>
            <a:off x="3242042" y="3852698"/>
            <a:ext cx="4244310" cy="907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ট্রুপ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কমপক্ষে12-15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BB16B-32FA-42C9-972A-72E4CF540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31" y="2833454"/>
            <a:ext cx="4011632" cy="3192361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6D9601-12D1-4B93-987B-71A507C0A2B0}"/>
              </a:ext>
            </a:extLst>
          </p:cNvPr>
          <p:cNvSpPr/>
          <p:nvPr/>
        </p:nvSpPr>
        <p:spPr>
          <a:xfrm>
            <a:off x="1200448" y="642486"/>
            <a:ext cx="829994" cy="99489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C817495-A182-4A51-9478-3227D2D8313B}"/>
              </a:ext>
            </a:extLst>
          </p:cNvPr>
          <p:cNvSpPr/>
          <p:nvPr/>
        </p:nvSpPr>
        <p:spPr>
          <a:xfrm>
            <a:off x="633992" y="719244"/>
            <a:ext cx="10702343" cy="144243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প্রোগ্রেস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ব্যাজ --- ৬-৯ মাস---চেতনা গ্রুপের একটি সহ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৪টি  অন্য গ্রুপ থেকে ১টির বেশী নয় 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A3657-404D-4DD7-86CC-CE440B374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3" y="2641770"/>
            <a:ext cx="2261955" cy="346494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0A6FF-2C9E-47BD-B80C-F9F9A290FC8E}"/>
              </a:ext>
            </a:extLst>
          </p:cNvPr>
          <p:cNvSpPr txBox="1"/>
          <p:nvPr/>
        </p:nvSpPr>
        <p:spPr>
          <a:xfrm>
            <a:off x="2748988" y="3788756"/>
            <a:ext cx="4244310" cy="907568"/>
          </a:xfrm>
          <a:prstGeom prst="rect">
            <a:avLst/>
          </a:prstGeom>
          <a:gradFill>
            <a:gsLst>
              <a:gs pos="0">
                <a:srgbClr val="FF0000"/>
              </a:gs>
              <a:gs pos="34000">
                <a:srgbClr val="00B050"/>
              </a:gs>
              <a:gs pos="56000">
                <a:srgbClr val="00B0F0"/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ট্রুপ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কমপক্ষে12-15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98C48-EF90-4ED7-A203-A159450B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96" y="2778060"/>
            <a:ext cx="4011632" cy="3192361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59DF99-3525-4172-9F18-8EECD1E7BA05}"/>
              </a:ext>
            </a:extLst>
          </p:cNvPr>
          <p:cNvSpPr/>
          <p:nvPr/>
        </p:nvSpPr>
        <p:spPr>
          <a:xfrm>
            <a:off x="1246104" y="806298"/>
            <a:ext cx="1026941" cy="119281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A9935F1-658C-4BCC-BE7D-ADA7F88DAFAD}"/>
              </a:ext>
            </a:extLst>
          </p:cNvPr>
          <p:cNvSpPr/>
          <p:nvPr/>
        </p:nvSpPr>
        <p:spPr>
          <a:xfrm>
            <a:off x="633992" y="719245"/>
            <a:ext cx="10702343" cy="14424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ব্যাজ --- ৬-৯ মাস---চেতনা গ্রুপের একটি সহ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৪টি  অন্য গ্রুপ থেকে ১টির বেশী নয় 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73392-AB6C-4A15-9ED7-911B12DCC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3" y="2641771"/>
            <a:ext cx="2183972" cy="329907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81FBA-9184-4B9F-A032-DF31F62C677D}"/>
              </a:ext>
            </a:extLst>
          </p:cNvPr>
          <p:cNvSpPr txBox="1"/>
          <p:nvPr/>
        </p:nvSpPr>
        <p:spPr>
          <a:xfrm>
            <a:off x="2656955" y="3788756"/>
            <a:ext cx="4244310" cy="907568"/>
          </a:xfrm>
          <a:prstGeom prst="rect">
            <a:avLst/>
          </a:prstGeom>
          <a:gradFill>
            <a:gsLst>
              <a:gs pos="0">
                <a:srgbClr val="FF0000"/>
              </a:gs>
              <a:gs pos="34000">
                <a:srgbClr val="00B050"/>
              </a:gs>
              <a:gs pos="56000">
                <a:srgbClr val="00B0F0"/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ট্রুপ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কমপক্ষে12-15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55C12-D4B4-46DC-BC9F-E9028100E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2802473"/>
            <a:ext cx="4011632" cy="3192361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CF3C0-56B8-42F6-9A99-A0AD9CC3D421}"/>
              </a:ext>
            </a:extLst>
          </p:cNvPr>
          <p:cNvSpPr/>
          <p:nvPr/>
        </p:nvSpPr>
        <p:spPr>
          <a:xfrm>
            <a:off x="1270780" y="830890"/>
            <a:ext cx="1041009" cy="121914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8E2E7FB-5A0D-44E6-ACDC-884B1A0FDDFD}"/>
              </a:ext>
            </a:extLst>
          </p:cNvPr>
          <p:cNvSpPr/>
          <p:nvPr/>
        </p:nvSpPr>
        <p:spPr>
          <a:xfrm>
            <a:off x="506438" y="424070"/>
            <a:ext cx="9805180" cy="1906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প্রেসিডেন্ট’স স্কাউট অ্যাওয়ার্ড প্রার্থীকে ১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গ্রুপ থেকে মোট ১৬টি 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 ব্যাজ অর্জন করতে হবে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2D7B0-9DA1-4A24-B3A1-B347AD3EC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709210"/>
            <a:ext cx="2377147" cy="163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96248-0DC0-4F9E-9DA3-4E26CFA44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43" y="2676437"/>
            <a:ext cx="2477209" cy="163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D3CA-BD6B-4643-87D6-EBC0ECE48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22" y="2813569"/>
            <a:ext cx="2076740" cy="1499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D7D60-E2C6-4091-8533-A9314F63F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90" y="2832156"/>
            <a:ext cx="2198762" cy="1417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A720A-C345-4F93-9F06-B7E683E826AF}"/>
              </a:ext>
            </a:extLst>
          </p:cNvPr>
          <p:cNvSpPr txBox="1"/>
          <p:nvPr/>
        </p:nvSpPr>
        <p:spPr>
          <a:xfrm>
            <a:off x="396618" y="4496187"/>
            <a:ext cx="25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A2995-594A-401A-8643-E42E07C935B6}"/>
              </a:ext>
            </a:extLst>
          </p:cNvPr>
          <p:cNvSpPr txBox="1"/>
          <p:nvPr/>
        </p:nvSpPr>
        <p:spPr>
          <a:xfrm>
            <a:off x="3212780" y="4518306"/>
            <a:ext cx="254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B5E35-3E20-4547-BA54-18A328C36C8C}"/>
              </a:ext>
            </a:extLst>
          </p:cNvPr>
          <p:cNvSpPr txBox="1"/>
          <p:nvPr/>
        </p:nvSpPr>
        <p:spPr>
          <a:xfrm>
            <a:off x="5758145" y="4493825"/>
            <a:ext cx="29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0B00E-16E1-4B89-B645-401FDCE1ADB0}"/>
              </a:ext>
            </a:extLst>
          </p:cNvPr>
          <p:cNvSpPr txBox="1"/>
          <p:nvPr/>
        </p:nvSpPr>
        <p:spPr>
          <a:xfrm>
            <a:off x="8590403" y="4535291"/>
            <a:ext cx="29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E0895-89D6-4933-BDD9-8A59EAE98FDF}"/>
              </a:ext>
            </a:extLst>
          </p:cNvPr>
          <p:cNvSpPr txBox="1"/>
          <p:nvPr/>
        </p:nvSpPr>
        <p:spPr>
          <a:xfrm>
            <a:off x="406413" y="5259277"/>
            <a:ext cx="1133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9335B7-C985-4937-9DBF-3E19D9FCB3F7}"/>
              </a:ext>
            </a:extLst>
          </p:cNvPr>
          <p:cNvSpPr/>
          <p:nvPr/>
        </p:nvSpPr>
        <p:spPr>
          <a:xfrm>
            <a:off x="10466363" y="710701"/>
            <a:ext cx="1279466" cy="141789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596F7-5E4B-44AD-A6A0-8C7EF9D68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3" y="972500"/>
            <a:ext cx="2057687" cy="1228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D3C44-C76D-4DF7-8367-3486DC54D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44" y="1011038"/>
            <a:ext cx="2057687" cy="1305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D13ED-A0D9-4518-84F5-1307C2526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9" y="972500"/>
            <a:ext cx="1964919" cy="1294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0CBFF-6B2D-4926-841E-37ECC7846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26" y="1011038"/>
            <a:ext cx="1772066" cy="1333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4D620-4D51-411B-8D2A-9DE7A8EB4F4D}"/>
              </a:ext>
            </a:extLst>
          </p:cNvPr>
          <p:cNvSpPr txBox="1"/>
          <p:nvPr/>
        </p:nvSpPr>
        <p:spPr>
          <a:xfrm>
            <a:off x="289694" y="2537211"/>
            <a:ext cx="230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CB944-1C2D-460F-B77D-972447100D2E}"/>
              </a:ext>
            </a:extLst>
          </p:cNvPr>
          <p:cNvSpPr txBox="1"/>
          <p:nvPr/>
        </p:nvSpPr>
        <p:spPr>
          <a:xfrm>
            <a:off x="3016150" y="2527561"/>
            <a:ext cx="362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E3ECB-4D3C-4711-BE88-6E23FFCAE1CD}"/>
              </a:ext>
            </a:extLst>
          </p:cNvPr>
          <p:cNvSpPr txBox="1"/>
          <p:nvPr/>
        </p:nvSpPr>
        <p:spPr>
          <a:xfrm>
            <a:off x="6679213" y="2527561"/>
            <a:ext cx="22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66A00-CE9C-4281-932D-2D125078B692}"/>
              </a:ext>
            </a:extLst>
          </p:cNvPr>
          <p:cNvSpPr txBox="1"/>
          <p:nvPr/>
        </p:nvSpPr>
        <p:spPr>
          <a:xfrm>
            <a:off x="9330500" y="2546860"/>
            <a:ext cx="22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95F45-B229-4321-95C6-812AD1C8E3DE}"/>
              </a:ext>
            </a:extLst>
          </p:cNvPr>
          <p:cNvSpPr txBox="1"/>
          <p:nvPr/>
        </p:nvSpPr>
        <p:spPr>
          <a:xfrm>
            <a:off x="426292" y="4056440"/>
            <a:ext cx="1133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প্রোগ্রেস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3670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B4283-9715-4F0D-8988-A850BFD51979}"/>
              </a:ext>
            </a:extLst>
          </p:cNvPr>
          <p:cNvSpPr txBox="1"/>
          <p:nvPr/>
        </p:nvSpPr>
        <p:spPr>
          <a:xfrm>
            <a:off x="289694" y="2537211"/>
            <a:ext cx="230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82B23-6295-4D16-834A-53759376485A}"/>
              </a:ext>
            </a:extLst>
          </p:cNvPr>
          <p:cNvSpPr txBox="1"/>
          <p:nvPr/>
        </p:nvSpPr>
        <p:spPr>
          <a:xfrm>
            <a:off x="3147448" y="2556129"/>
            <a:ext cx="26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42665-A10A-4BF7-8AC5-154D8E534F14}"/>
              </a:ext>
            </a:extLst>
          </p:cNvPr>
          <p:cNvSpPr txBox="1"/>
          <p:nvPr/>
        </p:nvSpPr>
        <p:spPr>
          <a:xfrm>
            <a:off x="6299570" y="2537211"/>
            <a:ext cx="27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E14C-DF27-4261-B45B-B31E5CAFFF0D}"/>
              </a:ext>
            </a:extLst>
          </p:cNvPr>
          <p:cNvSpPr txBox="1"/>
          <p:nvPr/>
        </p:nvSpPr>
        <p:spPr>
          <a:xfrm>
            <a:off x="9212231" y="2546860"/>
            <a:ext cx="26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53DC1-B9E5-4CAF-A730-5E4FD1BDD87B}"/>
              </a:ext>
            </a:extLst>
          </p:cNvPr>
          <p:cNvSpPr txBox="1"/>
          <p:nvPr/>
        </p:nvSpPr>
        <p:spPr>
          <a:xfrm>
            <a:off x="426292" y="4056440"/>
            <a:ext cx="1133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প্রোগ্রেস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67D98-6079-4D28-93D5-2B16A4302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3" y="878878"/>
            <a:ext cx="2057687" cy="1344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07119-08FC-4F91-98F5-60284B601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29" y="836008"/>
            <a:ext cx="2124371" cy="1387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264F4-92FF-4D54-939B-07288FE29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65" y="878878"/>
            <a:ext cx="2124371" cy="1387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E6604F-8CB6-471E-9ED9-4EE0F509B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975732"/>
            <a:ext cx="1981477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09951-A1D4-4422-9AF2-3F157F16B165}"/>
              </a:ext>
            </a:extLst>
          </p:cNvPr>
          <p:cNvSpPr txBox="1"/>
          <p:nvPr/>
        </p:nvSpPr>
        <p:spPr>
          <a:xfrm>
            <a:off x="289694" y="2537211"/>
            <a:ext cx="230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D62F8-5278-4C9D-869E-2BD4F0466166}"/>
              </a:ext>
            </a:extLst>
          </p:cNvPr>
          <p:cNvSpPr txBox="1"/>
          <p:nvPr/>
        </p:nvSpPr>
        <p:spPr>
          <a:xfrm>
            <a:off x="3147448" y="2556129"/>
            <a:ext cx="26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E2E32-AD80-4132-BBE0-4B702FD7A2B1}"/>
              </a:ext>
            </a:extLst>
          </p:cNvPr>
          <p:cNvSpPr txBox="1"/>
          <p:nvPr/>
        </p:nvSpPr>
        <p:spPr>
          <a:xfrm>
            <a:off x="5956221" y="2556737"/>
            <a:ext cx="27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76FC3-1FEE-4E29-9818-D5D26ADAAEEA}"/>
              </a:ext>
            </a:extLst>
          </p:cNvPr>
          <p:cNvSpPr txBox="1"/>
          <p:nvPr/>
        </p:nvSpPr>
        <p:spPr>
          <a:xfrm>
            <a:off x="9212231" y="2546860"/>
            <a:ext cx="26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E8C6C-340D-4AE1-B2E2-49612D83F484}"/>
              </a:ext>
            </a:extLst>
          </p:cNvPr>
          <p:cNvSpPr txBox="1"/>
          <p:nvPr/>
        </p:nvSpPr>
        <p:spPr>
          <a:xfrm>
            <a:off x="426292" y="4056440"/>
            <a:ext cx="11339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প্রেসিডেন্ট’স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অ্যাওয়ার্ড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A8FE7-DF53-48D3-80C6-0BE8F2675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0" y="810995"/>
            <a:ext cx="1943371" cy="1209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9BBBC-271F-4DA5-B1D4-B553F494B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11" y="732989"/>
            <a:ext cx="1835369" cy="1365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A0FD6-66E8-4E44-AC77-3286D7C45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0" y="746304"/>
            <a:ext cx="2048161" cy="1571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4FB73-597F-4154-922C-63CFC0A69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7" y="766611"/>
            <a:ext cx="2086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807A2-8813-494B-8D74-81FC63F1372D}"/>
              </a:ext>
            </a:extLst>
          </p:cNvPr>
          <p:cNvSpPr txBox="1"/>
          <p:nvPr/>
        </p:nvSpPr>
        <p:spPr>
          <a:xfrm>
            <a:off x="1012874" y="956603"/>
            <a:ext cx="27150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98F140-45D2-4111-9BC5-FD3C7C2631CF}"/>
              </a:ext>
            </a:extLst>
          </p:cNvPr>
          <p:cNvSpPr/>
          <p:nvPr/>
        </p:nvSpPr>
        <p:spPr>
          <a:xfrm>
            <a:off x="5894364" y="956603"/>
            <a:ext cx="4375051" cy="341376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64847-7C80-46FA-BF7B-853D5E190883}"/>
              </a:ext>
            </a:extLst>
          </p:cNvPr>
          <p:cNvSpPr txBox="1"/>
          <p:nvPr/>
        </p:nvSpPr>
        <p:spPr>
          <a:xfrm>
            <a:off x="478302" y="4867422"/>
            <a:ext cx="1105720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2912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8AA19-FEC5-4951-831E-64A1C8FE9960}"/>
              </a:ext>
            </a:extLst>
          </p:cNvPr>
          <p:cNvSpPr txBox="1"/>
          <p:nvPr/>
        </p:nvSpPr>
        <p:spPr>
          <a:xfrm>
            <a:off x="4242216" y="524656"/>
            <a:ext cx="31629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 পর্ব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FF928-F4F2-4E16-B847-A662B08471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300" y="1870023"/>
            <a:ext cx="5134050" cy="31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AE636-C065-4843-9F1D-B7E402BD436F}"/>
              </a:ext>
            </a:extLst>
          </p:cNvPr>
          <p:cNvSpPr txBox="1"/>
          <p:nvPr/>
        </p:nvSpPr>
        <p:spPr>
          <a:xfrm>
            <a:off x="1768840" y="5432058"/>
            <a:ext cx="918897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কোন প্রশ্ন থাকলে বলতে পার ।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5B29E-BBC4-467A-92FF-6FC34AB7E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3" y="2114268"/>
            <a:ext cx="1888493" cy="27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3934A-D6D3-4669-A4DE-55876CC8F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-361" r="1703" b="1"/>
          <a:stretch/>
        </p:blipFill>
        <p:spPr>
          <a:xfrm>
            <a:off x="7078395" y="1420054"/>
            <a:ext cx="3488788" cy="43343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C87C7-C7CC-4FB5-8991-DA24F72947E0}"/>
              </a:ext>
            </a:extLst>
          </p:cNvPr>
          <p:cNvSpPr txBox="1"/>
          <p:nvPr/>
        </p:nvSpPr>
        <p:spPr>
          <a:xfrm>
            <a:off x="579122" y="2841673"/>
            <a:ext cx="6335149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বিদ্যাল্যয়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saifulsir</a:t>
            </a:r>
            <a:r>
              <a:rPr lang="en-US" sz="2400" dirty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2016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511CC-281C-4C81-81DB-221CC48D9098}"/>
              </a:ext>
            </a:extLst>
          </p:cNvPr>
          <p:cNvSpPr txBox="1"/>
          <p:nvPr/>
        </p:nvSpPr>
        <p:spPr>
          <a:xfrm>
            <a:off x="4375052" y="773723"/>
            <a:ext cx="203981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1CF5CE9-54C4-44FF-8CFB-6248EC05A600}"/>
              </a:ext>
            </a:extLst>
          </p:cNvPr>
          <p:cNvSpPr/>
          <p:nvPr/>
        </p:nvSpPr>
        <p:spPr>
          <a:xfrm>
            <a:off x="1041010" y="745588"/>
            <a:ext cx="2039814" cy="1906170"/>
          </a:xfrm>
          <a:prstGeom prst="donut">
            <a:avLst>
              <a:gd name="adj" fmla="val 4986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8B6F8C7-D961-4B0E-AA99-5B93552DB6F6}"/>
              </a:ext>
            </a:extLst>
          </p:cNvPr>
          <p:cNvSpPr/>
          <p:nvPr/>
        </p:nvSpPr>
        <p:spPr>
          <a:xfrm>
            <a:off x="844062" y="538452"/>
            <a:ext cx="2475913" cy="2303221"/>
          </a:xfrm>
          <a:prstGeom prst="donut">
            <a:avLst>
              <a:gd name="adj" fmla="val 20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15651-D900-40D6-8899-BBE9699CC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219634"/>
            <a:ext cx="4724400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785539-EFFC-47A2-8303-C3522E68CB65}"/>
              </a:ext>
            </a:extLst>
          </p:cNvPr>
          <p:cNvSpPr txBox="1"/>
          <p:nvPr/>
        </p:nvSpPr>
        <p:spPr>
          <a:xfrm>
            <a:off x="1516967" y="1033977"/>
            <a:ext cx="3124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FF81A-863C-433B-AA35-F62F0958A92B}"/>
              </a:ext>
            </a:extLst>
          </p:cNvPr>
          <p:cNvSpPr txBox="1"/>
          <p:nvPr/>
        </p:nvSpPr>
        <p:spPr>
          <a:xfrm>
            <a:off x="1273635" y="4762934"/>
            <a:ext cx="980518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প্রেসিডেন্ট’স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অ্যাওয়ার্ড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3876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B2986-5D4E-48CF-87A3-C4D9E8254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480323"/>
            <a:ext cx="11161349" cy="589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8A381-FD48-4DE5-99D7-17E58D00998A}"/>
              </a:ext>
            </a:extLst>
          </p:cNvPr>
          <p:cNvSpPr txBox="1"/>
          <p:nvPr/>
        </p:nvSpPr>
        <p:spPr>
          <a:xfrm>
            <a:off x="2914497" y="480323"/>
            <a:ext cx="8353724" cy="141936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0989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l"/>
            <a:r>
              <a:rPr lang="en-US" sz="5400" dirty="0" err="1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n w="0"/>
                <a:gradFill>
                  <a:gsLst>
                    <a:gs pos="0">
                      <a:srgbClr val="FF0000"/>
                    </a:gs>
                    <a:gs pos="74000">
                      <a:srgbClr val="00B0F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6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169C2-F262-44AC-B895-D858D8807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5" y="1353176"/>
            <a:ext cx="3120831" cy="207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FCA048-8DFD-4979-903B-95C3FEC57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5" y="4192525"/>
            <a:ext cx="3120831" cy="18003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24F19-B10D-4500-83D1-2B2CE4540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4" r="331" b="19385"/>
          <a:stretch/>
        </p:blipFill>
        <p:spPr>
          <a:xfrm>
            <a:off x="8334158" y="1381919"/>
            <a:ext cx="2584524" cy="207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7D3C97-144C-476D-AA81-C3CE57B84C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14" y="1353176"/>
            <a:ext cx="2584524" cy="2046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1C1A75-656B-4611-980B-F0E9537C22ED}"/>
              </a:ext>
            </a:extLst>
          </p:cNvPr>
          <p:cNvSpPr txBox="1"/>
          <p:nvPr/>
        </p:nvSpPr>
        <p:spPr>
          <a:xfrm>
            <a:off x="1073827" y="519056"/>
            <a:ext cx="9180874" cy="644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নিভিড়ভাবে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2481C-2BEE-4A36-A722-00F679B70199}"/>
              </a:ext>
            </a:extLst>
          </p:cNvPr>
          <p:cNvSpPr txBox="1"/>
          <p:nvPr/>
        </p:nvSpPr>
        <p:spPr>
          <a:xfrm>
            <a:off x="722985" y="3669908"/>
            <a:ext cx="2991597" cy="323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AA466-66A2-4D9F-88AA-41D9C99DBBA5}"/>
              </a:ext>
            </a:extLst>
          </p:cNvPr>
          <p:cNvSpPr txBox="1"/>
          <p:nvPr/>
        </p:nvSpPr>
        <p:spPr>
          <a:xfrm>
            <a:off x="4334077" y="3674763"/>
            <a:ext cx="3211094" cy="3231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09100-8B05-4C13-93D4-411E4364BA7C}"/>
              </a:ext>
            </a:extLst>
          </p:cNvPr>
          <p:cNvSpPr txBox="1"/>
          <p:nvPr/>
        </p:nvSpPr>
        <p:spPr>
          <a:xfrm>
            <a:off x="8164666" y="3754090"/>
            <a:ext cx="3211094" cy="3231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D34DA-F4B6-4D69-919E-1E188CF9BCFD}"/>
              </a:ext>
            </a:extLst>
          </p:cNvPr>
          <p:cNvSpPr txBox="1"/>
          <p:nvPr/>
        </p:nvSpPr>
        <p:spPr>
          <a:xfrm>
            <a:off x="491223" y="6147278"/>
            <a:ext cx="3352593" cy="3664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ট্রুপ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মিটিংএ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874D8-AD94-4876-9DE7-10DBD91DB0FB}"/>
              </a:ext>
            </a:extLst>
          </p:cNvPr>
          <p:cNvSpPr txBox="1"/>
          <p:nvPr/>
        </p:nvSpPr>
        <p:spPr>
          <a:xfrm>
            <a:off x="4584859" y="4602269"/>
            <a:ext cx="592062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246C2-9111-43B7-805C-00FA3C48CB1C}"/>
              </a:ext>
            </a:extLst>
          </p:cNvPr>
          <p:cNvSpPr txBox="1"/>
          <p:nvPr/>
        </p:nvSpPr>
        <p:spPr>
          <a:xfrm>
            <a:off x="5141439" y="4769545"/>
            <a:ext cx="4705945" cy="5199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4157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66EF5-1EE9-415F-99A7-3FD207D3404A}"/>
              </a:ext>
            </a:extLst>
          </p:cNvPr>
          <p:cNvSpPr txBox="1"/>
          <p:nvPr/>
        </p:nvSpPr>
        <p:spPr>
          <a:xfrm>
            <a:off x="1519311" y="580292"/>
            <a:ext cx="9059594" cy="5169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3FADB-6589-4012-82A3-E32372A32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2" y="1336429"/>
            <a:ext cx="5195668" cy="389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885959-7847-4E4C-B171-524EABE4A530}"/>
              </a:ext>
            </a:extLst>
          </p:cNvPr>
          <p:cNvSpPr txBox="1"/>
          <p:nvPr/>
        </p:nvSpPr>
        <p:spPr>
          <a:xfrm>
            <a:off x="3575537" y="5472330"/>
            <a:ext cx="398115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C722-2B24-4885-AAB9-E3AE46386B98}"/>
              </a:ext>
            </a:extLst>
          </p:cNvPr>
          <p:cNvSpPr txBox="1"/>
          <p:nvPr/>
        </p:nvSpPr>
        <p:spPr>
          <a:xfrm>
            <a:off x="4262511" y="611944"/>
            <a:ext cx="281353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774DAB7B-D464-42CF-9E0A-9BF67258533A}"/>
              </a:ext>
            </a:extLst>
          </p:cNvPr>
          <p:cNvSpPr/>
          <p:nvPr/>
        </p:nvSpPr>
        <p:spPr>
          <a:xfrm>
            <a:off x="3418449" y="611944"/>
            <a:ext cx="637734" cy="646331"/>
          </a:xfrm>
          <a:prstGeom prst="donut">
            <a:avLst>
              <a:gd name="adj" fmla="val 13903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34F3C29-ED7D-462F-B7D8-3913763A9324}"/>
              </a:ext>
            </a:extLst>
          </p:cNvPr>
          <p:cNvSpPr/>
          <p:nvPr/>
        </p:nvSpPr>
        <p:spPr>
          <a:xfrm>
            <a:off x="3559127" y="745587"/>
            <a:ext cx="379827" cy="379828"/>
          </a:xfrm>
          <a:prstGeom prst="star1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D2472-4736-4B46-9F7B-3491E754303F}"/>
              </a:ext>
            </a:extLst>
          </p:cNvPr>
          <p:cNvSpPr txBox="1"/>
          <p:nvPr/>
        </p:nvSpPr>
        <p:spPr>
          <a:xfrm>
            <a:off x="1069146" y="1575583"/>
            <a:ext cx="5458264" cy="450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7F5D6B36-F16C-4C52-B210-C667A9B66D34}"/>
              </a:ext>
            </a:extLst>
          </p:cNvPr>
          <p:cNvSpPr/>
          <p:nvPr/>
        </p:nvSpPr>
        <p:spPr>
          <a:xfrm>
            <a:off x="970671" y="2686001"/>
            <a:ext cx="281354" cy="240079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C8706FC2-24E6-4FFC-A722-D0ABF8A01F4F}"/>
              </a:ext>
            </a:extLst>
          </p:cNvPr>
          <p:cNvSpPr/>
          <p:nvPr/>
        </p:nvSpPr>
        <p:spPr>
          <a:xfrm>
            <a:off x="1533377" y="2559149"/>
            <a:ext cx="6611817" cy="64633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14C78E90-3F8C-40F3-9FE4-45E9EB3AEACB}"/>
              </a:ext>
            </a:extLst>
          </p:cNvPr>
          <p:cNvSpPr/>
          <p:nvPr/>
        </p:nvSpPr>
        <p:spPr>
          <a:xfrm>
            <a:off x="1533376" y="3429003"/>
            <a:ext cx="10170941" cy="64633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33316A13-F6C4-4E48-883D-3DC545CFA458}"/>
              </a:ext>
            </a:extLst>
          </p:cNvPr>
          <p:cNvSpPr/>
          <p:nvPr/>
        </p:nvSpPr>
        <p:spPr>
          <a:xfrm>
            <a:off x="909710" y="3625391"/>
            <a:ext cx="271974" cy="253552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F999BA1E-999A-4802-894C-5AC2DB091144}"/>
              </a:ext>
            </a:extLst>
          </p:cNvPr>
          <p:cNvSpPr/>
          <p:nvPr/>
        </p:nvSpPr>
        <p:spPr>
          <a:xfrm>
            <a:off x="794824" y="4511822"/>
            <a:ext cx="436098" cy="452511"/>
          </a:xfrm>
          <a:prstGeom prst="donut">
            <a:avLst>
              <a:gd name="adj" fmla="val 1517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607594D8-3C01-4FAC-B98B-D4FB32A74D47}"/>
              </a:ext>
            </a:extLst>
          </p:cNvPr>
          <p:cNvSpPr/>
          <p:nvPr/>
        </p:nvSpPr>
        <p:spPr>
          <a:xfrm>
            <a:off x="900331" y="4624949"/>
            <a:ext cx="225083" cy="22625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A9975B34-DDB2-449D-A30B-5F41A44E1D24}"/>
              </a:ext>
            </a:extLst>
          </p:cNvPr>
          <p:cNvSpPr/>
          <p:nvPr/>
        </p:nvSpPr>
        <p:spPr>
          <a:xfrm>
            <a:off x="1539239" y="4089916"/>
            <a:ext cx="8969326" cy="129632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45254783-854F-4544-B22D-845C92287F87}"/>
              </a:ext>
            </a:extLst>
          </p:cNvPr>
          <p:cNvSpPr/>
          <p:nvPr/>
        </p:nvSpPr>
        <p:spPr>
          <a:xfrm>
            <a:off x="895641" y="2587505"/>
            <a:ext cx="436098" cy="432040"/>
          </a:xfrm>
          <a:prstGeom prst="donut">
            <a:avLst>
              <a:gd name="adj" fmla="val 1302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AA15146B-F36D-46E6-A0ED-0545BE708054}"/>
              </a:ext>
            </a:extLst>
          </p:cNvPr>
          <p:cNvSpPr/>
          <p:nvPr/>
        </p:nvSpPr>
        <p:spPr>
          <a:xfrm>
            <a:off x="827647" y="3529171"/>
            <a:ext cx="436098" cy="445993"/>
          </a:xfrm>
          <a:prstGeom prst="donut">
            <a:avLst>
              <a:gd name="adj" fmla="val 1517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9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F8E4F-27C9-4B29-A3CA-BD467836D1D5}"/>
              </a:ext>
            </a:extLst>
          </p:cNvPr>
          <p:cNvSpPr txBox="1"/>
          <p:nvPr/>
        </p:nvSpPr>
        <p:spPr>
          <a:xfrm>
            <a:off x="1073827" y="439770"/>
            <a:ext cx="9180874" cy="644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নিভিড়ভাবে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244A7-E160-44F5-BD98-9C9ED164C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7" y="1284594"/>
            <a:ext cx="2960307" cy="194686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38BE2-02E0-4BF6-B3C2-1784B8ADA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05" y="1323125"/>
            <a:ext cx="2803743" cy="19083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A9E6F-9F97-4732-A781-6F3D35B9E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87" y="1312759"/>
            <a:ext cx="2960307" cy="19365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DD29-B112-4AAB-B52E-2D61A6EF1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7" y="3993888"/>
            <a:ext cx="2882890" cy="19089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89F8AA-12C6-45F6-9781-8125227B1B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21982" r="2522"/>
          <a:stretch/>
        </p:blipFill>
        <p:spPr>
          <a:xfrm>
            <a:off x="4551905" y="3968770"/>
            <a:ext cx="2960308" cy="199037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C6C704-6EB9-417B-A0B4-755A7A2D48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81" y="4022648"/>
            <a:ext cx="2960308" cy="19365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8F9AAD-4CBB-475A-BB33-5AB235EAEE8F}"/>
              </a:ext>
            </a:extLst>
          </p:cNvPr>
          <p:cNvSpPr txBox="1"/>
          <p:nvPr/>
        </p:nvSpPr>
        <p:spPr>
          <a:xfrm>
            <a:off x="961382" y="3470611"/>
            <a:ext cx="2625880" cy="3257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120AC-5ABD-4910-8854-CCC76A3D53ED}"/>
              </a:ext>
            </a:extLst>
          </p:cNvPr>
          <p:cNvSpPr txBox="1"/>
          <p:nvPr/>
        </p:nvSpPr>
        <p:spPr>
          <a:xfrm>
            <a:off x="4637012" y="3437246"/>
            <a:ext cx="2625880" cy="3257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1B1D0-814C-41B9-9ECC-992AE32FDB60}"/>
              </a:ext>
            </a:extLst>
          </p:cNvPr>
          <p:cNvSpPr txBox="1"/>
          <p:nvPr/>
        </p:nvSpPr>
        <p:spPr>
          <a:xfrm>
            <a:off x="8312642" y="3417235"/>
            <a:ext cx="2625880" cy="4401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8B278D-F543-43C2-B984-47C4910EF1C7}"/>
              </a:ext>
            </a:extLst>
          </p:cNvPr>
          <p:cNvSpPr txBox="1"/>
          <p:nvPr/>
        </p:nvSpPr>
        <p:spPr>
          <a:xfrm>
            <a:off x="909336" y="6100360"/>
            <a:ext cx="2882890" cy="3178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পাইনিয়ারিং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EC679-EEB3-4C07-BF6D-065DC05B3880}"/>
              </a:ext>
            </a:extLst>
          </p:cNvPr>
          <p:cNvSpPr txBox="1"/>
          <p:nvPr/>
        </p:nvSpPr>
        <p:spPr>
          <a:xfrm>
            <a:off x="4454811" y="6012011"/>
            <a:ext cx="3154496" cy="4675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নিভানো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19F96C-96D9-4B93-90F1-C661D7CACA48}"/>
              </a:ext>
            </a:extLst>
          </p:cNvPr>
          <p:cNvSpPr txBox="1"/>
          <p:nvPr/>
        </p:nvSpPr>
        <p:spPr>
          <a:xfrm>
            <a:off x="8190181" y="6100360"/>
            <a:ext cx="2960308" cy="2908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8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ABAB6-A10A-43B7-A29D-D373BF9E8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70" y="1448970"/>
            <a:ext cx="3976469" cy="298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70A45-7A1F-4242-8779-2697FAD8F86B}"/>
              </a:ext>
            </a:extLst>
          </p:cNvPr>
          <p:cNvSpPr txBox="1"/>
          <p:nvPr/>
        </p:nvSpPr>
        <p:spPr>
          <a:xfrm>
            <a:off x="815926" y="1350498"/>
            <a:ext cx="2447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892C9-C497-471F-9C12-4273FCCD1FA8}"/>
              </a:ext>
            </a:extLst>
          </p:cNvPr>
          <p:cNvSpPr txBox="1"/>
          <p:nvPr/>
        </p:nvSpPr>
        <p:spPr>
          <a:xfrm>
            <a:off x="1899139" y="4642339"/>
            <a:ext cx="6006904" cy="4923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6D0E9-22BC-4308-9EE7-04246D86E952}"/>
              </a:ext>
            </a:extLst>
          </p:cNvPr>
          <p:cNvSpPr txBox="1"/>
          <p:nvPr/>
        </p:nvSpPr>
        <p:spPr>
          <a:xfrm>
            <a:off x="393895" y="4670472"/>
            <a:ext cx="1138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দক্ষতার স্বীকৃতি হিসেবে অনুমোদিত ব্যাজ ও অ্যাওয়ার্ড প্রদার করার পদ্ধতি রয়েছে । এই পর্যায়ক্রমিক প্রশিক্ষণ এবং কাজের স্বীকৃতি দেয়ার পদ্ধতিকেই ব্যাজ পদ্ধতি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8DAC6-26B3-4C55-BAF5-107ABB6AE025}"/>
              </a:ext>
            </a:extLst>
          </p:cNvPr>
          <p:cNvSpPr txBox="1"/>
          <p:nvPr/>
        </p:nvSpPr>
        <p:spPr>
          <a:xfrm>
            <a:off x="1404424" y="512075"/>
            <a:ext cx="9383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5CEC-431C-4C1A-B37E-1526886EF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2" y="2320886"/>
            <a:ext cx="4288526" cy="278754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22B4B-6A01-4CA4-ACC3-542C52D9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20" y="2329118"/>
            <a:ext cx="4288528" cy="277931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3D417-CD13-4021-B537-0129289C2451}"/>
              </a:ext>
            </a:extLst>
          </p:cNvPr>
          <p:cNvSpPr txBox="1"/>
          <p:nvPr/>
        </p:nvSpPr>
        <p:spPr>
          <a:xfrm>
            <a:off x="576524" y="5330802"/>
            <a:ext cx="463891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১.দক্ষতা বৃদ্ধিতে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1A914-E32B-4343-82FA-C07C58AC715F}"/>
              </a:ext>
            </a:extLst>
          </p:cNvPr>
          <p:cNvSpPr txBox="1"/>
          <p:nvPr/>
        </p:nvSpPr>
        <p:spPr>
          <a:xfrm>
            <a:off x="5609085" y="5330803"/>
            <a:ext cx="632939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বিষয়ে জানার কৌতহল সৃষ্টি 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22D27F-F95E-45E8-A684-9125FA77F83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01CC03B-E8A6-4F9E-ACA6-3406A0DF3290}"/>
              </a:ext>
            </a:extLst>
          </p:cNvPr>
          <p:cNvSpPr/>
          <p:nvPr/>
        </p:nvSpPr>
        <p:spPr>
          <a:xfrm>
            <a:off x="182880" y="239151"/>
            <a:ext cx="11802793" cy="6428935"/>
          </a:xfrm>
          <a:prstGeom prst="frame">
            <a:avLst>
              <a:gd name="adj1" fmla="val 15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64470-9A80-4F43-88A8-DC9A629C3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37" y="1972985"/>
            <a:ext cx="4448253" cy="2961266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EBF5F-9709-4180-A70A-95031D810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35" y="1946784"/>
            <a:ext cx="4086667" cy="29644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3C379-3130-4D4B-BE60-5A438C558471}"/>
              </a:ext>
            </a:extLst>
          </p:cNvPr>
          <p:cNvSpPr txBox="1"/>
          <p:nvPr/>
        </p:nvSpPr>
        <p:spPr>
          <a:xfrm>
            <a:off x="422423" y="5051195"/>
            <a:ext cx="4886179" cy="1292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৩.স্কাউটিংয়ে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DB75B-E6FE-4E83-B996-782333B5B95E}"/>
              </a:ext>
            </a:extLst>
          </p:cNvPr>
          <p:cNvSpPr txBox="1"/>
          <p:nvPr/>
        </p:nvSpPr>
        <p:spPr>
          <a:xfrm>
            <a:off x="6205937" y="5362474"/>
            <a:ext cx="4691577" cy="6031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৪.নেতৃত্বের বিকাশ ঘটানো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E0A65-0747-4C95-B3C9-2A1313C65166}"/>
              </a:ext>
            </a:extLst>
          </p:cNvPr>
          <p:cNvSpPr txBox="1"/>
          <p:nvPr/>
        </p:nvSpPr>
        <p:spPr>
          <a:xfrm>
            <a:off x="1404424" y="411254"/>
            <a:ext cx="9383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15036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559</Words>
  <Application>Microsoft Office PowerPoint</Application>
  <PresentationFormat>Widescreen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Gothic</vt:lpstr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</cp:revision>
  <dcterms:created xsi:type="dcterms:W3CDTF">2022-01-11T16:19:59Z</dcterms:created>
  <dcterms:modified xsi:type="dcterms:W3CDTF">2022-02-17T13:21:52Z</dcterms:modified>
</cp:coreProperties>
</file>