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780" r:id="rId3"/>
  </p:sldMasterIdLst>
  <p:notesMasterIdLst>
    <p:notesMasterId r:id="rId30"/>
  </p:notesMasterIdLst>
  <p:sldIdLst>
    <p:sldId id="582" r:id="rId4"/>
    <p:sldId id="583" r:id="rId5"/>
    <p:sldId id="260" r:id="rId6"/>
    <p:sldId id="563" r:id="rId7"/>
    <p:sldId id="555" r:id="rId8"/>
    <p:sldId id="565" r:id="rId9"/>
    <p:sldId id="559" r:id="rId10"/>
    <p:sldId id="560" r:id="rId11"/>
    <p:sldId id="557" r:id="rId12"/>
    <p:sldId id="561" r:id="rId13"/>
    <p:sldId id="562" r:id="rId14"/>
    <p:sldId id="566" r:id="rId15"/>
    <p:sldId id="567" r:id="rId16"/>
    <p:sldId id="579" r:id="rId17"/>
    <p:sldId id="568" r:id="rId18"/>
    <p:sldId id="569" r:id="rId19"/>
    <p:sldId id="570" r:id="rId20"/>
    <p:sldId id="571" r:id="rId21"/>
    <p:sldId id="572" r:id="rId22"/>
    <p:sldId id="573" r:id="rId23"/>
    <p:sldId id="574" r:id="rId24"/>
    <p:sldId id="584" r:id="rId25"/>
    <p:sldId id="575" r:id="rId26"/>
    <p:sldId id="576" r:id="rId27"/>
    <p:sldId id="577" r:id="rId28"/>
    <p:sldId id="5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191"/>
    <a:srgbClr val="3E4C6D"/>
    <a:srgbClr val="008080"/>
    <a:srgbClr val="D7480B"/>
    <a:srgbClr val="FF8B94"/>
    <a:srgbClr val="A50708"/>
    <a:srgbClr val="E8FFC6"/>
    <a:srgbClr val="F1E2A0"/>
    <a:srgbClr val="EAB97E"/>
    <a:srgbClr val="A9E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0" autoAdjust="0"/>
    <p:restoredTop sz="94660"/>
  </p:normalViewPr>
  <p:slideViewPr>
    <p:cSldViewPr>
      <p:cViewPr varScale="1">
        <p:scale>
          <a:sx n="65" d="100"/>
          <a:sy n="65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BF75-E388-4418-B419-C331C3C7105B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3FD8A-4F2A-4262-A026-1C9496A3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5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9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2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FB3-562D-4D41-824C-F4A3F5CC3A3D}" type="datetime1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29CA-1A3F-4A36-A5CE-7919DA0E86B3}" type="datetime1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3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917-92A6-41EA-8789-270482FE172D}" type="datetime1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2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A9F6-1B48-476D-A095-929E00BB2CDE}" type="datetime1">
              <a:rPr lang="en-US" smtClean="0"/>
              <a:t>17-Feb-22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E9F9-D4A6-4B89-B78C-14BC851CFCFA}" type="datetime1">
              <a:rPr lang="en-US" smtClean="0"/>
              <a:t>17-Feb-22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A1D-E74A-4731-9E0A-1C41810851A8}" type="datetime1">
              <a:rPr lang="en-US" smtClean="0"/>
              <a:t>17-Feb-22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6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33A1-984C-42C9-8455-BAEC8C64140B}" type="datetime1">
              <a:rPr lang="en-US" smtClean="0"/>
              <a:t>17-Feb-22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435-B894-4BD1-AAE9-F2023BAAD371}" type="datetime1">
              <a:rPr lang="en-US" smtClean="0"/>
              <a:t>17-Feb-22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23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5E19-A614-4F60-9607-C5B7163A7F70}" type="datetime1">
              <a:rPr lang="en-US" smtClean="0"/>
              <a:t>17-Feb-22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30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06B6-9349-4BE0-A48F-FED525E9D3DE}" type="datetime1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0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55E6-C77D-4860-839B-08A28EB22792}" type="datetime1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0332" indent="0" algn="ctr">
              <a:buNone/>
              <a:defRPr sz="1650"/>
            </a:lvl2pPr>
            <a:lvl3pPr marL="740664" indent="0" algn="ctr">
              <a:buNone/>
              <a:defRPr sz="1425"/>
            </a:lvl3pPr>
            <a:lvl4pPr marL="1110996" indent="0" algn="ctr">
              <a:buNone/>
              <a:defRPr sz="1275"/>
            </a:lvl4pPr>
            <a:lvl5pPr marL="1481328" indent="0" algn="ctr">
              <a:buNone/>
              <a:defRPr sz="1275"/>
            </a:lvl5pPr>
            <a:lvl6pPr marL="1851660" indent="0" algn="ctr">
              <a:buNone/>
              <a:defRPr sz="1275"/>
            </a:lvl6pPr>
            <a:lvl7pPr marL="2221992" indent="0" algn="ctr">
              <a:buNone/>
              <a:defRPr sz="1275"/>
            </a:lvl7pPr>
            <a:lvl8pPr marL="2592324" indent="0" algn="ctr">
              <a:buNone/>
              <a:defRPr sz="1275"/>
            </a:lvl8pPr>
            <a:lvl9pPr marL="2962656" indent="0" algn="ctr">
              <a:buNone/>
              <a:defRPr sz="12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93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7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033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406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110996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48132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185166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221992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592324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2962656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24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71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332" indent="0">
              <a:buNone/>
              <a:defRPr sz="1650" b="1"/>
            </a:lvl2pPr>
            <a:lvl3pPr marL="740664" indent="0">
              <a:buNone/>
              <a:defRPr sz="1425" b="1"/>
            </a:lvl3pPr>
            <a:lvl4pPr marL="1110996" indent="0">
              <a:buNone/>
              <a:defRPr sz="1275" b="1"/>
            </a:lvl4pPr>
            <a:lvl5pPr marL="1481328" indent="0">
              <a:buNone/>
              <a:defRPr sz="1275" b="1"/>
            </a:lvl5pPr>
            <a:lvl6pPr marL="1851660" indent="0">
              <a:buNone/>
              <a:defRPr sz="1275" b="1"/>
            </a:lvl6pPr>
            <a:lvl7pPr marL="2221992" indent="0">
              <a:buNone/>
              <a:defRPr sz="1275" b="1"/>
            </a:lvl7pPr>
            <a:lvl8pPr marL="2592324" indent="0">
              <a:buNone/>
              <a:defRPr sz="1275" b="1"/>
            </a:lvl8pPr>
            <a:lvl9pPr marL="2962656" indent="0">
              <a:buNone/>
              <a:defRPr sz="12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3684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332" indent="0">
              <a:buNone/>
              <a:defRPr sz="1650" b="1"/>
            </a:lvl2pPr>
            <a:lvl3pPr marL="740664" indent="0">
              <a:buNone/>
              <a:defRPr sz="1425" b="1"/>
            </a:lvl3pPr>
            <a:lvl4pPr marL="1110996" indent="0">
              <a:buNone/>
              <a:defRPr sz="1275" b="1"/>
            </a:lvl4pPr>
            <a:lvl5pPr marL="1481328" indent="0">
              <a:buNone/>
              <a:defRPr sz="1275" b="1"/>
            </a:lvl5pPr>
            <a:lvl6pPr marL="1851660" indent="0">
              <a:buNone/>
              <a:defRPr sz="1275" b="1"/>
            </a:lvl6pPr>
            <a:lvl7pPr marL="2221992" indent="0">
              <a:buNone/>
              <a:defRPr sz="1275" b="1"/>
            </a:lvl7pPr>
            <a:lvl8pPr marL="2592324" indent="0">
              <a:buNone/>
              <a:defRPr sz="1275" b="1"/>
            </a:lvl8pPr>
            <a:lvl9pPr marL="2962656" indent="0">
              <a:buNone/>
              <a:defRPr sz="12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14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5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3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2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95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9"/>
          </a:xfrm>
        </p:spPr>
        <p:txBody>
          <a:bodyPr/>
          <a:lstStyle>
            <a:lvl1pPr marL="0" indent="0">
              <a:buNone/>
              <a:defRPr sz="1275"/>
            </a:lvl1pPr>
            <a:lvl2pPr marL="370332" indent="0">
              <a:buNone/>
              <a:defRPr sz="1125"/>
            </a:lvl2pPr>
            <a:lvl3pPr marL="740664" indent="0">
              <a:buNone/>
              <a:defRPr sz="975"/>
            </a:lvl3pPr>
            <a:lvl4pPr marL="1110996" indent="0">
              <a:buNone/>
              <a:defRPr sz="825"/>
            </a:lvl4pPr>
            <a:lvl5pPr marL="1481328" indent="0">
              <a:buNone/>
              <a:defRPr sz="825"/>
            </a:lvl5pPr>
            <a:lvl6pPr marL="1851660" indent="0">
              <a:buNone/>
              <a:defRPr sz="825"/>
            </a:lvl6pPr>
            <a:lvl7pPr marL="2221992" indent="0">
              <a:buNone/>
              <a:defRPr sz="825"/>
            </a:lvl7pPr>
            <a:lvl8pPr marL="2592324" indent="0">
              <a:buNone/>
              <a:defRPr sz="825"/>
            </a:lvl8pPr>
            <a:lvl9pPr marL="2962656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3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2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625"/>
            </a:lvl1pPr>
            <a:lvl2pPr marL="370332" indent="0">
              <a:buNone/>
              <a:defRPr sz="2250"/>
            </a:lvl2pPr>
            <a:lvl3pPr marL="740664" indent="0">
              <a:buNone/>
              <a:defRPr sz="1950"/>
            </a:lvl3pPr>
            <a:lvl4pPr marL="1110996" indent="0">
              <a:buNone/>
              <a:defRPr sz="1650"/>
            </a:lvl4pPr>
            <a:lvl5pPr marL="1481328" indent="0">
              <a:buNone/>
              <a:defRPr sz="1650"/>
            </a:lvl5pPr>
            <a:lvl6pPr marL="1851660" indent="0">
              <a:buNone/>
              <a:defRPr sz="1650"/>
            </a:lvl6pPr>
            <a:lvl7pPr marL="2221992" indent="0">
              <a:buNone/>
              <a:defRPr sz="1650"/>
            </a:lvl7pPr>
            <a:lvl8pPr marL="2592324" indent="0">
              <a:buNone/>
              <a:defRPr sz="1650"/>
            </a:lvl8pPr>
            <a:lvl9pPr marL="2962656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9"/>
          </a:xfrm>
        </p:spPr>
        <p:txBody>
          <a:bodyPr/>
          <a:lstStyle>
            <a:lvl1pPr marL="0" indent="0">
              <a:buNone/>
              <a:defRPr sz="1275"/>
            </a:lvl1pPr>
            <a:lvl2pPr marL="370332" indent="0">
              <a:buNone/>
              <a:defRPr sz="1125"/>
            </a:lvl2pPr>
            <a:lvl3pPr marL="740664" indent="0">
              <a:buNone/>
              <a:defRPr sz="975"/>
            </a:lvl3pPr>
            <a:lvl4pPr marL="1110996" indent="0">
              <a:buNone/>
              <a:defRPr sz="825"/>
            </a:lvl4pPr>
            <a:lvl5pPr marL="1481328" indent="0">
              <a:buNone/>
              <a:defRPr sz="825"/>
            </a:lvl5pPr>
            <a:lvl6pPr marL="1851660" indent="0">
              <a:buNone/>
              <a:defRPr sz="825"/>
            </a:lvl6pPr>
            <a:lvl7pPr marL="2221992" indent="0">
              <a:buNone/>
              <a:defRPr sz="825"/>
            </a:lvl7pPr>
            <a:lvl8pPr marL="2592324" indent="0">
              <a:buNone/>
              <a:defRPr sz="825"/>
            </a:lvl8pPr>
            <a:lvl9pPr marL="2962656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1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88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1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2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3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1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1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1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1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2FCD-FF3D-43CE-8FD7-7922E0D0DC83}" type="datetime1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8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 vert="horz" lIns="98755" tIns="49378" rIns="98755" bIns="493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7"/>
          </a:xfrm>
          <a:prstGeom prst="rect">
            <a:avLst/>
          </a:prstGeom>
        </p:spPr>
        <p:txBody>
          <a:bodyPr vert="horz" lIns="98755" tIns="49378" rIns="98755" bIns="49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488B-85D2-4E2B-AA4A-D9B305972659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7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74066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166" indent="-185166" algn="l" defTabSz="740664" rtl="0" eaLnBrk="1" latinLnBrk="0" hangingPunct="1">
        <a:lnSpc>
          <a:spcPct val="90000"/>
        </a:lnSpc>
        <a:spcBef>
          <a:spcPts val="81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666494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2036826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407158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777490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3147822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66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" algn="l" defTabSz="74066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40664" algn="l" defTabSz="74066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10996" algn="l" defTabSz="74066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algn="l" defTabSz="74066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51660" algn="l" defTabSz="74066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1992" algn="l" defTabSz="74066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algn="l" defTabSz="74066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algn="l" defTabSz="74066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25.xml"/><Relationship Id="rId3" Type="http://schemas.openxmlformats.org/officeDocument/2006/relationships/image" Target="../media/image34.svg"/><Relationship Id="rId7" Type="http://schemas.openxmlformats.org/officeDocument/2006/relationships/slide" Target="slide6.xml"/><Relationship Id="rId12" Type="http://schemas.openxmlformats.org/officeDocument/2006/relationships/slide" Target="slide15.xml"/><Relationship Id="rId17" Type="http://schemas.openxmlformats.org/officeDocument/2006/relationships/slide" Target="slide23.xml"/><Relationship Id="rId2" Type="http://schemas.openxmlformats.org/officeDocument/2006/relationships/image" Target="../media/image33.png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image" Target="../media/image36.jpeg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image" Target="../media/image35.jpeg"/><Relationship Id="rId9" Type="http://schemas.openxmlformats.org/officeDocument/2006/relationships/slide" Target="slide13.xml"/><Relationship Id="rId1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25.xml"/><Relationship Id="rId3" Type="http://schemas.openxmlformats.org/officeDocument/2006/relationships/image" Target="../media/image38.svg"/><Relationship Id="rId7" Type="http://schemas.openxmlformats.org/officeDocument/2006/relationships/slide" Target="slide6.xml"/><Relationship Id="rId12" Type="http://schemas.openxmlformats.org/officeDocument/2006/relationships/slide" Target="slide15.xml"/><Relationship Id="rId17" Type="http://schemas.openxmlformats.org/officeDocument/2006/relationships/slide" Target="slide23.xml"/><Relationship Id="rId2" Type="http://schemas.openxmlformats.org/officeDocument/2006/relationships/image" Target="../media/image37.png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image" Target="../media/image40.jpeg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image" Target="../media/image39.jpeg"/><Relationship Id="rId9" Type="http://schemas.openxmlformats.org/officeDocument/2006/relationships/slide" Target="slide13.xml"/><Relationship Id="rId1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18" Type="http://schemas.openxmlformats.org/officeDocument/2006/relationships/slide" Target="slide23.xml"/><Relationship Id="rId3" Type="http://schemas.openxmlformats.org/officeDocument/2006/relationships/image" Target="../media/image24.svg"/><Relationship Id="rId7" Type="http://schemas.openxmlformats.org/officeDocument/2006/relationships/slide" Target="slide5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" Type="http://schemas.openxmlformats.org/officeDocument/2006/relationships/image" Target="../media/image23.png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11" Type="http://schemas.openxmlformats.org/officeDocument/2006/relationships/slide" Target="slide11.xml"/><Relationship Id="rId5" Type="http://schemas.openxmlformats.org/officeDocument/2006/relationships/image" Target="../media/image42.jpeg"/><Relationship Id="rId15" Type="http://schemas.openxmlformats.org/officeDocument/2006/relationships/slide" Target="slide4.xml"/><Relationship Id="rId10" Type="http://schemas.openxmlformats.org/officeDocument/2006/relationships/slide" Target="slide13.xml"/><Relationship Id="rId19" Type="http://schemas.openxmlformats.org/officeDocument/2006/relationships/slide" Target="slide25.xml"/><Relationship Id="rId4" Type="http://schemas.openxmlformats.org/officeDocument/2006/relationships/image" Target="../media/image41.jpeg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4.xml"/><Relationship Id="rId3" Type="http://schemas.openxmlformats.org/officeDocument/2006/relationships/image" Target="../media/image28.svg"/><Relationship Id="rId7" Type="http://schemas.openxmlformats.org/officeDocument/2006/relationships/slide" Target="slide9.xml"/><Relationship Id="rId12" Type="http://schemas.openxmlformats.org/officeDocument/2006/relationships/slide" Target="slide16.xml"/><Relationship Id="rId17" Type="http://schemas.openxmlformats.org/officeDocument/2006/relationships/slide" Target="slide25.xml"/><Relationship Id="rId2" Type="http://schemas.openxmlformats.org/officeDocument/2006/relationships/image" Target="../media/image27.png"/><Relationship Id="rId16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22.xml"/><Relationship Id="rId10" Type="http://schemas.openxmlformats.org/officeDocument/2006/relationships/slide" Target="slide14.xml"/><Relationship Id="rId4" Type="http://schemas.openxmlformats.org/officeDocument/2006/relationships/image" Target="../media/image44.jpeg"/><Relationship Id="rId9" Type="http://schemas.openxmlformats.org/officeDocument/2006/relationships/slide" Target="slide11.xml"/><Relationship Id="rId1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25.xml"/><Relationship Id="rId3" Type="http://schemas.openxmlformats.org/officeDocument/2006/relationships/image" Target="../media/image38.svg"/><Relationship Id="rId7" Type="http://schemas.openxmlformats.org/officeDocument/2006/relationships/slide" Target="slide6.xml"/><Relationship Id="rId12" Type="http://schemas.openxmlformats.org/officeDocument/2006/relationships/slide" Target="slide15.xml"/><Relationship Id="rId17" Type="http://schemas.openxmlformats.org/officeDocument/2006/relationships/slide" Target="slide23.xml"/><Relationship Id="rId2" Type="http://schemas.openxmlformats.org/officeDocument/2006/relationships/image" Target="../media/image37.png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image" Target="../media/image46.wmf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oleObject" Target="../embeddings/oleObject1.bin"/><Relationship Id="rId9" Type="http://schemas.openxmlformats.org/officeDocument/2006/relationships/slide" Target="slide13.xml"/><Relationship Id="rId1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3" Type="http://schemas.openxmlformats.org/officeDocument/2006/relationships/image" Target="../media/image48.svg"/><Relationship Id="rId7" Type="http://schemas.openxmlformats.org/officeDocument/2006/relationships/slide" Target="slide13.xml"/><Relationship Id="rId12" Type="http://schemas.openxmlformats.org/officeDocument/2006/relationships/slide" Target="slide4.xml"/><Relationship Id="rId2" Type="http://schemas.openxmlformats.org/officeDocument/2006/relationships/image" Target="../media/image47.png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3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3" Type="http://schemas.openxmlformats.org/officeDocument/2006/relationships/image" Target="../media/image50.svg"/><Relationship Id="rId7" Type="http://schemas.openxmlformats.org/officeDocument/2006/relationships/slide" Target="slide13.xml"/><Relationship Id="rId12" Type="http://schemas.openxmlformats.org/officeDocument/2006/relationships/slide" Target="slide4.xml"/><Relationship Id="rId2" Type="http://schemas.openxmlformats.org/officeDocument/2006/relationships/image" Target="../media/image49.png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3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18" Type="http://schemas.openxmlformats.org/officeDocument/2006/relationships/slide" Target="slide23.xml"/><Relationship Id="rId3" Type="http://schemas.openxmlformats.org/officeDocument/2006/relationships/image" Target="../media/image52.svg"/><Relationship Id="rId7" Type="http://schemas.openxmlformats.org/officeDocument/2006/relationships/slide" Target="slide5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" Type="http://schemas.openxmlformats.org/officeDocument/2006/relationships/image" Target="../media/image51.png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slide" Target="slide11.xml"/><Relationship Id="rId5" Type="http://schemas.openxmlformats.org/officeDocument/2006/relationships/image" Target="../media/image54.jpeg"/><Relationship Id="rId15" Type="http://schemas.openxmlformats.org/officeDocument/2006/relationships/slide" Target="slide4.xml"/><Relationship Id="rId10" Type="http://schemas.openxmlformats.org/officeDocument/2006/relationships/slide" Target="slide13.xml"/><Relationship Id="rId19" Type="http://schemas.openxmlformats.org/officeDocument/2006/relationships/slide" Target="slide25.xml"/><Relationship Id="rId4" Type="http://schemas.openxmlformats.org/officeDocument/2006/relationships/image" Target="../media/image53.jpeg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3" Type="http://schemas.openxmlformats.org/officeDocument/2006/relationships/image" Target="../media/image57.svg"/><Relationship Id="rId7" Type="http://schemas.openxmlformats.org/officeDocument/2006/relationships/slide" Target="slide13.xml"/><Relationship Id="rId12" Type="http://schemas.openxmlformats.org/officeDocument/2006/relationships/slide" Target="slide4.xml"/><Relationship Id="rId2" Type="http://schemas.openxmlformats.org/officeDocument/2006/relationships/image" Target="../media/image56.png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3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4.xml"/><Relationship Id="rId1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slide" Target="slide9.xml"/><Relationship Id="rId12" Type="http://schemas.openxmlformats.org/officeDocument/2006/relationships/slide" Target="slide16.xml"/><Relationship Id="rId17" Type="http://schemas.openxmlformats.org/officeDocument/2006/relationships/slide" Target="slide25.xml"/><Relationship Id="rId2" Type="http://schemas.openxmlformats.org/officeDocument/2006/relationships/image" Target="../media/image7.png"/><Relationship Id="rId16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22.xml"/><Relationship Id="rId10" Type="http://schemas.openxmlformats.org/officeDocument/2006/relationships/slide" Target="slide14.xml"/><Relationship Id="rId4" Type="http://schemas.openxmlformats.org/officeDocument/2006/relationships/image" Target="../media/image9.jpg"/><Relationship Id="rId9" Type="http://schemas.openxmlformats.org/officeDocument/2006/relationships/slide" Target="slide11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3" Type="http://schemas.openxmlformats.org/officeDocument/2006/relationships/image" Target="../media/image59.svg"/><Relationship Id="rId7" Type="http://schemas.openxmlformats.org/officeDocument/2006/relationships/slide" Target="slide13.xml"/><Relationship Id="rId12" Type="http://schemas.openxmlformats.org/officeDocument/2006/relationships/slide" Target="slide4.xml"/><Relationship Id="rId2" Type="http://schemas.openxmlformats.org/officeDocument/2006/relationships/image" Target="../media/image58.png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3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3" Type="http://schemas.openxmlformats.org/officeDocument/2006/relationships/image" Target="../media/image61.svg"/><Relationship Id="rId7" Type="http://schemas.openxmlformats.org/officeDocument/2006/relationships/slide" Target="slide13.xml"/><Relationship Id="rId12" Type="http://schemas.openxmlformats.org/officeDocument/2006/relationships/slide" Target="slide4.xml"/><Relationship Id="rId2" Type="http://schemas.openxmlformats.org/officeDocument/2006/relationships/image" Target="../media/image60.png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3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3" Type="http://schemas.openxmlformats.org/officeDocument/2006/relationships/image" Target="../media/image64.svg"/><Relationship Id="rId7" Type="http://schemas.openxmlformats.org/officeDocument/2006/relationships/slide" Target="slide13.xml"/><Relationship Id="rId12" Type="http://schemas.openxmlformats.org/officeDocument/2006/relationships/slide" Target="slide4.xml"/><Relationship Id="rId2" Type="http://schemas.openxmlformats.org/officeDocument/2006/relationships/image" Target="../media/image63.png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3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3" Type="http://schemas.openxmlformats.org/officeDocument/2006/relationships/image" Target="../media/image66.svg"/><Relationship Id="rId7" Type="http://schemas.openxmlformats.org/officeDocument/2006/relationships/slide" Target="slide13.xml"/><Relationship Id="rId12" Type="http://schemas.openxmlformats.org/officeDocument/2006/relationships/slide" Target="slide4.xml"/><Relationship Id="rId2" Type="http://schemas.openxmlformats.org/officeDocument/2006/relationships/image" Target="../media/image65.png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3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4.xml"/><Relationship Id="rId3" Type="http://schemas.openxmlformats.org/officeDocument/2006/relationships/image" Target="../media/image68.svg"/><Relationship Id="rId7" Type="http://schemas.openxmlformats.org/officeDocument/2006/relationships/slide" Target="slide9.xml"/><Relationship Id="rId12" Type="http://schemas.openxmlformats.org/officeDocument/2006/relationships/slide" Target="slide16.xml"/><Relationship Id="rId17" Type="http://schemas.openxmlformats.org/officeDocument/2006/relationships/slide" Target="slide25.xml"/><Relationship Id="rId2" Type="http://schemas.openxmlformats.org/officeDocument/2006/relationships/image" Target="../media/image67.png"/><Relationship Id="rId16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22.xml"/><Relationship Id="rId10" Type="http://schemas.openxmlformats.org/officeDocument/2006/relationships/slide" Target="slide14.xml"/><Relationship Id="rId4" Type="http://schemas.openxmlformats.org/officeDocument/2006/relationships/image" Target="../media/image69.jpeg"/><Relationship Id="rId9" Type="http://schemas.openxmlformats.org/officeDocument/2006/relationships/slide" Target="slide11.xml"/><Relationship Id="rId1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4.xml"/><Relationship Id="rId3" Type="http://schemas.openxmlformats.org/officeDocument/2006/relationships/image" Target="../media/image71.svg"/><Relationship Id="rId7" Type="http://schemas.openxmlformats.org/officeDocument/2006/relationships/slide" Target="slide9.xml"/><Relationship Id="rId12" Type="http://schemas.openxmlformats.org/officeDocument/2006/relationships/slide" Target="slide16.xml"/><Relationship Id="rId17" Type="http://schemas.openxmlformats.org/officeDocument/2006/relationships/slide" Target="slide25.xml"/><Relationship Id="rId2" Type="http://schemas.openxmlformats.org/officeDocument/2006/relationships/image" Target="../media/image70.png"/><Relationship Id="rId16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22.xml"/><Relationship Id="rId10" Type="http://schemas.openxmlformats.org/officeDocument/2006/relationships/slide" Target="slide14.xml"/><Relationship Id="rId4" Type="http://schemas.openxmlformats.org/officeDocument/2006/relationships/image" Target="../media/image72.jpeg"/><Relationship Id="rId9" Type="http://schemas.openxmlformats.org/officeDocument/2006/relationships/slide" Target="slide11.xml"/><Relationship Id="rId1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18" Type="http://schemas.openxmlformats.org/officeDocument/2006/relationships/slide" Target="slide23.xml"/><Relationship Id="rId3" Type="http://schemas.openxmlformats.org/officeDocument/2006/relationships/image" Target="../media/image14.svg"/><Relationship Id="rId7" Type="http://schemas.openxmlformats.org/officeDocument/2006/relationships/slide" Target="slide5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" Type="http://schemas.openxmlformats.org/officeDocument/2006/relationships/image" Target="../media/image13.png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slide" Target="slide11.xml"/><Relationship Id="rId5" Type="http://schemas.openxmlformats.org/officeDocument/2006/relationships/image" Target="../media/image16.jpeg"/><Relationship Id="rId15" Type="http://schemas.openxmlformats.org/officeDocument/2006/relationships/slide" Target="slide4.xml"/><Relationship Id="rId10" Type="http://schemas.openxmlformats.org/officeDocument/2006/relationships/slide" Target="slide13.xml"/><Relationship Id="rId19" Type="http://schemas.openxmlformats.org/officeDocument/2006/relationships/slide" Target="slide25.xml"/><Relationship Id="rId4" Type="http://schemas.openxmlformats.org/officeDocument/2006/relationships/image" Target="../media/image15.png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25.xml"/><Relationship Id="rId3" Type="http://schemas.openxmlformats.org/officeDocument/2006/relationships/image" Target="../media/image20.svg"/><Relationship Id="rId7" Type="http://schemas.openxmlformats.org/officeDocument/2006/relationships/slide" Target="slide6.xml"/><Relationship Id="rId12" Type="http://schemas.openxmlformats.org/officeDocument/2006/relationships/slide" Target="slide15.xml"/><Relationship Id="rId17" Type="http://schemas.openxmlformats.org/officeDocument/2006/relationships/slide" Target="slide23.xml"/><Relationship Id="rId2" Type="http://schemas.openxmlformats.org/officeDocument/2006/relationships/image" Target="../media/image19.png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image" Target="../media/image22.jpeg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image" Target="../media/image21.jpeg"/><Relationship Id="rId9" Type="http://schemas.openxmlformats.org/officeDocument/2006/relationships/slide" Target="slide13.xml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25.xml"/><Relationship Id="rId3" Type="http://schemas.openxmlformats.org/officeDocument/2006/relationships/image" Target="../media/image24.svg"/><Relationship Id="rId7" Type="http://schemas.openxmlformats.org/officeDocument/2006/relationships/slide" Target="slide6.xml"/><Relationship Id="rId12" Type="http://schemas.openxmlformats.org/officeDocument/2006/relationships/slide" Target="slide15.xml"/><Relationship Id="rId17" Type="http://schemas.openxmlformats.org/officeDocument/2006/relationships/slide" Target="slide23.xml"/><Relationship Id="rId2" Type="http://schemas.openxmlformats.org/officeDocument/2006/relationships/image" Target="../media/image23.png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image" Target="../media/image26.jpeg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image" Target="../media/image25.jpeg"/><Relationship Id="rId9" Type="http://schemas.openxmlformats.org/officeDocument/2006/relationships/slide" Target="slide13.xml"/><Relationship Id="rId1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18" Type="http://schemas.openxmlformats.org/officeDocument/2006/relationships/slide" Target="slide23.xml"/><Relationship Id="rId3" Type="http://schemas.openxmlformats.org/officeDocument/2006/relationships/image" Target="../media/image28.svg"/><Relationship Id="rId7" Type="http://schemas.openxmlformats.org/officeDocument/2006/relationships/slide" Target="slide5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" Type="http://schemas.openxmlformats.org/officeDocument/2006/relationships/image" Target="../media/image27.png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slide" Target="slide11.xml"/><Relationship Id="rId5" Type="http://schemas.openxmlformats.org/officeDocument/2006/relationships/image" Target="../media/image30.jpeg"/><Relationship Id="rId15" Type="http://schemas.openxmlformats.org/officeDocument/2006/relationships/slide" Target="slide4.xml"/><Relationship Id="rId10" Type="http://schemas.openxmlformats.org/officeDocument/2006/relationships/slide" Target="slide13.xml"/><Relationship Id="rId19" Type="http://schemas.openxmlformats.org/officeDocument/2006/relationships/slide" Target="slide25.xml"/><Relationship Id="rId4" Type="http://schemas.openxmlformats.org/officeDocument/2006/relationships/image" Target="../media/image29.jpeg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777D56FF-79BD-4269-926D-8B2611416817}"/>
              </a:ext>
            </a:extLst>
          </p:cNvPr>
          <p:cNvSpPr/>
          <p:nvPr/>
        </p:nvSpPr>
        <p:spPr>
          <a:xfrm rot="10800000" flipH="1">
            <a:off x="9427365" y="5287859"/>
            <a:ext cx="701420" cy="784988"/>
          </a:xfrm>
          <a:prstGeom prst="rtTriangle">
            <a:avLst/>
          </a:prstGeom>
          <a:gradFill>
            <a:gsLst>
              <a:gs pos="0">
                <a:srgbClr val="CC3399">
                  <a:alpha val="87000"/>
                </a:srgbClr>
              </a:gs>
              <a:gs pos="84000">
                <a:srgbClr val="CC3399">
                  <a:alpha val="92000"/>
                </a:srgbClr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286E046-6BE9-4D3C-96F9-956E7C3A5DF3}"/>
              </a:ext>
            </a:extLst>
          </p:cNvPr>
          <p:cNvSpPr/>
          <p:nvPr/>
        </p:nvSpPr>
        <p:spPr>
          <a:xfrm flipH="1">
            <a:off x="7594089" y="3139057"/>
            <a:ext cx="799298" cy="1149343"/>
          </a:xfrm>
          <a:prstGeom prst="rtTriangle">
            <a:avLst/>
          </a:prstGeom>
          <a:gradFill>
            <a:gsLst>
              <a:gs pos="0">
                <a:srgbClr val="CC3399">
                  <a:alpha val="87000"/>
                </a:srgbClr>
              </a:gs>
              <a:gs pos="84000">
                <a:srgbClr val="CC3399">
                  <a:alpha val="92000"/>
                </a:srgbClr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6114674D-D12F-4E20-B312-52482FEFF26C}"/>
              </a:ext>
            </a:extLst>
          </p:cNvPr>
          <p:cNvSpPr/>
          <p:nvPr/>
        </p:nvSpPr>
        <p:spPr>
          <a:xfrm rot="10800000" flipH="1">
            <a:off x="7613381" y="5181600"/>
            <a:ext cx="763064" cy="924827"/>
          </a:xfrm>
          <a:prstGeom prst="rtTriangle">
            <a:avLst/>
          </a:prstGeom>
          <a:solidFill>
            <a:srgbClr val="FFFF00">
              <a:alpha val="7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678C412-38E8-49ED-82BC-633911B749BB}"/>
              </a:ext>
            </a:extLst>
          </p:cNvPr>
          <p:cNvSpPr/>
          <p:nvPr/>
        </p:nvSpPr>
        <p:spPr>
          <a:xfrm rot="10800000" flipH="1">
            <a:off x="5811160" y="5171887"/>
            <a:ext cx="717048" cy="897801"/>
          </a:xfrm>
          <a:prstGeom prst="rtTriangle">
            <a:avLst/>
          </a:prstGeom>
          <a:solidFill>
            <a:srgbClr val="FF0066">
              <a:alpha val="7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167B114-532E-4A38-ADF9-5BED987790C4}"/>
              </a:ext>
            </a:extLst>
          </p:cNvPr>
          <p:cNvSpPr/>
          <p:nvPr/>
        </p:nvSpPr>
        <p:spPr>
          <a:xfrm flipH="1">
            <a:off x="5887993" y="3168249"/>
            <a:ext cx="718782" cy="650576"/>
          </a:xfrm>
          <a:prstGeom prst="rtTriangle">
            <a:avLst/>
          </a:prstGeom>
          <a:solidFill>
            <a:srgbClr val="FFFF00">
              <a:alpha val="7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7C38A89-577E-45F1-A8DA-8A5B541D564D}"/>
              </a:ext>
            </a:extLst>
          </p:cNvPr>
          <p:cNvSpPr/>
          <p:nvPr/>
        </p:nvSpPr>
        <p:spPr>
          <a:xfrm flipH="1">
            <a:off x="4087374" y="3153805"/>
            <a:ext cx="678537" cy="704193"/>
          </a:xfrm>
          <a:prstGeom prst="rtTriangle">
            <a:avLst/>
          </a:prstGeom>
          <a:solidFill>
            <a:srgbClr val="FF0066">
              <a:alpha val="7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C85AB82-800A-49EF-841B-9BD7EF075CF2}"/>
              </a:ext>
            </a:extLst>
          </p:cNvPr>
          <p:cNvSpPr/>
          <p:nvPr/>
        </p:nvSpPr>
        <p:spPr>
          <a:xfrm flipH="1">
            <a:off x="2410053" y="3139057"/>
            <a:ext cx="541212" cy="870726"/>
          </a:xfrm>
          <a:prstGeom prst="rtTriangle">
            <a:avLst/>
          </a:prstGeom>
          <a:solidFill>
            <a:srgbClr val="00FF00">
              <a:alpha val="8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2FE146F-0CCC-4374-B6DB-7D9698E13CAA}"/>
              </a:ext>
            </a:extLst>
          </p:cNvPr>
          <p:cNvSpPr/>
          <p:nvPr/>
        </p:nvSpPr>
        <p:spPr>
          <a:xfrm>
            <a:off x="2063215" y="3111215"/>
            <a:ext cx="9668698" cy="2908421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0EE8D23-6199-4D28-923B-51C1A1CCD4DD}"/>
              </a:ext>
            </a:extLst>
          </p:cNvPr>
          <p:cNvSpPr/>
          <p:nvPr/>
        </p:nvSpPr>
        <p:spPr>
          <a:xfrm rot="10800000" flipH="1">
            <a:off x="3959428" y="5306484"/>
            <a:ext cx="705288" cy="725018"/>
          </a:xfrm>
          <a:prstGeom prst="rtTriangle">
            <a:avLst/>
          </a:prstGeom>
          <a:solidFill>
            <a:srgbClr val="00FF00">
              <a:alpha val="8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641C3A-8AE5-400D-9BD3-0A4EB3F069D4}"/>
              </a:ext>
            </a:extLst>
          </p:cNvPr>
          <p:cNvSpPr/>
          <p:nvPr/>
        </p:nvSpPr>
        <p:spPr>
          <a:xfrm>
            <a:off x="2947713" y="3152801"/>
            <a:ext cx="1014687" cy="2864661"/>
          </a:xfrm>
          <a:prstGeom prst="rect">
            <a:avLst/>
          </a:prstGeom>
          <a:solidFill>
            <a:srgbClr val="00FF00">
              <a:alpha val="8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657FF3-D863-4094-A644-2B9B833BF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597" y="3176629"/>
            <a:ext cx="914447" cy="289646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7B8F4FC-3770-45F8-915B-4EA2FD301BCF}"/>
              </a:ext>
            </a:extLst>
          </p:cNvPr>
          <p:cNvGrpSpPr/>
          <p:nvPr/>
        </p:nvGrpSpPr>
        <p:grpSpPr>
          <a:xfrm>
            <a:off x="4719837" y="3166075"/>
            <a:ext cx="1134315" cy="2894132"/>
            <a:chOff x="3987044" y="1500425"/>
            <a:chExt cx="1042506" cy="26173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AD093F-E1FB-4D03-A2D4-B830BBD1B836}"/>
                </a:ext>
              </a:extLst>
            </p:cNvPr>
            <p:cNvSpPr/>
            <p:nvPr/>
          </p:nvSpPr>
          <p:spPr>
            <a:xfrm>
              <a:off x="4031942" y="1500425"/>
              <a:ext cx="957944" cy="2617304"/>
            </a:xfrm>
            <a:prstGeom prst="rect">
              <a:avLst/>
            </a:prstGeom>
            <a:solidFill>
              <a:srgbClr val="FF0066">
                <a:alpha val="78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EEA93DB-891F-4D7A-ADCF-36F94679A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7044" y="2008411"/>
              <a:ext cx="1042506" cy="1719221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2AC9541-F4A6-47A4-8C14-2765CF0E6B84}"/>
              </a:ext>
            </a:extLst>
          </p:cNvPr>
          <p:cNvSpPr/>
          <p:nvPr/>
        </p:nvSpPr>
        <p:spPr>
          <a:xfrm>
            <a:off x="6611589" y="3166075"/>
            <a:ext cx="1012973" cy="2908421"/>
          </a:xfrm>
          <a:prstGeom prst="rect">
            <a:avLst/>
          </a:prstGeom>
          <a:solidFill>
            <a:srgbClr val="FFFF00">
              <a:alpha val="7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ACD33FF-E32C-4EB1-8768-CA0D7AEC2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676" y="3225201"/>
            <a:ext cx="963572" cy="256556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6AD7149-C55C-4CED-8EC2-BCA6E90D1A04}"/>
              </a:ext>
            </a:extLst>
          </p:cNvPr>
          <p:cNvGrpSpPr/>
          <p:nvPr/>
        </p:nvGrpSpPr>
        <p:grpSpPr>
          <a:xfrm>
            <a:off x="8382000" y="3152802"/>
            <a:ext cx="1133413" cy="2916886"/>
            <a:chOff x="7029338" y="1500425"/>
            <a:chExt cx="1031841" cy="261730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28B2BD-EB7A-4346-8338-1E6C99C4EEF9}"/>
                </a:ext>
              </a:extLst>
            </p:cNvPr>
            <p:cNvSpPr/>
            <p:nvPr/>
          </p:nvSpPr>
          <p:spPr>
            <a:xfrm>
              <a:off x="7029338" y="1500425"/>
              <a:ext cx="957944" cy="2617304"/>
            </a:xfrm>
            <a:prstGeom prst="rect">
              <a:avLst/>
            </a:prstGeom>
            <a:gradFill>
              <a:gsLst>
                <a:gs pos="0">
                  <a:srgbClr val="CC3399">
                    <a:alpha val="87000"/>
                  </a:srgbClr>
                </a:gs>
                <a:gs pos="84000">
                  <a:srgbClr val="CC3399">
                    <a:alpha val="92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A6A535-898C-4341-8AD7-9B26FC13F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9155" y="1665051"/>
              <a:ext cx="1012024" cy="244470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3813043-8619-4AF2-9726-BA7F00687EF7}"/>
              </a:ext>
            </a:extLst>
          </p:cNvPr>
          <p:cNvSpPr txBox="1"/>
          <p:nvPr/>
        </p:nvSpPr>
        <p:spPr>
          <a:xfrm>
            <a:off x="4133288" y="392592"/>
            <a:ext cx="7239000" cy="1938992"/>
          </a:xfrm>
          <a:prstGeom prst="rect">
            <a:avLst/>
          </a:prstGeom>
          <a:noFill/>
          <a:ln w="28575">
            <a:solidFill>
              <a:srgbClr val="00808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সেরুয়া</a:t>
            </a:r>
            <a:r>
              <a:rPr lang="en-US" sz="66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6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66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5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5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845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1" grpId="0" animBg="1"/>
      <p:bldP spid="12" grpId="0" animBg="1"/>
      <p:bldP spid="2" grpId="0" animBg="1"/>
      <p:bldP spid="13" grpId="0" animBg="1"/>
      <p:bldP spid="18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079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046984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297942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0" y="6324600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76D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211BAD-823C-481E-8C18-458961CA16E4}"/>
              </a:ext>
            </a:extLst>
          </p:cNvPr>
          <p:cNvSpPr txBox="1"/>
          <p:nvPr/>
        </p:nvSpPr>
        <p:spPr>
          <a:xfrm>
            <a:off x="1116131" y="424876"/>
            <a:ext cx="7086600" cy="2554545"/>
          </a:xfrm>
          <a:prstGeom prst="rect">
            <a:avLst/>
          </a:prstGeom>
          <a:noFill/>
          <a:ln>
            <a:solidFill>
              <a:srgbClr val="4A2619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bn-BD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পূর্ব-পাকিস্থানের জনগনের মধ্যে এর প্রতিক্রিয়া হয় তীব্র। ক্ষমতা হস্তান্তরের দাবিতে আওয়ামীলীগের সকল কর্মসুচীতে জনগন স্বতঃফুর্ত অংশ নেয়। বিশেষ করে ছাত্রদের ভুমিকা ছিল অগ্রণী। এ ছাড়াও শিক্ষক, পেশাজীবি, ও মহিলা সংগঠন গুলোও এগিয়ে আসে। 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6" name="Picture 4" descr="মুক্তিযুদ্ধের পূর্বাপর দলিল">
            <a:extLst>
              <a:ext uri="{FF2B5EF4-FFF2-40B4-BE49-F238E27FC236}">
                <a16:creationId xmlns:a16="http://schemas.microsoft.com/office/drawing/2014/main" id="{44BA5001-B920-4AB0-AB97-52C32E71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5131" y="424876"/>
            <a:ext cx="3429000" cy="2554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85D465-C68D-44BE-856F-816C3F098031}"/>
              </a:ext>
            </a:extLst>
          </p:cNvPr>
          <p:cNvSpPr txBox="1"/>
          <p:nvPr/>
        </p:nvSpPr>
        <p:spPr>
          <a:xfrm>
            <a:off x="1093386" y="3276600"/>
            <a:ext cx="7082759" cy="3046988"/>
          </a:xfrm>
          <a:prstGeom prst="rect">
            <a:avLst/>
          </a:prstGeom>
          <a:noFill/>
          <a:ln>
            <a:solidFill>
              <a:srgbClr val="4A2619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একাত্তরের মার্চের শুরু থেকে প্রত্যেক দিন যে সকল সমাবেশ-মিছিল হয়েছে তাতে প্রচুর লোক সমাগম ঘটে। ভুট্রোর ষড়যন্ত্রে সাড়া দিয়ে প্রেসিডেন্ট ইয়াহিয়া খান ১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মার্চ জাতীয় অধিবেশন স্থগিত ঘোষ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ণা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করায় আওয়ামীলীগের হাতে ক্ষমতা হস্তান্তরের প্রক্রিয়া অনিশ্চিত হয়। </a:t>
            </a:r>
          </a:p>
        </p:txBody>
      </p:sp>
      <p:pic>
        <p:nvPicPr>
          <p:cNvPr id="18" name="Picture 6" descr="স্বাধীনতার এত বছর পরও মুক্তিযুদ্ধের ইতিহাস নিয়ে বিতর্ক | আলাপ | DW |  26.03.2019">
            <a:extLst>
              <a:ext uri="{FF2B5EF4-FFF2-40B4-BE49-F238E27FC236}">
                <a16:creationId xmlns:a16="http://schemas.microsoft.com/office/drawing/2014/main" id="{A55A5507-BF70-4FB5-B307-235CEF80B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31" y="3276600"/>
            <a:ext cx="3425160" cy="304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C92B1288-7E15-4E82-A375-F6C270A02772}"/>
              </a:ext>
            </a:extLst>
          </p:cNvPr>
          <p:cNvSpPr txBox="1"/>
          <p:nvPr/>
        </p:nvSpPr>
        <p:spPr>
          <a:xfrm>
            <a:off x="-27929" y="2929540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>
            <a:hlinkClick r:id="rId7" action="ppaction://hlinksldjump"/>
            <a:extLst>
              <a:ext uri="{FF2B5EF4-FFF2-40B4-BE49-F238E27FC236}">
                <a16:creationId xmlns:a16="http://schemas.microsoft.com/office/drawing/2014/main" id="{23706B4B-CE65-4F9A-95AE-CB75DBABAE24}"/>
              </a:ext>
            </a:extLst>
          </p:cNvPr>
          <p:cNvSpPr txBox="1"/>
          <p:nvPr/>
        </p:nvSpPr>
        <p:spPr>
          <a:xfrm>
            <a:off x="-19664" y="4014050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" name="TextBox 20">
            <a:hlinkClick r:id="rId8" action="ppaction://hlinksldjump"/>
            <a:extLst>
              <a:ext uri="{FF2B5EF4-FFF2-40B4-BE49-F238E27FC236}">
                <a16:creationId xmlns:a16="http://schemas.microsoft.com/office/drawing/2014/main" id="{0ACA06D5-A28A-4203-9C74-351DB1BA053E}"/>
              </a:ext>
            </a:extLst>
          </p:cNvPr>
          <p:cNvSpPr txBox="1"/>
          <p:nvPr/>
        </p:nvSpPr>
        <p:spPr>
          <a:xfrm>
            <a:off x="-19664" y="5047280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22" name="TextBox 21">
            <a:hlinkClick r:id="rId9" action="ppaction://hlinksldjump"/>
            <a:extLst>
              <a:ext uri="{FF2B5EF4-FFF2-40B4-BE49-F238E27FC236}">
                <a16:creationId xmlns:a16="http://schemas.microsoft.com/office/drawing/2014/main" id="{5EB112A2-69B8-40B7-84FD-A8B58F2C3053}"/>
              </a:ext>
            </a:extLst>
          </p:cNvPr>
          <p:cNvSpPr txBox="1"/>
          <p:nvPr/>
        </p:nvSpPr>
        <p:spPr>
          <a:xfrm>
            <a:off x="440641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TextBox 35">
            <a:hlinkClick r:id="rId10" action="ppaction://hlinksldjump"/>
            <a:extLst>
              <a:ext uri="{FF2B5EF4-FFF2-40B4-BE49-F238E27FC236}">
                <a16:creationId xmlns:a16="http://schemas.microsoft.com/office/drawing/2014/main" id="{DFEF828C-6E05-4840-9D2B-18DA99BD3454}"/>
              </a:ext>
            </a:extLst>
          </p:cNvPr>
          <p:cNvSpPr txBox="1"/>
          <p:nvPr/>
        </p:nvSpPr>
        <p:spPr>
          <a:xfrm>
            <a:off x="-27929" y="6277540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11" action="ppaction://hlinksldjump"/>
            <a:extLst>
              <a:ext uri="{FF2B5EF4-FFF2-40B4-BE49-F238E27FC236}">
                <a16:creationId xmlns:a16="http://schemas.microsoft.com/office/drawing/2014/main" id="{6F6CF62E-D78F-4051-994D-C5730AE9721A}"/>
              </a:ext>
            </a:extLst>
          </p:cNvPr>
          <p:cNvSpPr txBox="1"/>
          <p:nvPr/>
        </p:nvSpPr>
        <p:spPr>
          <a:xfrm>
            <a:off x="126590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8" name="TextBox 37">
            <a:hlinkClick r:id="rId12" action="ppaction://hlinksldjump"/>
            <a:extLst>
              <a:ext uri="{FF2B5EF4-FFF2-40B4-BE49-F238E27FC236}">
                <a16:creationId xmlns:a16="http://schemas.microsoft.com/office/drawing/2014/main" id="{FF461CEF-E8BF-4D4A-90FF-AB71B87810E2}"/>
              </a:ext>
            </a:extLst>
          </p:cNvPr>
          <p:cNvSpPr txBox="1"/>
          <p:nvPr/>
        </p:nvSpPr>
        <p:spPr>
          <a:xfrm>
            <a:off x="7619495" y="-4553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13" action="ppaction://hlinksldjump"/>
            <a:extLst>
              <a:ext uri="{FF2B5EF4-FFF2-40B4-BE49-F238E27FC236}">
                <a16:creationId xmlns:a16="http://schemas.microsoft.com/office/drawing/2014/main" id="{AB55DE9B-DCE0-4B5E-A20F-8729C8B07F26}"/>
              </a:ext>
            </a:extLst>
          </p:cNvPr>
          <p:cNvSpPr txBox="1"/>
          <p:nvPr/>
        </p:nvSpPr>
        <p:spPr>
          <a:xfrm>
            <a:off x="10815668" y="-4553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4" action="ppaction://hlinksldjump"/>
            <a:extLst>
              <a:ext uri="{FF2B5EF4-FFF2-40B4-BE49-F238E27FC236}">
                <a16:creationId xmlns:a16="http://schemas.microsoft.com/office/drawing/2014/main" id="{B482E699-1A50-4A27-BD20-A7E5D5A5813B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5" action="ppaction://hlinksldjump"/>
            <a:extLst>
              <a:ext uri="{FF2B5EF4-FFF2-40B4-BE49-F238E27FC236}">
                <a16:creationId xmlns:a16="http://schemas.microsoft.com/office/drawing/2014/main" id="{B057DFC8-9D1F-4325-8C1D-F20357BF2FD5}"/>
              </a:ext>
            </a:extLst>
          </p:cNvPr>
          <p:cNvSpPr txBox="1"/>
          <p:nvPr/>
        </p:nvSpPr>
        <p:spPr>
          <a:xfrm>
            <a:off x="1286021" y="6626740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6" action="ppaction://hlinksldjump"/>
            <a:extLst>
              <a:ext uri="{FF2B5EF4-FFF2-40B4-BE49-F238E27FC236}">
                <a16:creationId xmlns:a16="http://schemas.microsoft.com/office/drawing/2014/main" id="{AD4B5232-FC89-4FFD-ACEC-1E69CDDF7911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7" action="ppaction://hlinksldjump"/>
            <a:extLst>
              <a:ext uri="{FF2B5EF4-FFF2-40B4-BE49-F238E27FC236}">
                <a16:creationId xmlns:a16="http://schemas.microsoft.com/office/drawing/2014/main" id="{CEA534A0-B330-4D09-9786-FC9E9C27470B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8" action="ppaction://hlinksldjump"/>
            <a:extLst>
              <a:ext uri="{FF2B5EF4-FFF2-40B4-BE49-F238E27FC236}">
                <a16:creationId xmlns:a16="http://schemas.microsoft.com/office/drawing/2014/main" id="{392F9924-DCA3-4BD3-B223-CE22D2377D5C}"/>
              </a:ext>
            </a:extLst>
          </p:cNvPr>
          <p:cNvSpPr txBox="1"/>
          <p:nvPr/>
        </p:nvSpPr>
        <p:spPr>
          <a:xfrm>
            <a:off x="10825779" y="6633560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2A0D3235-CE62-4AF5-BF73-B3DC5155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62" y="6202196"/>
            <a:ext cx="1524000" cy="501650"/>
          </a:xfrm>
        </p:spPr>
        <p:txBody>
          <a:bodyPr/>
          <a:lstStyle/>
          <a:p>
            <a:pPr algn="ctr"/>
            <a:fld id="{74C39D49-39A3-45CE-A105-F91CAD97B786}" type="datetime4"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February 17, 2022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29C9C9-B765-4271-916C-85C152933DDD}"/>
              </a:ext>
            </a:extLst>
          </p:cNvPr>
          <p:cNvSpPr txBox="1"/>
          <p:nvPr/>
        </p:nvSpPr>
        <p:spPr>
          <a:xfrm>
            <a:off x="1145498" y="609605"/>
            <a:ext cx="7391400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ফলে ওই দিন আওয়ামীলী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গের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পার্লামেন্টারি কমিটির বৈঠকে সর্বাত্নক আন্দোলনের কর্মসুচী ঘোষনা করা হয়। জনগ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ণ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এবারও স্বতঃফুর্ত ভাবে সাড়া দেয়। শুরু হয় বাংলাদেশের মুক্তিযুদ্ধের সংগ্রামের আরেক অধ্যায়- অসহযোগ আন্দোলন।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66BB7F-C3E7-4AA5-9614-D70DFD2244FB}"/>
              </a:ext>
            </a:extLst>
          </p:cNvPr>
          <p:cNvSpPr txBox="1"/>
          <p:nvPr/>
        </p:nvSpPr>
        <p:spPr>
          <a:xfrm>
            <a:off x="1128009" y="3951100"/>
            <a:ext cx="73914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মার্চ ১৯৭১, ঢাকা বিশ্ববিদ্যালয়ে এক বিশাল সমাবেশে ছাত্রলীগ এবং ডাকসু নেতৃবৃন্দ এই পতাকা সর্বসাধার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ণে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র সামনে আনুষ্ঠানিকভাবে ‘স্বাধীন বাংলার’ পতাকা রুপে তুলে ধরেণ।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8" name="Picture 2" descr="পাঁচদলীয় উপদেষ্টা কমিটি গঠন | প্রথম আলো">
            <a:extLst>
              <a:ext uri="{FF2B5EF4-FFF2-40B4-BE49-F238E27FC236}">
                <a16:creationId xmlns:a16="http://schemas.microsoft.com/office/drawing/2014/main" id="{8063ABA6-9390-44B9-BA28-8260AB75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92181"/>
            <a:ext cx="3085882" cy="287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আজ জাতীয় পতাকা উত্তোলন দিবস">
            <a:extLst>
              <a:ext uri="{FF2B5EF4-FFF2-40B4-BE49-F238E27FC236}">
                <a16:creationId xmlns:a16="http://schemas.microsoft.com/office/drawing/2014/main" id="{DBE12F9F-890A-4095-AF8D-48EB805C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951100"/>
            <a:ext cx="3085882" cy="228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DE286864-87EF-480B-A4D7-58159BCBC36C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" name="TextBox 20">
            <a:hlinkClick r:id="rId7" action="ppaction://hlinksldjump"/>
            <a:extLst>
              <a:ext uri="{FF2B5EF4-FFF2-40B4-BE49-F238E27FC236}">
                <a16:creationId xmlns:a16="http://schemas.microsoft.com/office/drawing/2014/main" id="{B4FC90F2-C3AD-4EEF-9623-67586F59FE39}"/>
              </a:ext>
            </a:extLst>
          </p:cNvPr>
          <p:cNvSpPr txBox="1"/>
          <p:nvPr/>
        </p:nvSpPr>
        <p:spPr>
          <a:xfrm>
            <a:off x="-27929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>
            <a:hlinkClick r:id="rId8" action="ppaction://hlinksldjump"/>
            <a:extLst>
              <a:ext uri="{FF2B5EF4-FFF2-40B4-BE49-F238E27FC236}">
                <a16:creationId xmlns:a16="http://schemas.microsoft.com/office/drawing/2014/main" id="{A2E57E56-1252-42A1-B0D4-DFC0A03F5E71}"/>
              </a:ext>
            </a:extLst>
          </p:cNvPr>
          <p:cNvSpPr txBox="1"/>
          <p:nvPr/>
        </p:nvSpPr>
        <p:spPr>
          <a:xfrm>
            <a:off x="0" y="5400782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6" name="TextBox 35">
            <a:hlinkClick r:id="rId9" action="ppaction://hlinksldjump"/>
            <a:extLst>
              <a:ext uri="{FF2B5EF4-FFF2-40B4-BE49-F238E27FC236}">
                <a16:creationId xmlns:a16="http://schemas.microsoft.com/office/drawing/2014/main" id="{439B9A03-CBD7-4BFF-9C0C-8CB8062B11CA}"/>
              </a:ext>
            </a:extLst>
          </p:cNvPr>
          <p:cNvSpPr txBox="1"/>
          <p:nvPr/>
        </p:nvSpPr>
        <p:spPr>
          <a:xfrm>
            <a:off x="440641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10" action="ppaction://hlinksldjump"/>
            <a:extLst>
              <a:ext uri="{FF2B5EF4-FFF2-40B4-BE49-F238E27FC236}">
                <a16:creationId xmlns:a16="http://schemas.microsoft.com/office/drawing/2014/main" id="{0C9B923E-7601-4CDC-AD45-42FD5B22D4AD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8" name="TextBox 37">
            <a:hlinkClick r:id="rId11" action="ppaction://hlinksldjump"/>
            <a:extLst>
              <a:ext uri="{FF2B5EF4-FFF2-40B4-BE49-F238E27FC236}">
                <a16:creationId xmlns:a16="http://schemas.microsoft.com/office/drawing/2014/main" id="{84CBB4D5-D000-479B-873A-2878C4526782}"/>
              </a:ext>
            </a:extLst>
          </p:cNvPr>
          <p:cNvSpPr txBox="1"/>
          <p:nvPr/>
        </p:nvSpPr>
        <p:spPr>
          <a:xfrm>
            <a:off x="126590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9" name="TextBox 38">
            <a:hlinkClick r:id="rId12" action="ppaction://hlinksldjump"/>
            <a:extLst>
              <a:ext uri="{FF2B5EF4-FFF2-40B4-BE49-F238E27FC236}">
                <a16:creationId xmlns:a16="http://schemas.microsoft.com/office/drawing/2014/main" id="{B57962E9-08B7-4CC4-A232-CB2F42993EE7}"/>
              </a:ext>
            </a:extLst>
          </p:cNvPr>
          <p:cNvSpPr txBox="1"/>
          <p:nvPr/>
        </p:nvSpPr>
        <p:spPr>
          <a:xfrm>
            <a:off x="7619495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0" name="TextBox 39">
            <a:hlinkClick r:id="rId13" action="ppaction://hlinksldjump"/>
            <a:extLst>
              <a:ext uri="{FF2B5EF4-FFF2-40B4-BE49-F238E27FC236}">
                <a16:creationId xmlns:a16="http://schemas.microsoft.com/office/drawing/2014/main" id="{1758F2F3-C275-4018-8FB9-DA6D4A034871}"/>
              </a:ext>
            </a:extLst>
          </p:cNvPr>
          <p:cNvSpPr txBox="1"/>
          <p:nvPr/>
        </p:nvSpPr>
        <p:spPr>
          <a:xfrm>
            <a:off x="10815668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hlinkClick r:id="rId14" action="ppaction://hlinksldjump"/>
            <a:extLst>
              <a:ext uri="{FF2B5EF4-FFF2-40B4-BE49-F238E27FC236}">
                <a16:creationId xmlns:a16="http://schemas.microsoft.com/office/drawing/2014/main" id="{3F1B9EB4-55C7-4589-AC58-07F19711ABA8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2" name="TextBox 41">
            <a:hlinkClick r:id="rId15" action="ppaction://hlinksldjump"/>
            <a:extLst>
              <a:ext uri="{FF2B5EF4-FFF2-40B4-BE49-F238E27FC236}">
                <a16:creationId xmlns:a16="http://schemas.microsoft.com/office/drawing/2014/main" id="{5C44AB64-8E88-4BF1-8A54-9317D3F00035}"/>
              </a:ext>
            </a:extLst>
          </p:cNvPr>
          <p:cNvSpPr txBox="1"/>
          <p:nvPr/>
        </p:nvSpPr>
        <p:spPr>
          <a:xfrm>
            <a:off x="1300232" y="6612192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6" action="ppaction://hlinksldjump"/>
            <a:extLst>
              <a:ext uri="{FF2B5EF4-FFF2-40B4-BE49-F238E27FC236}">
                <a16:creationId xmlns:a16="http://schemas.microsoft.com/office/drawing/2014/main" id="{E2A24C17-0B7C-42BA-9373-5CC117FE221C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7" action="ppaction://hlinksldjump"/>
            <a:extLst>
              <a:ext uri="{FF2B5EF4-FFF2-40B4-BE49-F238E27FC236}">
                <a16:creationId xmlns:a16="http://schemas.microsoft.com/office/drawing/2014/main" id="{93A70755-1479-4115-B363-287D0532D586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hlinkClick r:id="rId18" action="ppaction://hlinksldjump"/>
            <a:extLst>
              <a:ext uri="{FF2B5EF4-FFF2-40B4-BE49-F238E27FC236}">
                <a16:creationId xmlns:a16="http://schemas.microsoft.com/office/drawing/2014/main" id="{8BE700BD-79DF-4319-8ED5-8F782137DDEE}"/>
              </a:ext>
            </a:extLst>
          </p:cNvPr>
          <p:cNvSpPr txBox="1"/>
          <p:nvPr/>
        </p:nvSpPr>
        <p:spPr>
          <a:xfrm>
            <a:off x="10825779" y="6604064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2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2035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08253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296149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0" y="6324600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45E7BB-0E5E-4720-999C-96C3469F854E}"/>
              </a:ext>
            </a:extLst>
          </p:cNvPr>
          <p:cNvSpPr txBox="1"/>
          <p:nvPr/>
        </p:nvSpPr>
        <p:spPr>
          <a:xfrm>
            <a:off x="947980" y="6365764"/>
            <a:ext cx="1101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নুরুল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তরফদার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সেরুয়া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।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ICT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E 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175743-F29E-4315-A3AF-05ECFDC94DED}"/>
              </a:ext>
            </a:extLst>
          </p:cNvPr>
          <p:cNvSpPr txBox="1"/>
          <p:nvPr/>
        </p:nvSpPr>
        <p:spPr>
          <a:xfrm>
            <a:off x="1161412" y="4616277"/>
            <a:ext cx="7467600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৩রা মার্চ গঠিত হয় ছাত্র সংগ্রাম পরিষদ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r>
              <a:rPr lang="bn-BD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এতে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আন্দোলন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আরো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বেগবান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</a:t>
            </a:r>
            <a:r>
              <a:rPr lang="bn-BD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বঙ্গবন্ধু শেখ মজিবুর রহমানের নেতৃত্বের প্রতি পুর্ণ আস্থা প্রকাশ করে এবং স্বাধীন সার্বভৌম বাংলাদেশ প্রতিষ্ঠার ঘোষ</a:t>
            </a:r>
            <a:r>
              <a:rPr lang="en-US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ণা</a:t>
            </a:r>
            <a:r>
              <a:rPr lang="bn-BD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দে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য়</a:t>
            </a:r>
            <a:r>
              <a:rPr lang="bn-BD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  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6F3E0E-CC71-40B7-BD5D-30728B031F98}"/>
              </a:ext>
            </a:extLst>
          </p:cNvPr>
          <p:cNvSpPr txBox="1"/>
          <p:nvPr/>
        </p:nvSpPr>
        <p:spPr>
          <a:xfrm>
            <a:off x="1161412" y="319548"/>
            <a:ext cx="7467600" cy="25545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আওয়ামীলীগ ২রা মার্চ ঢাকা শহরে ও ৩রা মার্চ সারা দেশে হরতালের ডাক দেয়। ২রা মার্চ সকাল ১১ টায় ঢাকা বিশ্ববিদ্যালয়ের ছাত্রলীগ ও ঢাকা বিশ্ববিদ্যালয় ছাত্র সংসদ (ডাকসু) নেতৃবৃন্দ দেশের মানচিত্র খচিত স্বাধীন বাংলাদেশের পতাকা উত্তোলন করে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11C23F-85FD-4C70-A541-C13AB74F01BE}"/>
              </a:ext>
            </a:extLst>
          </p:cNvPr>
          <p:cNvSpPr txBox="1"/>
          <p:nvPr/>
        </p:nvSpPr>
        <p:spPr>
          <a:xfrm>
            <a:off x="1161412" y="2968959"/>
            <a:ext cx="7450394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মুক্তিযুদ্ধে এ পতাকা ছিল আমাদের প্রের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ণা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৩রা মার্চ থেকে শুরু হয় সর্বাত্নক অসহযোগ আন্দোলন যা ২৫শে মার্চ পর্যন্ত অব্যাহত থাকে। </a:t>
            </a:r>
          </a:p>
        </p:txBody>
      </p:sp>
      <p:pic>
        <p:nvPicPr>
          <p:cNvPr id="37" name="Picture 2" descr="৩ মার্চ হইতে ৬ মার্চ পর্যন্ত প্রতিদিন সকাল ৬টা হইতে দুপুর ২টা পর্যন্ত সমগ্র  প্রদেশে হরতাল পালন করুন : বঙ্গবন্ধু">
            <a:extLst>
              <a:ext uri="{FF2B5EF4-FFF2-40B4-BE49-F238E27FC236}">
                <a16:creationId xmlns:a16="http://schemas.microsoft.com/office/drawing/2014/main" id="{B4C8FBE8-768C-412A-BFBA-C0C7587E8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19" y="168049"/>
            <a:ext cx="2993571" cy="272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সর্বদলীয় ছাত্র সংগ্রাম পরিষদ থেকে কেন্দ্রীয় ছাত্র সংগ্রাম পরিষদ –  বঙ্গবন্ধু শুধু একটি নাম">
            <a:extLst>
              <a:ext uri="{FF2B5EF4-FFF2-40B4-BE49-F238E27FC236}">
                <a16:creationId xmlns:a16="http://schemas.microsoft.com/office/drawing/2014/main" id="{D012544F-7585-4B09-BC66-ED3AE851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41" y="4660519"/>
            <a:ext cx="2933064" cy="1769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22CADF4-9336-4C0F-8003-FC0CFB21F0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9069" y="2927556"/>
            <a:ext cx="3560531" cy="1693331"/>
          </a:xfrm>
          <a:prstGeom prst="rect">
            <a:avLst/>
          </a:prstGeom>
        </p:spPr>
      </p:pic>
      <p:sp>
        <p:nvSpPr>
          <p:cNvPr id="40" name="TextBox 39">
            <a:hlinkClick r:id="rId7" action="ppaction://hlinksldjump"/>
            <a:extLst>
              <a:ext uri="{FF2B5EF4-FFF2-40B4-BE49-F238E27FC236}">
                <a16:creationId xmlns:a16="http://schemas.microsoft.com/office/drawing/2014/main" id="{3C1DF41D-FDE3-4F16-922B-0CD7DC929F74}"/>
              </a:ext>
            </a:extLst>
          </p:cNvPr>
          <p:cNvSpPr txBox="1"/>
          <p:nvPr/>
        </p:nvSpPr>
        <p:spPr>
          <a:xfrm>
            <a:off x="-27929" y="292509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8" action="ppaction://hlinksldjump"/>
            <a:extLst>
              <a:ext uri="{FF2B5EF4-FFF2-40B4-BE49-F238E27FC236}">
                <a16:creationId xmlns:a16="http://schemas.microsoft.com/office/drawing/2014/main" id="{AD3DEF04-8835-41E2-8345-76B17A60D535}"/>
              </a:ext>
            </a:extLst>
          </p:cNvPr>
          <p:cNvSpPr txBox="1"/>
          <p:nvPr/>
        </p:nvSpPr>
        <p:spPr>
          <a:xfrm>
            <a:off x="-52988" y="404701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2" name="TextBox 41">
            <a:hlinkClick r:id="rId9" action="ppaction://hlinksldjump"/>
            <a:extLst>
              <a:ext uri="{FF2B5EF4-FFF2-40B4-BE49-F238E27FC236}">
                <a16:creationId xmlns:a16="http://schemas.microsoft.com/office/drawing/2014/main" id="{A3866EB7-FC4A-492E-B3B7-2FCC506DFF86}"/>
              </a:ext>
            </a:extLst>
          </p:cNvPr>
          <p:cNvSpPr txBox="1"/>
          <p:nvPr/>
        </p:nvSpPr>
        <p:spPr>
          <a:xfrm>
            <a:off x="-33799" y="5172955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3" name="TextBox 42">
            <a:hlinkClick r:id="rId10" action="ppaction://hlinksldjump"/>
            <a:extLst>
              <a:ext uri="{FF2B5EF4-FFF2-40B4-BE49-F238E27FC236}">
                <a16:creationId xmlns:a16="http://schemas.microsoft.com/office/drawing/2014/main" id="{647173BA-6171-464A-A042-5AF10BB6C4C9}"/>
              </a:ext>
            </a:extLst>
          </p:cNvPr>
          <p:cNvSpPr txBox="1"/>
          <p:nvPr/>
        </p:nvSpPr>
        <p:spPr>
          <a:xfrm>
            <a:off x="4421158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4" name="TextBox 43">
            <a:hlinkClick r:id="rId11" action="ppaction://hlinksldjump"/>
            <a:extLst>
              <a:ext uri="{FF2B5EF4-FFF2-40B4-BE49-F238E27FC236}">
                <a16:creationId xmlns:a16="http://schemas.microsoft.com/office/drawing/2014/main" id="{C980651B-060A-4C4F-A07C-A458A4057DDB}"/>
              </a:ext>
            </a:extLst>
          </p:cNvPr>
          <p:cNvSpPr txBox="1"/>
          <p:nvPr/>
        </p:nvSpPr>
        <p:spPr>
          <a:xfrm>
            <a:off x="-16312" y="6286699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5" name="TextBox 44">
            <a:hlinkClick r:id="rId12" action="ppaction://hlinksldjump"/>
            <a:extLst>
              <a:ext uri="{FF2B5EF4-FFF2-40B4-BE49-F238E27FC236}">
                <a16:creationId xmlns:a16="http://schemas.microsoft.com/office/drawing/2014/main" id="{D88EC4B8-091C-46D8-A297-71EBEDA3F84B}"/>
              </a:ext>
            </a:extLst>
          </p:cNvPr>
          <p:cNvSpPr txBox="1"/>
          <p:nvPr/>
        </p:nvSpPr>
        <p:spPr>
          <a:xfrm>
            <a:off x="1280652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6" name="TextBox 45">
            <a:hlinkClick r:id="rId13" action="ppaction://hlinksldjump"/>
            <a:extLst>
              <a:ext uri="{FF2B5EF4-FFF2-40B4-BE49-F238E27FC236}">
                <a16:creationId xmlns:a16="http://schemas.microsoft.com/office/drawing/2014/main" id="{6BEFB1CA-90E1-4B5D-9C9C-B36A56585C2F}"/>
              </a:ext>
            </a:extLst>
          </p:cNvPr>
          <p:cNvSpPr txBox="1"/>
          <p:nvPr/>
        </p:nvSpPr>
        <p:spPr>
          <a:xfrm>
            <a:off x="7634243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7" name="TextBox 46">
            <a:hlinkClick r:id="rId14" action="ppaction://hlinksldjump"/>
            <a:extLst>
              <a:ext uri="{FF2B5EF4-FFF2-40B4-BE49-F238E27FC236}">
                <a16:creationId xmlns:a16="http://schemas.microsoft.com/office/drawing/2014/main" id="{094DD555-28A7-4476-B749-693C07B4CBB8}"/>
              </a:ext>
            </a:extLst>
          </p:cNvPr>
          <p:cNvSpPr txBox="1"/>
          <p:nvPr/>
        </p:nvSpPr>
        <p:spPr>
          <a:xfrm>
            <a:off x="10830416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hlinkClick r:id="rId15" action="ppaction://hlinksldjump"/>
            <a:extLst>
              <a:ext uri="{FF2B5EF4-FFF2-40B4-BE49-F238E27FC236}">
                <a16:creationId xmlns:a16="http://schemas.microsoft.com/office/drawing/2014/main" id="{672665B5-1B83-4696-8075-0151DB90388C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9" name="TextBox 48">
            <a:hlinkClick r:id="rId16" action="ppaction://hlinksldjump"/>
            <a:extLst>
              <a:ext uri="{FF2B5EF4-FFF2-40B4-BE49-F238E27FC236}">
                <a16:creationId xmlns:a16="http://schemas.microsoft.com/office/drawing/2014/main" id="{BFBFB606-CF7F-4F53-9ADD-7C024FA1D897}"/>
              </a:ext>
            </a:extLst>
          </p:cNvPr>
          <p:cNvSpPr txBox="1"/>
          <p:nvPr/>
        </p:nvSpPr>
        <p:spPr>
          <a:xfrm>
            <a:off x="1300232" y="6626940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hlinkClick r:id="rId17" action="ppaction://hlinksldjump"/>
            <a:extLst>
              <a:ext uri="{FF2B5EF4-FFF2-40B4-BE49-F238E27FC236}">
                <a16:creationId xmlns:a16="http://schemas.microsoft.com/office/drawing/2014/main" id="{82F04AD9-28B4-42D8-9989-9234973412E8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hlinkClick r:id="rId18" action="ppaction://hlinksldjump"/>
            <a:extLst>
              <a:ext uri="{FF2B5EF4-FFF2-40B4-BE49-F238E27FC236}">
                <a16:creationId xmlns:a16="http://schemas.microsoft.com/office/drawing/2014/main" id="{ADA56D23-F02A-4C75-9551-538E1CD21DA2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hlinkClick r:id="rId19" action="ppaction://hlinksldjump"/>
            <a:extLst>
              <a:ext uri="{FF2B5EF4-FFF2-40B4-BE49-F238E27FC236}">
                <a16:creationId xmlns:a16="http://schemas.microsoft.com/office/drawing/2014/main" id="{CE5F86CA-948A-4704-907E-DC31FBFBF733}"/>
              </a:ext>
            </a:extLst>
          </p:cNvPr>
          <p:cNvSpPr txBox="1"/>
          <p:nvPr/>
        </p:nvSpPr>
        <p:spPr>
          <a:xfrm>
            <a:off x="10825779" y="664830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1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950720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4989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83504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11711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25510" y="6675120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0C0C9F-197F-42D0-AE54-5B1D6856FE34}"/>
              </a:ext>
            </a:extLst>
          </p:cNvPr>
          <p:cNvSpPr txBox="1"/>
          <p:nvPr/>
        </p:nvSpPr>
        <p:spPr>
          <a:xfrm>
            <a:off x="1167581" y="410980"/>
            <a:ext cx="10615301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এ পরিস্থিতে ভীত হয়ে ইয়াহিয়া খান ৬ই মার্চ এক বেতার ভাষনে ২৫শে মার্চ ঢাকায় পুনরায় জাতীয় পরিষদের অধিবেশন আহবান করেণ। বাঙালির অবিসংবাদিত নেতা শেখ মুজিবুর রহমান সে ঘোষনায় সন্তুষ্ট হতে পারেননি।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CBDF0C-E641-47BD-B333-017315F57B60}"/>
              </a:ext>
            </a:extLst>
          </p:cNvPr>
          <p:cNvSpPr txBox="1"/>
          <p:nvPr/>
        </p:nvSpPr>
        <p:spPr>
          <a:xfrm>
            <a:off x="1167581" y="3016770"/>
            <a:ext cx="5334000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এ পরিস্থিতিতে ৭ই মার্চ রেসকোর্স ময়দানে (বর্তমান সোহরাওর্দী উদ্যান) বৃহত্তর আন্দোলনের কর্মসুচী ঘোষনার জন্য আওয়ামীলীগের উদ্দোগে জনসভার আয়োজন করা হয়।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6" name="Picture 2" descr="৭ই মার্চের ভাষণ: শেখ মুজিব যেভাবে প্রস্তুতি নিয়েছিলেন - BBC News বাংলা">
            <a:extLst>
              <a:ext uri="{FF2B5EF4-FFF2-40B4-BE49-F238E27FC236}">
                <a16:creationId xmlns:a16="http://schemas.microsoft.com/office/drawing/2014/main" id="{80501F72-3E44-4B2A-B08B-4A279C740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3978" y="3016770"/>
            <a:ext cx="5128903" cy="341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E36A8270-E52A-4957-9734-5023FA70979E}"/>
              </a:ext>
            </a:extLst>
          </p:cNvPr>
          <p:cNvSpPr txBox="1"/>
          <p:nvPr/>
        </p:nvSpPr>
        <p:spPr>
          <a:xfrm>
            <a:off x="-27929" y="3075801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C3A8E019-6F0E-44A4-BBD6-34DD7DE5E576}"/>
              </a:ext>
            </a:extLst>
          </p:cNvPr>
          <p:cNvSpPr txBox="1"/>
          <p:nvPr/>
        </p:nvSpPr>
        <p:spPr>
          <a:xfrm>
            <a:off x="-27929" y="4228047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>
            <a:hlinkClick r:id="rId7" action="ppaction://hlinksldjump"/>
            <a:extLst>
              <a:ext uri="{FF2B5EF4-FFF2-40B4-BE49-F238E27FC236}">
                <a16:creationId xmlns:a16="http://schemas.microsoft.com/office/drawing/2014/main" id="{EC409D6F-F5C3-4515-A165-64218D5EB960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7" name="TextBox 36">
            <a:hlinkClick r:id="rId8" action="ppaction://hlinksldjump"/>
            <a:extLst>
              <a:ext uri="{FF2B5EF4-FFF2-40B4-BE49-F238E27FC236}">
                <a16:creationId xmlns:a16="http://schemas.microsoft.com/office/drawing/2014/main" id="{2CAF71A7-4343-44D7-A964-647961BB1E7D}"/>
              </a:ext>
            </a:extLst>
          </p:cNvPr>
          <p:cNvSpPr txBox="1"/>
          <p:nvPr/>
        </p:nvSpPr>
        <p:spPr>
          <a:xfrm>
            <a:off x="4481052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8" name="TextBox 37">
            <a:hlinkClick r:id="rId9" action="ppaction://hlinksldjump"/>
            <a:extLst>
              <a:ext uri="{FF2B5EF4-FFF2-40B4-BE49-F238E27FC236}">
                <a16:creationId xmlns:a16="http://schemas.microsoft.com/office/drawing/2014/main" id="{13541739-481E-41CE-A9F0-8DC2E7963EDC}"/>
              </a:ext>
            </a:extLst>
          </p:cNvPr>
          <p:cNvSpPr txBox="1"/>
          <p:nvPr/>
        </p:nvSpPr>
        <p:spPr>
          <a:xfrm>
            <a:off x="-49644" y="661508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10" action="ppaction://hlinksldjump"/>
            <a:extLst>
              <a:ext uri="{FF2B5EF4-FFF2-40B4-BE49-F238E27FC236}">
                <a16:creationId xmlns:a16="http://schemas.microsoft.com/office/drawing/2014/main" id="{2DA20F19-45C9-471F-8F23-2E720DB11CA7}"/>
              </a:ext>
            </a:extLst>
          </p:cNvPr>
          <p:cNvSpPr txBox="1"/>
          <p:nvPr/>
        </p:nvSpPr>
        <p:spPr>
          <a:xfrm>
            <a:off x="1340546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0" name="TextBox 39">
            <a:hlinkClick r:id="rId11" action="ppaction://hlinksldjump"/>
            <a:extLst>
              <a:ext uri="{FF2B5EF4-FFF2-40B4-BE49-F238E27FC236}">
                <a16:creationId xmlns:a16="http://schemas.microsoft.com/office/drawing/2014/main" id="{68EC3D4C-BE3A-411F-802C-161FEC62F841}"/>
              </a:ext>
            </a:extLst>
          </p:cNvPr>
          <p:cNvSpPr txBox="1"/>
          <p:nvPr/>
        </p:nvSpPr>
        <p:spPr>
          <a:xfrm>
            <a:off x="7694137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2" action="ppaction://hlinksldjump"/>
            <a:extLst>
              <a:ext uri="{FF2B5EF4-FFF2-40B4-BE49-F238E27FC236}">
                <a16:creationId xmlns:a16="http://schemas.microsoft.com/office/drawing/2014/main" id="{6C299FE0-4A02-4662-A89B-3D2BD342EA6D}"/>
              </a:ext>
            </a:extLst>
          </p:cNvPr>
          <p:cNvSpPr txBox="1"/>
          <p:nvPr/>
        </p:nvSpPr>
        <p:spPr>
          <a:xfrm>
            <a:off x="10890310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3" action="ppaction://hlinksldjump"/>
            <a:extLst>
              <a:ext uri="{FF2B5EF4-FFF2-40B4-BE49-F238E27FC236}">
                <a16:creationId xmlns:a16="http://schemas.microsoft.com/office/drawing/2014/main" id="{0756DF8C-260B-440E-BD82-BB84C61712AA}"/>
              </a:ext>
            </a:extLst>
          </p:cNvPr>
          <p:cNvSpPr txBox="1"/>
          <p:nvPr/>
        </p:nvSpPr>
        <p:spPr>
          <a:xfrm>
            <a:off x="-23905" y="1886097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3" name="TextBox 42">
            <a:hlinkClick r:id="rId14" action="ppaction://hlinksldjump"/>
            <a:extLst>
              <a:ext uri="{FF2B5EF4-FFF2-40B4-BE49-F238E27FC236}">
                <a16:creationId xmlns:a16="http://schemas.microsoft.com/office/drawing/2014/main" id="{8008971F-E1FC-43A0-BD6F-522B5A98B308}"/>
              </a:ext>
            </a:extLst>
          </p:cNvPr>
          <p:cNvSpPr txBox="1"/>
          <p:nvPr/>
        </p:nvSpPr>
        <p:spPr>
          <a:xfrm>
            <a:off x="1300232" y="6626940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5" action="ppaction://hlinksldjump"/>
            <a:extLst>
              <a:ext uri="{FF2B5EF4-FFF2-40B4-BE49-F238E27FC236}">
                <a16:creationId xmlns:a16="http://schemas.microsoft.com/office/drawing/2014/main" id="{0D18FBD3-BEAB-4520-BB51-4990653967D1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hlinkClick r:id="rId16" action="ppaction://hlinksldjump"/>
            <a:extLst>
              <a:ext uri="{FF2B5EF4-FFF2-40B4-BE49-F238E27FC236}">
                <a16:creationId xmlns:a16="http://schemas.microsoft.com/office/drawing/2014/main" id="{0570D814-DFF2-4C34-AF86-1D28C7D74000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hlinkClick r:id="rId17" action="ppaction://hlinksldjump"/>
            <a:extLst>
              <a:ext uri="{FF2B5EF4-FFF2-40B4-BE49-F238E27FC236}">
                <a16:creationId xmlns:a16="http://schemas.microsoft.com/office/drawing/2014/main" id="{94D309AE-541E-42B3-993B-E1B2F76C82AE}"/>
              </a:ext>
            </a:extLst>
          </p:cNvPr>
          <p:cNvSpPr txBox="1"/>
          <p:nvPr/>
        </p:nvSpPr>
        <p:spPr>
          <a:xfrm>
            <a:off x="10825779" y="6633560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6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415DC-527B-4CCF-9703-8DEE709F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33A1-984C-42C9-8455-BAEC8C6414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17-Feb-22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49C62-E310-4A36-ACFD-AF2177706FC2}"/>
              </a:ext>
            </a:extLst>
          </p:cNvPr>
          <p:cNvSpPr txBox="1"/>
          <p:nvPr/>
        </p:nvSpPr>
        <p:spPr>
          <a:xfrm>
            <a:off x="3886200" y="533400"/>
            <a:ext cx="2895600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1CD34-994C-4C12-842D-F05BDA3B82C0}"/>
              </a:ext>
            </a:extLst>
          </p:cNvPr>
          <p:cNvSpPr txBox="1"/>
          <p:nvPr/>
        </p:nvSpPr>
        <p:spPr>
          <a:xfrm>
            <a:off x="8229600" y="533400"/>
            <a:ext cx="3048000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9F2EC-2A50-4F68-8CAB-857A1F2031FE}"/>
              </a:ext>
            </a:extLst>
          </p:cNvPr>
          <p:cNvSpPr txBox="1"/>
          <p:nvPr/>
        </p:nvSpPr>
        <p:spPr>
          <a:xfrm>
            <a:off x="1524000" y="4724400"/>
            <a:ext cx="9906000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আনুষ্ঠানিকভাবে ‘স্বাধীন বাংলার’ পতাকা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কখন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এবং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কোথায়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উত্তোলন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করা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হয়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।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C5AC5A-50E3-44D0-91C7-CB24E2AC4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44" y="1567766"/>
            <a:ext cx="3683311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4D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2A0D3235-CE62-4AF5-BF73-B3DC5155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4333" y="6496396"/>
            <a:ext cx="1524000" cy="501650"/>
          </a:xfrm>
        </p:spPr>
        <p:txBody>
          <a:bodyPr/>
          <a:lstStyle/>
          <a:p>
            <a:pPr algn="ctr"/>
            <a:fld id="{74C39D49-39A3-45CE-A105-F91CAD97B786}" type="datetime4"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February 17, 2022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A901F-A5CB-4F1F-8811-E7C83C170A2C}"/>
              </a:ext>
            </a:extLst>
          </p:cNvPr>
          <p:cNvSpPr txBox="1"/>
          <p:nvPr/>
        </p:nvSpPr>
        <p:spPr>
          <a:xfrm>
            <a:off x="1262755" y="437208"/>
            <a:ext cx="9176646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graphicFrame>
        <p:nvGraphicFramePr>
          <p:cNvPr id="22" name="Object 21">
            <a:hlinkClick r:id="" action="ppaction://ole?verb=0"/>
            <a:extLst>
              <a:ext uri="{FF2B5EF4-FFF2-40B4-BE49-F238E27FC236}">
                <a16:creationId xmlns:a16="http://schemas.microsoft.com/office/drawing/2014/main" id="{C9C4673C-CC87-4C40-A4D7-1ADBEA715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07196"/>
              </p:ext>
            </p:extLst>
          </p:nvPr>
        </p:nvGraphicFramePr>
        <p:xfrm>
          <a:off x="8764333" y="886069"/>
          <a:ext cx="39989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3998160" imgH="491040" progId="Package">
                  <p:embed/>
                </p:oleObj>
              </mc:Choice>
              <mc:Fallback>
                <p:oleObj name="Packager Shell Object" showAsIcon="1" r:id="rId4" imgW="3998160" imgH="49104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64333" y="886069"/>
                        <a:ext cx="3998912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3B5B3B-C58F-4151-8FEB-C4297D629DE3}"/>
              </a:ext>
            </a:extLst>
          </p:cNvPr>
          <p:cNvSpPr txBox="1"/>
          <p:nvPr/>
        </p:nvSpPr>
        <p:spPr>
          <a:xfrm>
            <a:off x="1262755" y="1433846"/>
            <a:ext cx="10349141" cy="286232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নির্দশনা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সর্বাত্নক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অসহযোগিতার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কোর্ট-কাচারি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অনির্দিষ্টকালের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0C8EA3-D171-4B15-9ABF-FF42BA4AD323}"/>
              </a:ext>
            </a:extLst>
          </p:cNvPr>
          <p:cNvSpPr txBox="1"/>
          <p:nvPr/>
        </p:nvSpPr>
        <p:spPr>
          <a:xfrm>
            <a:off x="1262755" y="4646474"/>
            <a:ext cx="10349141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সার্বভৌম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রাষ্ট্র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পরিচালিত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জনগনের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ট্যাক্স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খাজনায়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ভাষনে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“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পর্যন্ত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হচ্ছে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ততদিন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খাজনা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ট্যাক্স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বন্ধ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দেয়া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।” 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E944F6E-5ECA-4989-9FED-60B7EEED5A22}"/>
              </a:ext>
            </a:extLst>
          </p:cNvPr>
          <p:cNvSpPr/>
          <p:nvPr/>
        </p:nvSpPr>
        <p:spPr>
          <a:xfrm>
            <a:off x="10585806" y="335242"/>
            <a:ext cx="1197076" cy="391621"/>
          </a:xfrm>
          <a:prstGeom prst="wedgeEllipseCallout">
            <a:avLst>
              <a:gd name="adj1" fmla="val -31921"/>
              <a:gd name="adj2" fmla="val 1001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1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2DC8E337-FF53-4166-A984-E97E685CDB2D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7" action="ppaction://hlinksldjump"/>
            <a:extLst>
              <a:ext uri="{FF2B5EF4-FFF2-40B4-BE49-F238E27FC236}">
                <a16:creationId xmlns:a16="http://schemas.microsoft.com/office/drawing/2014/main" id="{3885C37F-8D07-453F-ACB4-6AB295A0A264}"/>
              </a:ext>
            </a:extLst>
          </p:cNvPr>
          <p:cNvSpPr txBox="1"/>
          <p:nvPr/>
        </p:nvSpPr>
        <p:spPr>
          <a:xfrm>
            <a:off x="-27929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8" name="TextBox 37">
            <a:hlinkClick r:id="rId8" action="ppaction://hlinksldjump"/>
            <a:extLst>
              <a:ext uri="{FF2B5EF4-FFF2-40B4-BE49-F238E27FC236}">
                <a16:creationId xmlns:a16="http://schemas.microsoft.com/office/drawing/2014/main" id="{056B1703-F3C7-4144-8521-71507F2FEB44}"/>
              </a:ext>
            </a:extLst>
          </p:cNvPr>
          <p:cNvSpPr txBox="1"/>
          <p:nvPr/>
        </p:nvSpPr>
        <p:spPr>
          <a:xfrm>
            <a:off x="-23905" y="53953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9" name="TextBox 38">
            <a:hlinkClick r:id="rId9" action="ppaction://hlinksldjump"/>
            <a:extLst>
              <a:ext uri="{FF2B5EF4-FFF2-40B4-BE49-F238E27FC236}">
                <a16:creationId xmlns:a16="http://schemas.microsoft.com/office/drawing/2014/main" id="{98D6A6BB-DB8C-4753-B25C-6876E73F2578}"/>
              </a:ext>
            </a:extLst>
          </p:cNvPr>
          <p:cNvSpPr txBox="1"/>
          <p:nvPr/>
        </p:nvSpPr>
        <p:spPr>
          <a:xfrm>
            <a:off x="4421158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0" name="TextBox 39">
            <a:hlinkClick r:id="rId10" action="ppaction://hlinksldjump"/>
            <a:extLst>
              <a:ext uri="{FF2B5EF4-FFF2-40B4-BE49-F238E27FC236}">
                <a16:creationId xmlns:a16="http://schemas.microsoft.com/office/drawing/2014/main" id="{1C1A30BA-39A4-4AFD-88E2-0A60936AD580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1" action="ppaction://hlinksldjump"/>
            <a:extLst>
              <a:ext uri="{FF2B5EF4-FFF2-40B4-BE49-F238E27FC236}">
                <a16:creationId xmlns:a16="http://schemas.microsoft.com/office/drawing/2014/main" id="{AD2ED947-7B0B-46F3-A83E-20CA444D1114}"/>
              </a:ext>
            </a:extLst>
          </p:cNvPr>
          <p:cNvSpPr txBox="1"/>
          <p:nvPr/>
        </p:nvSpPr>
        <p:spPr>
          <a:xfrm>
            <a:off x="1280652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2" name="TextBox 41">
            <a:hlinkClick r:id="rId12" action="ppaction://hlinksldjump"/>
            <a:extLst>
              <a:ext uri="{FF2B5EF4-FFF2-40B4-BE49-F238E27FC236}">
                <a16:creationId xmlns:a16="http://schemas.microsoft.com/office/drawing/2014/main" id="{210F20CE-F33A-414D-A892-C0D4D46E2A12}"/>
              </a:ext>
            </a:extLst>
          </p:cNvPr>
          <p:cNvSpPr txBox="1"/>
          <p:nvPr/>
        </p:nvSpPr>
        <p:spPr>
          <a:xfrm>
            <a:off x="7634243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3" name="TextBox 42">
            <a:hlinkClick r:id="rId13" action="ppaction://hlinksldjump"/>
            <a:extLst>
              <a:ext uri="{FF2B5EF4-FFF2-40B4-BE49-F238E27FC236}">
                <a16:creationId xmlns:a16="http://schemas.microsoft.com/office/drawing/2014/main" id="{41B0CE66-70A0-44A8-BB64-37F9DE0534CF}"/>
              </a:ext>
            </a:extLst>
          </p:cNvPr>
          <p:cNvSpPr txBox="1"/>
          <p:nvPr/>
        </p:nvSpPr>
        <p:spPr>
          <a:xfrm>
            <a:off x="10830416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4" action="ppaction://hlinksldjump"/>
            <a:extLst>
              <a:ext uri="{FF2B5EF4-FFF2-40B4-BE49-F238E27FC236}">
                <a16:creationId xmlns:a16="http://schemas.microsoft.com/office/drawing/2014/main" id="{2D863457-6B79-454D-A36F-8954FE12DBD4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5" name="TextBox 44">
            <a:hlinkClick r:id="rId15" action="ppaction://hlinksldjump"/>
            <a:extLst>
              <a:ext uri="{FF2B5EF4-FFF2-40B4-BE49-F238E27FC236}">
                <a16:creationId xmlns:a16="http://schemas.microsoft.com/office/drawing/2014/main" id="{4EB493C7-36C7-42EE-A03C-681ABDD0867B}"/>
              </a:ext>
            </a:extLst>
          </p:cNvPr>
          <p:cNvSpPr txBox="1"/>
          <p:nvPr/>
        </p:nvSpPr>
        <p:spPr>
          <a:xfrm>
            <a:off x="1300232" y="6612192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hlinkClick r:id="rId16" action="ppaction://hlinksldjump"/>
            <a:extLst>
              <a:ext uri="{FF2B5EF4-FFF2-40B4-BE49-F238E27FC236}">
                <a16:creationId xmlns:a16="http://schemas.microsoft.com/office/drawing/2014/main" id="{FF34CC44-1D9A-41C1-8CF7-3B65132519C5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hlinkClick r:id="rId17" action="ppaction://hlinksldjump"/>
            <a:extLst>
              <a:ext uri="{FF2B5EF4-FFF2-40B4-BE49-F238E27FC236}">
                <a16:creationId xmlns:a16="http://schemas.microsoft.com/office/drawing/2014/main" id="{C1F32488-66D7-4887-A098-1F02C3EF050F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hlinkClick r:id="rId18" action="ppaction://hlinksldjump"/>
            <a:extLst>
              <a:ext uri="{FF2B5EF4-FFF2-40B4-BE49-F238E27FC236}">
                <a16:creationId xmlns:a16="http://schemas.microsoft.com/office/drawing/2014/main" id="{E8CB7BF5-468C-411B-BA42-D18B53D0503E}"/>
              </a:ext>
            </a:extLst>
          </p:cNvPr>
          <p:cNvSpPr txBox="1"/>
          <p:nvPr/>
        </p:nvSpPr>
        <p:spPr>
          <a:xfrm>
            <a:off x="10825779" y="6618812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6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266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266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266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266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266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266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266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266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62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62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62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62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266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D0D2BF-2BE6-40DF-91C1-3313332EDB1E}"/>
              </a:ext>
            </a:extLst>
          </p:cNvPr>
          <p:cNvSpPr txBox="1"/>
          <p:nvPr/>
        </p:nvSpPr>
        <p:spPr>
          <a:xfrm>
            <a:off x="1309459" y="457200"/>
            <a:ext cx="10196741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১লা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ভূট্রোর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বুঝেছিলেন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চুডান্ত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76AF5-9749-4DDA-8C99-6C85330E81E1}"/>
              </a:ext>
            </a:extLst>
          </p:cNvPr>
          <p:cNvSpPr txBox="1"/>
          <p:nvPr/>
        </p:nvSpPr>
        <p:spPr>
          <a:xfrm>
            <a:off x="1309459" y="5286579"/>
            <a:ext cx="10196741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বক্তৃতায়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জায়গায়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প্রত্যেক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দুর্গ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গড়ে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তোমাদের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কিছু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নিয়ে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শত্রুর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মোকাবেলা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হবে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D7293E-9D8D-4B67-94D8-87531A878C36}"/>
              </a:ext>
            </a:extLst>
          </p:cNvPr>
          <p:cNvSpPr txBox="1"/>
          <p:nvPr/>
        </p:nvSpPr>
        <p:spPr>
          <a:xfrm>
            <a:off x="1299627" y="2748779"/>
            <a:ext cx="10196741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স্বাধীনতা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অর্জনের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প্রত্যেক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গ্রামে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প্রত্যেক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মহল্লায়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আওয়ামীলীগের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নেতৃত্বে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সংগ্রাম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পরিষদ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গড়ে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তোমাদের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কিছু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নিয়ে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প্রস্তুত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8816EEFB-92A9-49B9-A94E-719E28D40A20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id="{F6B18F65-8A23-40D7-898B-982852563E2D}"/>
              </a:ext>
            </a:extLst>
          </p:cNvPr>
          <p:cNvSpPr txBox="1"/>
          <p:nvPr/>
        </p:nvSpPr>
        <p:spPr>
          <a:xfrm>
            <a:off x="-27929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69319DF5-3BDD-4E59-9D0A-004AFF9BBC21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81B55FA6-4DBA-423F-B9D1-21686E274CA2}"/>
              </a:ext>
            </a:extLst>
          </p:cNvPr>
          <p:cNvSpPr txBox="1"/>
          <p:nvPr/>
        </p:nvSpPr>
        <p:spPr>
          <a:xfrm>
            <a:off x="440641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46103C2B-D5B1-462D-9EDC-800C250998C9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9" action="ppaction://hlinksldjump"/>
            <a:extLst>
              <a:ext uri="{FF2B5EF4-FFF2-40B4-BE49-F238E27FC236}">
                <a16:creationId xmlns:a16="http://schemas.microsoft.com/office/drawing/2014/main" id="{7C60F958-AF7B-43FE-BB39-9B6E05FD4F85}"/>
              </a:ext>
            </a:extLst>
          </p:cNvPr>
          <p:cNvSpPr txBox="1"/>
          <p:nvPr/>
        </p:nvSpPr>
        <p:spPr>
          <a:xfrm>
            <a:off x="126590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8" name="TextBox 37">
            <a:hlinkClick r:id="rId10" action="ppaction://hlinksldjump"/>
            <a:extLst>
              <a:ext uri="{FF2B5EF4-FFF2-40B4-BE49-F238E27FC236}">
                <a16:creationId xmlns:a16="http://schemas.microsoft.com/office/drawing/2014/main" id="{8D986725-30D6-4966-8BCD-4AFD3BFDB9ED}"/>
              </a:ext>
            </a:extLst>
          </p:cNvPr>
          <p:cNvSpPr txBox="1"/>
          <p:nvPr/>
        </p:nvSpPr>
        <p:spPr>
          <a:xfrm>
            <a:off x="7619495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11" action="ppaction://hlinksldjump"/>
            <a:extLst>
              <a:ext uri="{FF2B5EF4-FFF2-40B4-BE49-F238E27FC236}">
                <a16:creationId xmlns:a16="http://schemas.microsoft.com/office/drawing/2014/main" id="{653FC899-80BF-4106-ABEA-829424FE1CB6}"/>
              </a:ext>
            </a:extLst>
          </p:cNvPr>
          <p:cNvSpPr txBox="1"/>
          <p:nvPr/>
        </p:nvSpPr>
        <p:spPr>
          <a:xfrm>
            <a:off x="10815668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2" action="ppaction://hlinksldjump"/>
            <a:extLst>
              <a:ext uri="{FF2B5EF4-FFF2-40B4-BE49-F238E27FC236}">
                <a16:creationId xmlns:a16="http://schemas.microsoft.com/office/drawing/2014/main" id="{72572563-C3DF-4770-A151-C2FCBCB86271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3" action="ppaction://hlinksldjump"/>
            <a:extLst>
              <a:ext uri="{FF2B5EF4-FFF2-40B4-BE49-F238E27FC236}">
                <a16:creationId xmlns:a16="http://schemas.microsoft.com/office/drawing/2014/main" id="{A59D75BE-9DFD-43A8-BC0E-7749FE494D7F}"/>
              </a:ext>
            </a:extLst>
          </p:cNvPr>
          <p:cNvSpPr txBox="1"/>
          <p:nvPr/>
        </p:nvSpPr>
        <p:spPr>
          <a:xfrm>
            <a:off x="1300232" y="6612192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4" action="ppaction://hlinksldjump"/>
            <a:extLst>
              <a:ext uri="{FF2B5EF4-FFF2-40B4-BE49-F238E27FC236}">
                <a16:creationId xmlns:a16="http://schemas.microsoft.com/office/drawing/2014/main" id="{F1D95F04-AD9F-4E59-B6A4-76ECF6A368EB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5" action="ppaction://hlinksldjump"/>
            <a:extLst>
              <a:ext uri="{FF2B5EF4-FFF2-40B4-BE49-F238E27FC236}">
                <a16:creationId xmlns:a16="http://schemas.microsoft.com/office/drawing/2014/main" id="{BD34FEA7-D615-4672-93A1-D9EACE0A31FD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6" action="ppaction://hlinksldjump"/>
            <a:extLst>
              <a:ext uri="{FF2B5EF4-FFF2-40B4-BE49-F238E27FC236}">
                <a16:creationId xmlns:a16="http://schemas.microsoft.com/office/drawing/2014/main" id="{9CC4EB73-8D6A-41CD-AE0F-1AAE50160DA0}"/>
              </a:ext>
            </a:extLst>
          </p:cNvPr>
          <p:cNvSpPr txBox="1"/>
          <p:nvPr/>
        </p:nvSpPr>
        <p:spPr>
          <a:xfrm>
            <a:off x="10825779" y="6635386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2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D90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B4C697-DF74-4F02-8D88-2FEFFEE01E60}"/>
              </a:ext>
            </a:extLst>
          </p:cNvPr>
          <p:cNvSpPr txBox="1"/>
          <p:nvPr/>
        </p:nvSpPr>
        <p:spPr>
          <a:xfrm>
            <a:off x="1219200" y="612844"/>
            <a:ext cx="10439400" cy="230832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বক্তৃতায়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74612-E0CC-4928-B8FF-C6B0AB3DDA49}"/>
              </a:ext>
            </a:extLst>
          </p:cNvPr>
          <p:cNvSpPr txBox="1"/>
          <p:nvPr/>
        </p:nvSpPr>
        <p:spPr>
          <a:xfrm>
            <a:off x="1219200" y="3429000"/>
            <a:ext cx="10439400" cy="286232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বঙ্গবন্ধুর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ভাষণের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গুরুত্বপূর্ণ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হচ্ছে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সরাসরি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স্বাধীনতার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কথা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বললেও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বাঙালিকে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স্বাধীনতার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প্রস্তুত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বক্তৃতার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অংশে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“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এবারের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সংগ্রাম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সংগ্রাম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এবারের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সংগ্রাম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স্বাধীনতার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সংগ্রাম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ঘোষণা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দিয়ে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স্পষ্ট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ভাবেই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স্বাধীনতার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2240754A-E7B5-4761-9A37-E00EFFC59357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066F5698-F8B0-41EA-B7CC-DD7749C773D3}"/>
              </a:ext>
            </a:extLst>
          </p:cNvPr>
          <p:cNvSpPr txBox="1"/>
          <p:nvPr/>
        </p:nvSpPr>
        <p:spPr>
          <a:xfrm>
            <a:off x="-27929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87376FAE-79EC-4951-A1A4-4870DEA048F8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21" name="TextBox 20">
            <a:hlinkClick r:id="rId7" action="ppaction://hlinksldjump"/>
            <a:extLst>
              <a:ext uri="{FF2B5EF4-FFF2-40B4-BE49-F238E27FC236}">
                <a16:creationId xmlns:a16="http://schemas.microsoft.com/office/drawing/2014/main" id="{39612EC0-7665-4A20-8433-7007C650B28C}"/>
              </a:ext>
            </a:extLst>
          </p:cNvPr>
          <p:cNvSpPr txBox="1"/>
          <p:nvPr/>
        </p:nvSpPr>
        <p:spPr>
          <a:xfrm>
            <a:off x="449580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>
            <a:hlinkClick r:id="rId8" action="ppaction://hlinksldjump"/>
            <a:extLst>
              <a:ext uri="{FF2B5EF4-FFF2-40B4-BE49-F238E27FC236}">
                <a16:creationId xmlns:a16="http://schemas.microsoft.com/office/drawing/2014/main" id="{C40A8CEF-5EDA-400C-A776-B16CF9DAB34B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TextBox 35">
            <a:hlinkClick r:id="rId9" action="ppaction://hlinksldjump"/>
            <a:extLst>
              <a:ext uri="{FF2B5EF4-FFF2-40B4-BE49-F238E27FC236}">
                <a16:creationId xmlns:a16="http://schemas.microsoft.com/office/drawing/2014/main" id="{7572A69F-D99E-4B18-9AE8-1B3084BDD3D1}"/>
              </a:ext>
            </a:extLst>
          </p:cNvPr>
          <p:cNvSpPr txBox="1"/>
          <p:nvPr/>
        </p:nvSpPr>
        <p:spPr>
          <a:xfrm>
            <a:off x="135529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7" name="TextBox 36">
            <a:hlinkClick r:id="rId10" action="ppaction://hlinksldjump"/>
            <a:extLst>
              <a:ext uri="{FF2B5EF4-FFF2-40B4-BE49-F238E27FC236}">
                <a16:creationId xmlns:a16="http://schemas.microsoft.com/office/drawing/2014/main" id="{B960941F-3187-4486-BF87-9AD607E4C8A6}"/>
              </a:ext>
            </a:extLst>
          </p:cNvPr>
          <p:cNvSpPr txBox="1"/>
          <p:nvPr/>
        </p:nvSpPr>
        <p:spPr>
          <a:xfrm>
            <a:off x="7708885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8" name="TextBox 37">
            <a:hlinkClick r:id="rId11" action="ppaction://hlinksldjump"/>
            <a:extLst>
              <a:ext uri="{FF2B5EF4-FFF2-40B4-BE49-F238E27FC236}">
                <a16:creationId xmlns:a16="http://schemas.microsoft.com/office/drawing/2014/main" id="{64FF2FC8-C0FE-492B-814A-394EB1BE98D5}"/>
              </a:ext>
            </a:extLst>
          </p:cNvPr>
          <p:cNvSpPr txBox="1"/>
          <p:nvPr/>
        </p:nvSpPr>
        <p:spPr>
          <a:xfrm>
            <a:off x="10905058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hlinkClick r:id="rId12" action="ppaction://hlinksldjump"/>
            <a:extLst>
              <a:ext uri="{FF2B5EF4-FFF2-40B4-BE49-F238E27FC236}">
                <a16:creationId xmlns:a16="http://schemas.microsoft.com/office/drawing/2014/main" id="{30FD6B05-0BEA-4F89-927D-B54F005DEF32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0" name="TextBox 39">
            <a:hlinkClick r:id="rId13" action="ppaction://hlinksldjump"/>
            <a:extLst>
              <a:ext uri="{FF2B5EF4-FFF2-40B4-BE49-F238E27FC236}">
                <a16:creationId xmlns:a16="http://schemas.microsoft.com/office/drawing/2014/main" id="{8FB249F7-5833-4035-9E01-D5669E2716C5}"/>
              </a:ext>
            </a:extLst>
          </p:cNvPr>
          <p:cNvSpPr txBox="1"/>
          <p:nvPr/>
        </p:nvSpPr>
        <p:spPr>
          <a:xfrm>
            <a:off x="1300232" y="6597444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hlinkClick r:id="rId14" action="ppaction://hlinksldjump"/>
            <a:extLst>
              <a:ext uri="{FF2B5EF4-FFF2-40B4-BE49-F238E27FC236}">
                <a16:creationId xmlns:a16="http://schemas.microsoft.com/office/drawing/2014/main" id="{21F3DA52-0216-4E6F-81AB-AD2BFC159D7A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5" action="ppaction://hlinksldjump"/>
            <a:extLst>
              <a:ext uri="{FF2B5EF4-FFF2-40B4-BE49-F238E27FC236}">
                <a16:creationId xmlns:a16="http://schemas.microsoft.com/office/drawing/2014/main" id="{AE3FEFB5-F154-492E-BA4C-15CB682B868C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6" action="ppaction://hlinksldjump"/>
            <a:extLst>
              <a:ext uri="{FF2B5EF4-FFF2-40B4-BE49-F238E27FC236}">
                <a16:creationId xmlns:a16="http://schemas.microsoft.com/office/drawing/2014/main" id="{BABCB723-6CD3-4808-8CE5-029016996F8E}"/>
              </a:ext>
            </a:extLst>
          </p:cNvPr>
          <p:cNvSpPr txBox="1"/>
          <p:nvPr/>
        </p:nvSpPr>
        <p:spPr>
          <a:xfrm>
            <a:off x="10825779" y="6604064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1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08856-5D64-486B-88A3-DA44DFEB5B19}"/>
              </a:ext>
            </a:extLst>
          </p:cNvPr>
          <p:cNvSpPr txBox="1"/>
          <p:nvPr/>
        </p:nvSpPr>
        <p:spPr>
          <a:xfrm>
            <a:off x="1282031" y="375884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বক্তৃতায়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পূর্বশর্ত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851A8-46F1-4AA9-BD34-54A678A63536}"/>
              </a:ext>
            </a:extLst>
          </p:cNvPr>
          <p:cNvSpPr txBox="1"/>
          <p:nvPr/>
        </p:nvSpPr>
        <p:spPr>
          <a:xfrm>
            <a:off x="1282420" y="2297446"/>
            <a:ext cx="6642377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C05E7A-9BD4-43BE-928A-E466B415C22F}"/>
              </a:ext>
            </a:extLst>
          </p:cNvPr>
          <p:cNvSpPr txBox="1"/>
          <p:nvPr/>
        </p:nvSpPr>
        <p:spPr>
          <a:xfrm>
            <a:off x="1282420" y="3424387"/>
            <a:ext cx="664238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গণপ্রতিনিধিদের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কাছে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ক্ষমতা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হস্তান্তর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CB2FF-E18A-4F64-B0A5-9294548A517A}"/>
              </a:ext>
            </a:extLst>
          </p:cNvPr>
          <p:cNvSpPr txBox="1"/>
          <p:nvPr/>
        </p:nvSpPr>
        <p:spPr>
          <a:xfrm>
            <a:off x="1282420" y="4551328"/>
            <a:ext cx="664238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সেনাবাহিনীর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গণহত্যার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তদন্ত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370B71-A562-476A-8DED-E385442159DF}"/>
              </a:ext>
            </a:extLst>
          </p:cNvPr>
          <p:cNvSpPr txBox="1"/>
          <p:nvPr/>
        </p:nvSpPr>
        <p:spPr>
          <a:xfrm>
            <a:off x="1282419" y="5678269"/>
            <a:ext cx="664237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সৈন্যদের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ব্যারাকে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ফিরিয়ে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নেওয়া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026" name="Picture 2" descr="ভারত পাকিস্তান যুদ্ধ ১৯৭১ | ভারত আর পাকিস্তান যুদ্ধ | ভারত পাকিস্তান সামরিক  শক্তি | India and Pakistan are military powers">
            <a:extLst>
              <a:ext uri="{FF2B5EF4-FFF2-40B4-BE49-F238E27FC236}">
                <a16:creationId xmlns:a16="http://schemas.microsoft.com/office/drawing/2014/main" id="{CB83368B-2E13-482D-8EF9-4A470A31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4251" y="1555241"/>
            <a:ext cx="297180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নির্বাচন থেকে স্বাধীনতার মোহনায় | প্রথম আলো">
            <a:extLst>
              <a:ext uri="{FF2B5EF4-FFF2-40B4-BE49-F238E27FC236}">
                <a16:creationId xmlns:a16="http://schemas.microsoft.com/office/drawing/2014/main" id="{C4A77199-A30B-45D7-97D8-DB476E9F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251" y="3260729"/>
            <a:ext cx="290988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শত্রুর নিষ্ঠুর মুখচ্ছবি | প্রথম আলো">
            <a:extLst>
              <a:ext uri="{FF2B5EF4-FFF2-40B4-BE49-F238E27FC236}">
                <a16:creationId xmlns:a16="http://schemas.microsoft.com/office/drawing/2014/main" id="{00FEE273-7A48-4F89-83AC-ED1CC3F3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251" y="5023367"/>
            <a:ext cx="2903207" cy="14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62E6839F-AF03-4FDF-B923-2E63052C7971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8" action="ppaction://hlinksldjump"/>
            <a:extLst>
              <a:ext uri="{FF2B5EF4-FFF2-40B4-BE49-F238E27FC236}">
                <a16:creationId xmlns:a16="http://schemas.microsoft.com/office/drawing/2014/main" id="{5DAA5D9B-E433-4359-80E6-667F98C91B0E}"/>
              </a:ext>
            </a:extLst>
          </p:cNvPr>
          <p:cNvSpPr txBox="1"/>
          <p:nvPr/>
        </p:nvSpPr>
        <p:spPr>
          <a:xfrm>
            <a:off x="-27929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8" name="TextBox 37">
            <a:hlinkClick r:id="rId9" action="ppaction://hlinksldjump"/>
            <a:extLst>
              <a:ext uri="{FF2B5EF4-FFF2-40B4-BE49-F238E27FC236}">
                <a16:creationId xmlns:a16="http://schemas.microsoft.com/office/drawing/2014/main" id="{5FF9CD98-198E-46C0-8A69-42F5495A08C6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9" name="TextBox 38">
            <a:hlinkClick r:id="rId10" action="ppaction://hlinksldjump"/>
            <a:extLst>
              <a:ext uri="{FF2B5EF4-FFF2-40B4-BE49-F238E27FC236}">
                <a16:creationId xmlns:a16="http://schemas.microsoft.com/office/drawing/2014/main" id="{757E018E-0950-437D-A7C3-91D1D66D07B6}"/>
              </a:ext>
            </a:extLst>
          </p:cNvPr>
          <p:cNvSpPr txBox="1"/>
          <p:nvPr/>
        </p:nvSpPr>
        <p:spPr>
          <a:xfrm>
            <a:off x="449580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0" name="TextBox 39">
            <a:hlinkClick r:id="rId11" action="ppaction://hlinksldjump"/>
            <a:extLst>
              <a:ext uri="{FF2B5EF4-FFF2-40B4-BE49-F238E27FC236}">
                <a16:creationId xmlns:a16="http://schemas.microsoft.com/office/drawing/2014/main" id="{92059A4C-D687-4256-A5C4-0BA0D751DEBB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2" action="ppaction://hlinksldjump"/>
            <a:extLst>
              <a:ext uri="{FF2B5EF4-FFF2-40B4-BE49-F238E27FC236}">
                <a16:creationId xmlns:a16="http://schemas.microsoft.com/office/drawing/2014/main" id="{AB2B3791-1253-4031-9703-C9F992181374}"/>
              </a:ext>
            </a:extLst>
          </p:cNvPr>
          <p:cNvSpPr txBox="1"/>
          <p:nvPr/>
        </p:nvSpPr>
        <p:spPr>
          <a:xfrm>
            <a:off x="135529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2" name="TextBox 41">
            <a:hlinkClick r:id="rId13" action="ppaction://hlinksldjump"/>
            <a:extLst>
              <a:ext uri="{FF2B5EF4-FFF2-40B4-BE49-F238E27FC236}">
                <a16:creationId xmlns:a16="http://schemas.microsoft.com/office/drawing/2014/main" id="{A48F9FFE-90CA-4C7C-8FD4-BAB1A7CF66FD}"/>
              </a:ext>
            </a:extLst>
          </p:cNvPr>
          <p:cNvSpPr txBox="1"/>
          <p:nvPr/>
        </p:nvSpPr>
        <p:spPr>
          <a:xfrm>
            <a:off x="7708885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3" name="TextBox 42">
            <a:hlinkClick r:id="rId14" action="ppaction://hlinksldjump"/>
            <a:extLst>
              <a:ext uri="{FF2B5EF4-FFF2-40B4-BE49-F238E27FC236}">
                <a16:creationId xmlns:a16="http://schemas.microsoft.com/office/drawing/2014/main" id="{5D3E417A-8B1E-4D10-8A8A-F9F7C7F8FB5E}"/>
              </a:ext>
            </a:extLst>
          </p:cNvPr>
          <p:cNvSpPr txBox="1"/>
          <p:nvPr/>
        </p:nvSpPr>
        <p:spPr>
          <a:xfrm>
            <a:off x="10905058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5" action="ppaction://hlinksldjump"/>
            <a:extLst>
              <a:ext uri="{FF2B5EF4-FFF2-40B4-BE49-F238E27FC236}">
                <a16:creationId xmlns:a16="http://schemas.microsoft.com/office/drawing/2014/main" id="{B6DDA03E-1E1A-48BB-B18F-C7B9427AA2DD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5" name="TextBox 44">
            <a:hlinkClick r:id="rId16" action="ppaction://hlinksldjump"/>
            <a:extLst>
              <a:ext uri="{FF2B5EF4-FFF2-40B4-BE49-F238E27FC236}">
                <a16:creationId xmlns:a16="http://schemas.microsoft.com/office/drawing/2014/main" id="{78468547-AA08-4B5C-9FDE-D607E3090BA3}"/>
              </a:ext>
            </a:extLst>
          </p:cNvPr>
          <p:cNvSpPr txBox="1"/>
          <p:nvPr/>
        </p:nvSpPr>
        <p:spPr>
          <a:xfrm>
            <a:off x="1300232" y="6597444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hlinkClick r:id="rId17" action="ppaction://hlinksldjump"/>
            <a:extLst>
              <a:ext uri="{FF2B5EF4-FFF2-40B4-BE49-F238E27FC236}">
                <a16:creationId xmlns:a16="http://schemas.microsoft.com/office/drawing/2014/main" id="{FF2774EE-53B9-48E7-A808-F16D0B5CAEFE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hlinkClick r:id="rId18" action="ppaction://hlinksldjump"/>
            <a:extLst>
              <a:ext uri="{FF2B5EF4-FFF2-40B4-BE49-F238E27FC236}">
                <a16:creationId xmlns:a16="http://schemas.microsoft.com/office/drawing/2014/main" id="{E470E50B-E937-4E8D-B6C1-7DCCEE90D454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hlinkClick r:id="rId19" action="ppaction://hlinksldjump"/>
            <a:extLst>
              <a:ext uri="{FF2B5EF4-FFF2-40B4-BE49-F238E27FC236}">
                <a16:creationId xmlns:a16="http://schemas.microsoft.com/office/drawing/2014/main" id="{5E3D3E32-7BFF-4B27-B787-D708549109BF}"/>
              </a:ext>
            </a:extLst>
          </p:cNvPr>
          <p:cNvSpPr txBox="1"/>
          <p:nvPr/>
        </p:nvSpPr>
        <p:spPr>
          <a:xfrm>
            <a:off x="10825779" y="6604064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8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DAE82-12CE-403F-B9F5-348747176140}"/>
              </a:ext>
            </a:extLst>
          </p:cNvPr>
          <p:cNvSpPr txBox="1"/>
          <p:nvPr/>
        </p:nvSpPr>
        <p:spPr>
          <a:xfrm>
            <a:off x="1049788" y="409563"/>
            <a:ext cx="10716082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ইয়াহিয়ার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বেগবান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04EFA2-D182-40E8-BB9B-6C026E9641CC}"/>
              </a:ext>
            </a:extLst>
          </p:cNvPr>
          <p:cNvSpPr txBox="1"/>
          <p:nvPr/>
        </p:nvSpPr>
        <p:spPr>
          <a:xfrm>
            <a:off x="1049788" y="4803597"/>
            <a:ext cx="10716082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ভাষণ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জাদুর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স্পর্শে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বাঙালি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জাতিকে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বীরের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জাতিতে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রুপান্তরিত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করেছে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অনেকেই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এ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ভাষণ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রাজনৈতিক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ইতিহাসে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অনন্য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দৃষ্টান্ত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FD555D-A6D4-4324-A4A7-5600C6BB8598}"/>
              </a:ext>
            </a:extLst>
          </p:cNvPr>
          <p:cNvSpPr txBox="1"/>
          <p:nvPr/>
        </p:nvSpPr>
        <p:spPr>
          <a:xfrm>
            <a:off x="1049788" y="2863960"/>
            <a:ext cx="10716082" cy="17543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বঙ্গবন্ধুর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৭ই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মার্চের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ভাষণ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বাঙালির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সনদ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এ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ভাষণ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মানুষকে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স্বাধীনতার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মন্ত্রে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উজ্জীবিত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তাদের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ঐক্যবদ্ধ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সর্বোচ্চ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ত্যাগ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স্বীকার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ঝাপিয়ে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পড়তে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উদ্বুদ্ধ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5AF5086E-A660-45CC-B917-709D0EC9642F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id="{7BF7AF9C-DEB9-4149-A5E7-B5E4C0602CFD}"/>
              </a:ext>
            </a:extLst>
          </p:cNvPr>
          <p:cNvSpPr txBox="1"/>
          <p:nvPr/>
        </p:nvSpPr>
        <p:spPr>
          <a:xfrm>
            <a:off x="-27929" y="419855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1B78743C-05EE-40CD-A3F5-7E7883DCF479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188ABAE7-0F0A-42F0-8735-1AFFC44D7380}"/>
              </a:ext>
            </a:extLst>
          </p:cNvPr>
          <p:cNvSpPr txBox="1"/>
          <p:nvPr/>
        </p:nvSpPr>
        <p:spPr>
          <a:xfrm>
            <a:off x="4421158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EB249B95-DF5F-4934-ACDA-E027C2E2173C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9" action="ppaction://hlinksldjump"/>
            <a:extLst>
              <a:ext uri="{FF2B5EF4-FFF2-40B4-BE49-F238E27FC236}">
                <a16:creationId xmlns:a16="http://schemas.microsoft.com/office/drawing/2014/main" id="{F52C508E-AA02-4DA8-863A-ADDD89108286}"/>
              </a:ext>
            </a:extLst>
          </p:cNvPr>
          <p:cNvSpPr txBox="1"/>
          <p:nvPr/>
        </p:nvSpPr>
        <p:spPr>
          <a:xfrm>
            <a:off x="1280652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8" name="TextBox 37">
            <a:hlinkClick r:id="rId10" action="ppaction://hlinksldjump"/>
            <a:extLst>
              <a:ext uri="{FF2B5EF4-FFF2-40B4-BE49-F238E27FC236}">
                <a16:creationId xmlns:a16="http://schemas.microsoft.com/office/drawing/2014/main" id="{FC7703DE-3C25-4E18-8ED9-C4A02B560A63}"/>
              </a:ext>
            </a:extLst>
          </p:cNvPr>
          <p:cNvSpPr txBox="1"/>
          <p:nvPr/>
        </p:nvSpPr>
        <p:spPr>
          <a:xfrm>
            <a:off x="7634243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11" action="ppaction://hlinksldjump"/>
            <a:extLst>
              <a:ext uri="{FF2B5EF4-FFF2-40B4-BE49-F238E27FC236}">
                <a16:creationId xmlns:a16="http://schemas.microsoft.com/office/drawing/2014/main" id="{6161F236-F401-4CCA-93F0-DE60D25E2FB3}"/>
              </a:ext>
            </a:extLst>
          </p:cNvPr>
          <p:cNvSpPr txBox="1"/>
          <p:nvPr/>
        </p:nvSpPr>
        <p:spPr>
          <a:xfrm>
            <a:off x="10830416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2" action="ppaction://hlinksldjump"/>
            <a:extLst>
              <a:ext uri="{FF2B5EF4-FFF2-40B4-BE49-F238E27FC236}">
                <a16:creationId xmlns:a16="http://schemas.microsoft.com/office/drawing/2014/main" id="{E3DE06B5-9C95-468B-8464-7D8185711097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3" action="ppaction://hlinksldjump"/>
            <a:extLst>
              <a:ext uri="{FF2B5EF4-FFF2-40B4-BE49-F238E27FC236}">
                <a16:creationId xmlns:a16="http://schemas.microsoft.com/office/drawing/2014/main" id="{CF522AC9-2789-4353-8580-FE369BDF0D44}"/>
              </a:ext>
            </a:extLst>
          </p:cNvPr>
          <p:cNvSpPr txBox="1"/>
          <p:nvPr/>
        </p:nvSpPr>
        <p:spPr>
          <a:xfrm>
            <a:off x="1300232" y="6626940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4" action="ppaction://hlinksldjump"/>
            <a:extLst>
              <a:ext uri="{FF2B5EF4-FFF2-40B4-BE49-F238E27FC236}">
                <a16:creationId xmlns:a16="http://schemas.microsoft.com/office/drawing/2014/main" id="{3905E216-316E-4BEF-92DA-2707D7D2B411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5" action="ppaction://hlinksldjump"/>
            <a:extLst>
              <a:ext uri="{FF2B5EF4-FFF2-40B4-BE49-F238E27FC236}">
                <a16:creationId xmlns:a16="http://schemas.microsoft.com/office/drawing/2014/main" id="{2C329229-0D20-4F1C-80F3-F6F5A8414F38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6" action="ppaction://hlinksldjump"/>
            <a:extLst>
              <a:ext uri="{FF2B5EF4-FFF2-40B4-BE49-F238E27FC236}">
                <a16:creationId xmlns:a16="http://schemas.microsoft.com/office/drawing/2014/main" id="{4900B902-2DD1-486D-84DD-C0809238F7FF}"/>
              </a:ext>
            </a:extLst>
          </p:cNvPr>
          <p:cNvSpPr txBox="1"/>
          <p:nvPr/>
        </p:nvSpPr>
        <p:spPr>
          <a:xfrm>
            <a:off x="10840527" y="6633560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9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65700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552041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738382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924723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-4719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-4719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-4719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-4719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7409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3714D8-96D1-4084-BFB8-E928F4A368BC}"/>
              </a:ext>
            </a:extLst>
          </p:cNvPr>
          <p:cNvSpPr txBox="1"/>
          <p:nvPr/>
        </p:nvSpPr>
        <p:spPr>
          <a:xfrm>
            <a:off x="1354881" y="4738686"/>
            <a:ext cx="4149415" cy="1754326"/>
          </a:xfrm>
          <a:prstGeom prst="rect">
            <a:avLst/>
          </a:prstGeom>
          <a:noFill/>
          <a:ln w="28575">
            <a:solidFill>
              <a:srgbClr val="FF8B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তরফদার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সেরুয়া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CBCB0-7CB3-45A9-B901-E9F77A89F6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5809" r="14380" b="9735"/>
          <a:stretch/>
        </p:blipFill>
        <p:spPr>
          <a:xfrm>
            <a:off x="8381999" y="457199"/>
            <a:ext cx="3100379" cy="377826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485904C-665D-4D34-91CB-398B3ED34DF7}"/>
              </a:ext>
            </a:extLst>
          </p:cNvPr>
          <p:cNvSpPr txBox="1"/>
          <p:nvPr/>
        </p:nvSpPr>
        <p:spPr>
          <a:xfrm>
            <a:off x="7411256" y="4738686"/>
            <a:ext cx="4149415" cy="1754326"/>
          </a:xfrm>
          <a:prstGeom prst="rect">
            <a:avLst/>
          </a:prstGeom>
          <a:noFill/>
          <a:ln w="28575">
            <a:solidFill>
              <a:srgbClr val="FF8B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- ২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98698-1D86-4B86-AA8A-EA165F2793BF}"/>
              </a:ext>
            </a:extLst>
          </p:cNvPr>
          <p:cNvSpPr txBox="1"/>
          <p:nvPr/>
        </p:nvSpPr>
        <p:spPr>
          <a:xfrm>
            <a:off x="5861593" y="451573"/>
            <a:ext cx="1192366" cy="600164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en-US" sz="8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2A4DDEB4-5DA1-41E1-BD43-BEE61EB8F1B8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6" action="ppaction://hlinksldjump"/>
            <a:extLst>
              <a:ext uri="{FF2B5EF4-FFF2-40B4-BE49-F238E27FC236}">
                <a16:creationId xmlns:a16="http://schemas.microsoft.com/office/drawing/2014/main" id="{1800432D-C182-4ADF-9E38-5A98A9E32E58}"/>
              </a:ext>
            </a:extLst>
          </p:cNvPr>
          <p:cNvSpPr txBox="1"/>
          <p:nvPr/>
        </p:nvSpPr>
        <p:spPr>
          <a:xfrm>
            <a:off x="-27929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8" name="TextBox 37">
            <a:hlinkClick r:id="rId7" action="ppaction://hlinksldjump"/>
            <a:extLst>
              <a:ext uri="{FF2B5EF4-FFF2-40B4-BE49-F238E27FC236}">
                <a16:creationId xmlns:a16="http://schemas.microsoft.com/office/drawing/2014/main" id="{DCAE3EF2-1E2A-4131-9F41-D67C30A36912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9" name="TextBox 38">
            <a:hlinkClick r:id="rId8" action="ppaction://hlinksldjump"/>
            <a:extLst>
              <a:ext uri="{FF2B5EF4-FFF2-40B4-BE49-F238E27FC236}">
                <a16:creationId xmlns:a16="http://schemas.microsoft.com/office/drawing/2014/main" id="{958D24E2-14AC-4624-BAC9-BFBAF2E3701F}"/>
              </a:ext>
            </a:extLst>
          </p:cNvPr>
          <p:cNvSpPr txBox="1"/>
          <p:nvPr/>
        </p:nvSpPr>
        <p:spPr>
          <a:xfrm>
            <a:off x="449580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0" name="TextBox 39">
            <a:hlinkClick r:id="rId9" action="ppaction://hlinksldjump"/>
            <a:extLst>
              <a:ext uri="{FF2B5EF4-FFF2-40B4-BE49-F238E27FC236}">
                <a16:creationId xmlns:a16="http://schemas.microsoft.com/office/drawing/2014/main" id="{D016BDF9-050E-40CA-866F-61563A746C9A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0" action="ppaction://hlinksldjump"/>
            <a:extLst>
              <a:ext uri="{FF2B5EF4-FFF2-40B4-BE49-F238E27FC236}">
                <a16:creationId xmlns:a16="http://schemas.microsoft.com/office/drawing/2014/main" id="{1580C951-C8EE-442A-82D5-8333DB12D25E}"/>
              </a:ext>
            </a:extLst>
          </p:cNvPr>
          <p:cNvSpPr txBox="1"/>
          <p:nvPr/>
        </p:nvSpPr>
        <p:spPr>
          <a:xfrm>
            <a:off x="135529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2" name="TextBox 41">
            <a:hlinkClick r:id="rId11" action="ppaction://hlinksldjump"/>
            <a:extLst>
              <a:ext uri="{FF2B5EF4-FFF2-40B4-BE49-F238E27FC236}">
                <a16:creationId xmlns:a16="http://schemas.microsoft.com/office/drawing/2014/main" id="{A78E59F5-ED09-4454-A4EC-FD69329E583E}"/>
              </a:ext>
            </a:extLst>
          </p:cNvPr>
          <p:cNvSpPr txBox="1"/>
          <p:nvPr/>
        </p:nvSpPr>
        <p:spPr>
          <a:xfrm>
            <a:off x="7708885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3" name="TextBox 42">
            <a:hlinkClick r:id="rId12" action="ppaction://hlinksldjump"/>
            <a:extLst>
              <a:ext uri="{FF2B5EF4-FFF2-40B4-BE49-F238E27FC236}">
                <a16:creationId xmlns:a16="http://schemas.microsoft.com/office/drawing/2014/main" id="{2E86D233-BFA9-41A0-8CFD-DEFA2931572F}"/>
              </a:ext>
            </a:extLst>
          </p:cNvPr>
          <p:cNvSpPr txBox="1"/>
          <p:nvPr/>
        </p:nvSpPr>
        <p:spPr>
          <a:xfrm>
            <a:off x="10905058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3" action="ppaction://hlinksldjump"/>
            <a:extLst>
              <a:ext uri="{FF2B5EF4-FFF2-40B4-BE49-F238E27FC236}">
                <a16:creationId xmlns:a16="http://schemas.microsoft.com/office/drawing/2014/main" id="{3AD61956-585B-497B-A63F-A7F4D5AF94FE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5" name="TextBox 44">
            <a:hlinkClick r:id="rId14" action="ppaction://hlinksldjump"/>
            <a:extLst>
              <a:ext uri="{FF2B5EF4-FFF2-40B4-BE49-F238E27FC236}">
                <a16:creationId xmlns:a16="http://schemas.microsoft.com/office/drawing/2014/main" id="{541C5F76-8A15-44A5-B790-DA499B5A8CB7}"/>
              </a:ext>
            </a:extLst>
          </p:cNvPr>
          <p:cNvSpPr txBox="1"/>
          <p:nvPr/>
        </p:nvSpPr>
        <p:spPr>
          <a:xfrm>
            <a:off x="1300232" y="6597444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hlinkClick r:id="rId15" action="ppaction://hlinksldjump"/>
            <a:extLst>
              <a:ext uri="{FF2B5EF4-FFF2-40B4-BE49-F238E27FC236}">
                <a16:creationId xmlns:a16="http://schemas.microsoft.com/office/drawing/2014/main" id="{7066F0EF-5576-41CB-829B-F27708498D16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hlinkClick r:id="rId16" action="ppaction://hlinksldjump"/>
            <a:extLst>
              <a:ext uri="{FF2B5EF4-FFF2-40B4-BE49-F238E27FC236}">
                <a16:creationId xmlns:a16="http://schemas.microsoft.com/office/drawing/2014/main" id="{E7801F58-4CC7-43E3-928D-CEB224BA1C11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hlinkClick r:id="rId17" action="ppaction://hlinksldjump"/>
            <a:extLst>
              <a:ext uri="{FF2B5EF4-FFF2-40B4-BE49-F238E27FC236}">
                <a16:creationId xmlns:a16="http://schemas.microsoft.com/office/drawing/2014/main" id="{A339A509-C152-49B7-A72B-13C3D387272E}"/>
              </a:ext>
            </a:extLst>
          </p:cNvPr>
          <p:cNvSpPr txBox="1"/>
          <p:nvPr/>
        </p:nvSpPr>
        <p:spPr>
          <a:xfrm>
            <a:off x="10825779" y="6604064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37E011-ADF0-46DC-9BDF-BA6CF27E2666}"/>
              </a:ext>
            </a:extLst>
          </p:cNvPr>
          <p:cNvGrpSpPr/>
          <p:nvPr/>
        </p:nvGrpSpPr>
        <p:grpSpPr>
          <a:xfrm>
            <a:off x="1365699" y="457199"/>
            <a:ext cx="4135449" cy="4219243"/>
            <a:chOff x="1365699" y="457199"/>
            <a:chExt cx="4135449" cy="42192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C9CD59-4DDB-4970-AE62-3CEE2DB38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65699" y="457199"/>
              <a:ext cx="4123303" cy="36738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6721D7-99C6-45D2-A3C1-6D31360E1276}"/>
                </a:ext>
              </a:extLst>
            </p:cNvPr>
            <p:cNvSpPr/>
            <p:nvPr/>
          </p:nvSpPr>
          <p:spPr>
            <a:xfrm>
              <a:off x="1365700" y="4131035"/>
              <a:ext cx="4135448" cy="545407"/>
            </a:xfrm>
            <a:prstGeom prst="rect">
              <a:avLst/>
            </a:prstGeom>
            <a:solidFill>
              <a:srgbClr val="677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EA8B5A-A45B-4176-B16F-0F86952336C6}"/>
                </a:ext>
              </a:extLst>
            </p:cNvPr>
            <p:cNvSpPr txBox="1"/>
            <p:nvPr/>
          </p:nvSpPr>
          <p:spPr>
            <a:xfrm>
              <a:off x="1549170" y="4238323"/>
              <a:ext cx="373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ICT4E Ambassador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AF7A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CB1CF-2914-495F-83CE-631F708B4C28}"/>
              </a:ext>
            </a:extLst>
          </p:cNvPr>
          <p:cNvSpPr txBox="1"/>
          <p:nvPr/>
        </p:nvSpPr>
        <p:spPr>
          <a:xfrm>
            <a:off x="1309459" y="412454"/>
            <a:ext cx="10292606" cy="230832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ঝাপিয়ে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স্কুল-কলেজ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অফিস-আদালত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কল-কারখানা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216BFC-8494-4F7F-B847-4A847909C8CF}"/>
              </a:ext>
            </a:extLst>
          </p:cNvPr>
          <p:cNvSpPr txBox="1"/>
          <p:nvPr/>
        </p:nvSpPr>
        <p:spPr>
          <a:xfrm>
            <a:off x="1329124" y="4733157"/>
            <a:ext cx="10272941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গভর্নর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হাউস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সেনানিবাস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কিংবা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সচিবালয়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সেদিন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পরিচালিত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বঙ্গবন্ধুর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৩২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নম্বর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ধানমন্ডির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এটাই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সরকারের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কার্যালয়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56FB3D-6B34-4F17-8D86-046813341656}"/>
              </a:ext>
            </a:extLst>
          </p:cNvPr>
          <p:cNvSpPr txBox="1"/>
          <p:nvPr/>
        </p:nvSpPr>
        <p:spPr>
          <a:xfrm>
            <a:off x="1329125" y="2849805"/>
            <a:ext cx="10272940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বিক্ষুব্ধ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জনতা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পাকিস্থানী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বাহিনীকে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স্থানে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প্রতিরোধ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খাজনা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ট্যাক্স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আদায়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বন্ধ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সেনানিবাস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ব্যাতিত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সর্বত্র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বঙ্গবন্ধুর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নিয়ন্ত্রণ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প্রতিষ্ঠিত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F15F422A-0B18-4B8A-A596-F71CB551DB11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id="{57EE2F6E-5267-4393-BCE3-B1D8CDE85DAE}"/>
              </a:ext>
            </a:extLst>
          </p:cNvPr>
          <p:cNvSpPr txBox="1"/>
          <p:nvPr/>
        </p:nvSpPr>
        <p:spPr>
          <a:xfrm>
            <a:off x="-27929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22EEE99A-FE7D-46A2-835A-09344D8E63F1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A86A83D1-44ED-45E0-98A4-E5D69F867E45}"/>
              </a:ext>
            </a:extLst>
          </p:cNvPr>
          <p:cNvSpPr txBox="1"/>
          <p:nvPr/>
        </p:nvSpPr>
        <p:spPr>
          <a:xfrm>
            <a:off x="449580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614264D0-0DD1-4B44-AC77-887043A1ED9D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9" action="ppaction://hlinksldjump"/>
            <a:extLst>
              <a:ext uri="{FF2B5EF4-FFF2-40B4-BE49-F238E27FC236}">
                <a16:creationId xmlns:a16="http://schemas.microsoft.com/office/drawing/2014/main" id="{B79C3637-8EF0-42D6-AC6E-2395C0A6C606}"/>
              </a:ext>
            </a:extLst>
          </p:cNvPr>
          <p:cNvSpPr txBox="1"/>
          <p:nvPr/>
        </p:nvSpPr>
        <p:spPr>
          <a:xfrm>
            <a:off x="135529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8" name="TextBox 37">
            <a:hlinkClick r:id="rId10" action="ppaction://hlinksldjump"/>
            <a:extLst>
              <a:ext uri="{FF2B5EF4-FFF2-40B4-BE49-F238E27FC236}">
                <a16:creationId xmlns:a16="http://schemas.microsoft.com/office/drawing/2014/main" id="{59DA5440-6A7D-498C-867E-2D1A6DA0BE34}"/>
              </a:ext>
            </a:extLst>
          </p:cNvPr>
          <p:cNvSpPr txBox="1"/>
          <p:nvPr/>
        </p:nvSpPr>
        <p:spPr>
          <a:xfrm>
            <a:off x="7708885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11" action="ppaction://hlinksldjump"/>
            <a:extLst>
              <a:ext uri="{FF2B5EF4-FFF2-40B4-BE49-F238E27FC236}">
                <a16:creationId xmlns:a16="http://schemas.microsoft.com/office/drawing/2014/main" id="{AD659E0F-853C-4B0D-8991-509944BE0BD6}"/>
              </a:ext>
            </a:extLst>
          </p:cNvPr>
          <p:cNvSpPr txBox="1"/>
          <p:nvPr/>
        </p:nvSpPr>
        <p:spPr>
          <a:xfrm>
            <a:off x="10905058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2" action="ppaction://hlinksldjump"/>
            <a:extLst>
              <a:ext uri="{FF2B5EF4-FFF2-40B4-BE49-F238E27FC236}">
                <a16:creationId xmlns:a16="http://schemas.microsoft.com/office/drawing/2014/main" id="{12094B24-FBB9-4709-8E7D-4A876F8C5F94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3" action="ppaction://hlinksldjump"/>
            <a:extLst>
              <a:ext uri="{FF2B5EF4-FFF2-40B4-BE49-F238E27FC236}">
                <a16:creationId xmlns:a16="http://schemas.microsoft.com/office/drawing/2014/main" id="{564E4927-1D9F-4148-A68C-4AE36091B9C9}"/>
              </a:ext>
            </a:extLst>
          </p:cNvPr>
          <p:cNvSpPr txBox="1"/>
          <p:nvPr/>
        </p:nvSpPr>
        <p:spPr>
          <a:xfrm>
            <a:off x="1300232" y="6597444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4" action="ppaction://hlinksldjump"/>
            <a:extLst>
              <a:ext uri="{FF2B5EF4-FFF2-40B4-BE49-F238E27FC236}">
                <a16:creationId xmlns:a16="http://schemas.microsoft.com/office/drawing/2014/main" id="{77C88E07-14D8-42EC-909A-958FEC98B2CB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5" action="ppaction://hlinksldjump"/>
            <a:extLst>
              <a:ext uri="{FF2B5EF4-FFF2-40B4-BE49-F238E27FC236}">
                <a16:creationId xmlns:a16="http://schemas.microsoft.com/office/drawing/2014/main" id="{EDC83CAE-C3AC-42BE-9DB2-4847127053A2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6" action="ppaction://hlinksldjump"/>
            <a:extLst>
              <a:ext uri="{FF2B5EF4-FFF2-40B4-BE49-F238E27FC236}">
                <a16:creationId xmlns:a16="http://schemas.microsoft.com/office/drawing/2014/main" id="{F950E818-8626-47F5-81A9-A8DE8D25D1D2}"/>
              </a:ext>
            </a:extLst>
          </p:cNvPr>
          <p:cNvSpPr txBox="1"/>
          <p:nvPr/>
        </p:nvSpPr>
        <p:spPr>
          <a:xfrm>
            <a:off x="10825779" y="6604064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1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B582F-7E15-4F05-90E9-23A9C5B55339}"/>
              </a:ext>
            </a:extLst>
          </p:cNvPr>
          <p:cNvSpPr txBox="1"/>
          <p:nvPr/>
        </p:nvSpPr>
        <p:spPr>
          <a:xfrm>
            <a:off x="1143000" y="518914"/>
            <a:ext cx="10473423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দপ্তরে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আহম্মেদের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চলছিল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F19F7-1500-4CF9-8693-B2378BCE75EE}"/>
              </a:ext>
            </a:extLst>
          </p:cNvPr>
          <p:cNvSpPr txBox="1"/>
          <p:nvPr/>
        </p:nvSpPr>
        <p:spPr>
          <a:xfrm>
            <a:off x="1143000" y="5161962"/>
            <a:ext cx="10473422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ঐদিনই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মধ্যরাতে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বাঙালির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চরম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আঘাত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ঐ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কালরাতে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পাকিস্থানি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সেনারা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অসংখ্য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বাঙালিকে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নির্বিচারে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হত্যা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E6F95D-464B-424B-B1CF-B9F477F77054}"/>
              </a:ext>
            </a:extLst>
          </p:cNvPr>
          <p:cNvSpPr txBox="1"/>
          <p:nvPr/>
        </p:nvSpPr>
        <p:spPr>
          <a:xfrm>
            <a:off x="1143000" y="3117437"/>
            <a:ext cx="10473422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১৬ই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মার্চ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আলোচনা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শুরু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২২শে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মার্চ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জুলফিকার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ভূট্রো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ঢাকা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আসেন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আলোচনায়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আলোচনা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ব্যার্থ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দিয়ে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২৫শে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মার্চ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ইয়াহিয়া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ভূট্রো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ঢাকা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ত্যাগ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8CD29025-D94C-4103-9589-7EA5960A964A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id="{2F050205-99FF-454A-9451-131E48163C12}"/>
              </a:ext>
            </a:extLst>
          </p:cNvPr>
          <p:cNvSpPr txBox="1"/>
          <p:nvPr/>
        </p:nvSpPr>
        <p:spPr>
          <a:xfrm>
            <a:off x="-27929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8E52A552-AFC1-4171-948E-695334918426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88632956-D302-4038-B61E-14D9B41FD694}"/>
              </a:ext>
            </a:extLst>
          </p:cNvPr>
          <p:cNvSpPr txBox="1"/>
          <p:nvPr/>
        </p:nvSpPr>
        <p:spPr>
          <a:xfrm>
            <a:off x="449580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CA175964-3B4D-497E-BA33-1BF5C2A4BF68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9" action="ppaction://hlinksldjump"/>
            <a:extLst>
              <a:ext uri="{FF2B5EF4-FFF2-40B4-BE49-F238E27FC236}">
                <a16:creationId xmlns:a16="http://schemas.microsoft.com/office/drawing/2014/main" id="{FA86A7CF-4531-4230-B0CD-1F3C0F83F302}"/>
              </a:ext>
            </a:extLst>
          </p:cNvPr>
          <p:cNvSpPr txBox="1"/>
          <p:nvPr/>
        </p:nvSpPr>
        <p:spPr>
          <a:xfrm>
            <a:off x="135529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8" name="TextBox 37">
            <a:hlinkClick r:id="rId10" action="ppaction://hlinksldjump"/>
            <a:extLst>
              <a:ext uri="{FF2B5EF4-FFF2-40B4-BE49-F238E27FC236}">
                <a16:creationId xmlns:a16="http://schemas.microsoft.com/office/drawing/2014/main" id="{93FF1467-CC7A-4D33-B007-384AE213493B}"/>
              </a:ext>
            </a:extLst>
          </p:cNvPr>
          <p:cNvSpPr txBox="1"/>
          <p:nvPr/>
        </p:nvSpPr>
        <p:spPr>
          <a:xfrm>
            <a:off x="7708885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11" action="ppaction://hlinksldjump"/>
            <a:extLst>
              <a:ext uri="{FF2B5EF4-FFF2-40B4-BE49-F238E27FC236}">
                <a16:creationId xmlns:a16="http://schemas.microsoft.com/office/drawing/2014/main" id="{588452FB-F509-4B4C-A34B-18A206B90100}"/>
              </a:ext>
            </a:extLst>
          </p:cNvPr>
          <p:cNvSpPr txBox="1"/>
          <p:nvPr/>
        </p:nvSpPr>
        <p:spPr>
          <a:xfrm>
            <a:off x="10905058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2" action="ppaction://hlinksldjump"/>
            <a:extLst>
              <a:ext uri="{FF2B5EF4-FFF2-40B4-BE49-F238E27FC236}">
                <a16:creationId xmlns:a16="http://schemas.microsoft.com/office/drawing/2014/main" id="{F3418B99-21B3-4741-AF06-0E7E3B626ABE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3" action="ppaction://hlinksldjump"/>
            <a:extLst>
              <a:ext uri="{FF2B5EF4-FFF2-40B4-BE49-F238E27FC236}">
                <a16:creationId xmlns:a16="http://schemas.microsoft.com/office/drawing/2014/main" id="{21A9AC60-7F7F-491D-A8DD-9894CF08BFC3}"/>
              </a:ext>
            </a:extLst>
          </p:cNvPr>
          <p:cNvSpPr txBox="1"/>
          <p:nvPr/>
        </p:nvSpPr>
        <p:spPr>
          <a:xfrm>
            <a:off x="1300232" y="6597444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4" action="ppaction://hlinksldjump"/>
            <a:extLst>
              <a:ext uri="{FF2B5EF4-FFF2-40B4-BE49-F238E27FC236}">
                <a16:creationId xmlns:a16="http://schemas.microsoft.com/office/drawing/2014/main" id="{373402C3-F962-41EE-993A-A16BAE4027EF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5" action="ppaction://hlinksldjump"/>
            <a:extLst>
              <a:ext uri="{FF2B5EF4-FFF2-40B4-BE49-F238E27FC236}">
                <a16:creationId xmlns:a16="http://schemas.microsoft.com/office/drawing/2014/main" id="{81FA8D33-B11D-46A5-86A5-9FE3F6D26CF2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6" action="ppaction://hlinksldjump"/>
            <a:extLst>
              <a:ext uri="{FF2B5EF4-FFF2-40B4-BE49-F238E27FC236}">
                <a16:creationId xmlns:a16="http://schemas.microsoft.com/office/drawing/2014/main" id="{6B22404D-A6F9-4F23-8313-335D791E38F6}"/>
              </a:ext>
            </a:extLst>
          </p:cNvPr>
          <p:cNvSpPr txBox="1"/>
          <p:nvPr/>
        </p:nvSpPr>
        <p:spPr>
          <a:xfrm>
            <a:off x="10825779" y="6604064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7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415DC-527B-4CCF-9703-8DEE709F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33A1-984C-42C9-8455-BAEC8C6414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17-Feb-22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49C62-E310-4A36-ACFD-AF2177706FC2}"/>
              </a:ext>
            </a:extLst>
          </p:cNvPr>
          <p:cNvSpPr txBox="1"/>
          <p:nvPr/>
        </p:nvSpPr>
        <p:spPr>
          <a:xfrm>
            <a:off x="3657600" y="533400"/>
            <a:ext cx="4243552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1CD34-994C-4C12-842D-F05BDA3B82C0}"/>
              </a:ext>
            </a:extLst>
          </p:cNvPr>
          <p:cNvSpPr txBox="1"/>
          <p:nvPr/>
        </p:nvSpPr>
        <p:spPr>
          <a:xfrm>
            <a:off x="8229600" y="533400"/>
            <a:ext cx="3505200" cy="7694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0F54F-7BCD-4CE9-83F7-B4E2E80ECD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5"/>
          <a:stretch/>
        </p:blipFill>
        <p:spPr>
          <a:xfrm>
            <a:off x="8617045" y="2471578"/>
            <a:ext cx="3144794" cy="309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1847CC-40E9-480C-80A2-D67EF5EA6C4F}"/>
              </a:ext>
            </a:extLst>
          </p:cNvPr>
          <p:cNvSpPr txBox="1"/>
          <p:nvPr/>
        </p:nvSpPr>
        <p:spPr>
          <a:xfrm>
            <a:off x="3024352" y="2590800"/>
            <a:ext cx="4876800" cy="30469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বাঙ্গালীর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0321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28076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35284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28076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28076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932" y="365811"/>
            <a:ext cx="382406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নৈর্ব্যাক্তিক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4C052-5097-414C-8EFF-BB07021E8AAD}"/>
              </a:ext>
            </a:extLst>
          </p:cNvPr>
          <p:cNvSpPr txBox="1"/>
          <p:nvPr/>
        </p:nvSpPr>
        <p:spPr>
          <a:xfrm>
            <a:off x="1187932" y="2867611"/>
            <a:ext cx="1045346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জনসভায়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সমাগম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9B94E-901E-4DE7-9F2D-E5EAFF95ADCA}"/>
              </a:ext>
            </a:extLst>
          </p:cNvPr>
          <p:cNvSpPr txBox="1"/>
          <p:nvPr/>
        </p:nvSpPr>
        <p:spPr>
          <a:xfrm>
            <a:off x="1187932" y="3681026"/>
            <a:ext cx="10453460" cy="646331"/>
          </a:xfrm>
          <a:prstGeom prst="rect">
            <a:avLst/>
          </a:prstGeom>
          <a:noFill/>
          <a:ln w="28575">
            <a:solidFill>
              <a:srgbClr val="D7480B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	১০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(খ) 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(গ) 	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	( ঘ) ১৫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9AC8AA-92E9-404B-9D2B-7EDB78217C42}"/>
              </a:ext>
            </a:extLst>
          </p:cNvPr>
          <p:cNvSpPr/>
          <p:nvPr/>
        </p:nvSpPr>
        <p:spPr>
          <a:xfrm>
            <a:off x="1233259" y="3746311"/>
            <a:ext cx="533400" cy="533400"/>
          </a:xfrm>
          <a:prstGeom prst="ellipse">
            <a:avLst/>
          </a:prstGeom>
          <a:solidFill>
            <a:srgbClr val="A5070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5BC8CD-6016-4F7C-80B5-D084F21DF428}"/>
              </a:ext>
            </a:extLst>
          </p:cNvPr>
          <p:cNvSpPr txBox="1"/>
          <p:nvPr/>
        </p:nvSpPr>
        <p:spPr>
          <a:xfrm>
            <a:off x="1187932" y="2054196"/>
            <a:ext cx="10453460" cy="646331"/>
          </a:xfrm>
          <a:prstGeom prst="rect">
            <a:avLst/>
          </a:prstGeom>
          <a:noFill/>
          <a:ln w="28575">
            <a:solidFill>
              <a:srgbClr val="D7480B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১৯৬৯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১৯৭০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(গ) ১৯৭১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( ঘ) ১৯৭২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EB997-E261-4142-AE23-606070533613}"/>
              </a:ext>
            </a:extLst>
          </p:cNvPr>
          <p:cNvSpPr txBox="1"/>
          <p:nvPr/>
        </p:nvSpPr>
        <p:spPr>
          <a:xfrm>
            <a:off x="1187932" y="1240781"/>
            <a:ext cx="1045346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91EBDE-3E7E-469D-865F-184F1D48923D}"/>
              </a:ext>
            </a:extLst>
          </p:cNvPr>
          <p:cNvSpPr/>
          <p:nvPr/>
        </p:nvSpPr>
        <p:spPr>
          <a:xfrm>
            <a:off x="6553200" y="2125409"/>
            <a:ext cx="533400" cy="533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45EBAE-4D65-48CE-9261-0F534750848E}"/>
              </a:ext>
            </a:extLst>
          </p:cNvPr>
          <p:cNvSpPr txBox="1"/>
          <p:nvPr/>
        </p:nvSpPr>
        <p:spPr>
          <a:xfrm>
            <a:off x="1187932" y="4494441"/>
            <a:ext cx="1045346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F1B916-1B36-425D-97CA-6CC3A99D9E5F}"/>
              </a:ext>
            </a:extLst>
          </p:cNvPr>
          <p:cNvSpPr txBox="1"/>
          <p:nvPr/>
        </p:nvSpPr>
        <p:spPr>
          <a:xfrm>
            <a:off x="1187932" y="5307858"/>
            <a:ext cx="10453460" cy="1200329"/>
          </a:xfrm>
          <a:prstGeom prst="rect">
            <a:avLst/>
          </a:prstGeom>
          <a:noFill/>
          <a:ln w="28575">
            <a:solidFill>
              <a:srgbClr val="D7480B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পিপলস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জামায়াতে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(গ) 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	(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52F410E-C0F6-4EC7-9443-D5243E6749B7}"/>
              </a:ext>
            </a:extLst>
          </p:cNvPr>
          <p:cNvSpPr/>
          <p:nvPr/>
        </p:nvSpPr>
        <p:spPr>
          <a:xfrm>
            <a:off x="5881262" y="5917854"/>
            <a:ext cx="533400" cy="5334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hlinkClick r:id="rId4" action="ppaction://hlinksldjump"/>
            <a:extLst>
              <a:ext uri="{FF2B5EF4-FFF2-40B4-BE49-F238E27FC236}">
                <a16:creationId xmlns:a16="http://schemas.microsoft.com/office/drawing/2014/main" id="{05854118-7EF4-4DD4-8EF4-7D54249F0EFB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5" action="ppaction://hlinksldjump"/>
            <a:extLst>
              <a:ext uri="{FF2B5EF4-FFF2-40B4-BE49-F238E27FC236}">
                <a16:creationId xmlns:a16="http://schemas.microsoft.com/office/drawing/2014/main" id="{31E422A6-EFDF-4A0E-B238-EE77EC15B5A1}"/>
              </a:ext>
            </a:extLst>
          </p:cNvPr>
          <p:cNvSpPr txBox="1"/>
          <p:nvPr/>
        </p:nvSpPr>
        <p:spPr>
          <a:xfrm>
            <a:off x="-27929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0" name="TextBox 39">
            <a:hlinkClick r:id="rId6" action="ppaction://hlinksldjump"/>
            <a:extLst>
              <a:ext uri="{FF2B5EF4-FFF2-40B4-BE49-F238E27FC236}">
                <a16:creationId xmlns:a16="http://schemas.microsoft.com/office/drawing/2014/main" id="{2AABA0BC-7167-4409-95CA-C37BCA48DB80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1" name="TextBox 40">
            <a:hlinkClick r:id="rId7" action="ppaction://hlinksldjump"/>
            <a:extLst>
              <a:ext uri="{FF2B5EF4-FFF2-40B4-BE49-F238E27FC236}">
                <a16:creationId xmlns:a16="http://schemas.microsoft.com/office/drawing/2014/main" id="{81720DDD-07C8-477B-B674-18C385B571BC}"/>
              </a:ext>
            </a:extLst>
          </p:cNvPr>
          <p:cNvSpPr txBox="1"/>
          <p:nvPr/>
        </p:nvSpPr>
        <p:spPr>
          <a:xfrm>
            <a:off x="4495800" y="-2761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2" name="TextBox 41">
            <a:hlinkClick r:id="rId8" action="ppaction://hlinksldjump"/>
            <a:extLst>
              <a:ext uri="{FF2B5EF4-FFF2-40B4-BE49-F238E27FC236}">
                <a16:creationId xmlns:a16="http://schemas.microsoft.com/office/drawing/2014/main" id="{452B14EA-10A1-4DB9-A6AA-68CEA405BAC5}"/>
              </a:ext>
            </a:extLst>
          </p:cNvPr>
          <p:cNvSpPr txBox="1"/>
          <p:nvPr/>
        </p:nvSpPr>
        <p:spPr>
          <a:xfrm>
            <a:off x="-27929" y="6586159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3" name="TextBox 42">
            <a:hlinkClick r:id="rId9" action="ppaction://hlinksldjump"/>
            <a:extLst>
              <a:ext uri="{FF2B5EF4-FFF2-40B4-BE49-F238E27FC236}">
                <a16:creationId xmlns:a16="http://schemas.microsoft.com/office/drawing/2014/main" id="{84579839-97AC-4975-9CC7-19722ECF96BF}"/>
              </a:ext>
            </a:extLst>
          </p:cNvPr>
          <p:cNvSpPr txBox="1"/>
          <p:nvPr/>
        </p:nvSpPr>
        <p:spPr>
          <a:xfrm>
            <a:off x="1355294" y="-1558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4" name="TextBox 43">
            <a:hlinkClick r:id="rId10" action="ppaction://hlinksldjump"/>
            <a:extLst>
              <a:ext uri="{FF2B5EF4-FFF2-40B4-BE49-F238E27FC236}">
                <a16:creationId xmlns:a16="http://schemas.microsoft.com/office/drawing/2014/main" id="{64C10F15-ECD9-46C9-9C7C-EF583D1ADC34}"/>
              </a:ext>
            </a:extLst>
          </p:cNvPr>
          <p:cNvSpPr txBox="1"/>
          <p:nvPr/>
        </p:nvSpPr>
        <p:spPr>
          <a:xfrm>
            <a:off x="7708885" y="-16035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5" name="TextBox 44">
            <a:hlinkClick r:id="rId11" action="ppaction://hlinksldjump"/>
            <a:extLst>
              <a:ext uri="{FF2B5EF4-FFF2-40B4-BE49-F238E27FC236}">
                <a16:creationId xmlns:a16="http://schemas.microsoft.com/office/drawing/2014/main" id="{221462EC-D836-4C7A-A8AF-7DD2D30956FD}"/>
              </a:ext>
            </a:extLst>
          </p:cNvPr>
          <p:cNvSpPr txBox="1"/>
          <p:nvPr/>
        </p:nvSpPr>
        <p:spPr>
          <a:xfrm>
            <a:off x="10905058" y="-16035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hlinkClick r:id="rId12" action="ppaction://hlinksldjump"/>
            <a:extLst>
              <a:ext uri="{FF2B5EF4-FFF2-40B4-BE49-F238E27FC236}">
                <a16:creationId xmlns:a16="http://schemas.microsoft.com/office/drawing/2014/main" id="{54505356-BE6B-4AD7-B602-89313BF949E6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7" name="TextBox 46">
            <a:hlinkClick r:id="rId13" action="ppaction://hlinksldjump"/>
            <a:extLst>
              <a:ext uri="{FF2B5EF4-FFF2-40B4-BE49-F238E27FC236}">
                <a16:creationId xmlns:a16="http://schemas.microsoft.com/office/drawing/2014/main" id="{2A7639E3-635B-4689-B8C9-A688CC87815A}"/>
              </a:ext>
            </a:extLst>
          </p:cNvPr>
          <p:cNvSpPr txBox="1"/>
          <p:nvPr/>
        </p:nvSpPr>
        <p:spPr>
          <a:xfrm>
            <a:off x="1300232" y="6597444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hlinkClick r:id="rId14" action="ppaction://hlinksldjump"/>
            <a:extLst>
              <a:ext uri="{FF2B5EF4-FFF2-40B4-BE49-F238E27FC236}">
                <a16:creationId xmlns:a16="http://schemas.microsoft.com/office/drawing/2014/main" id="{FF340EBB-343A-491F-8D69-6E9A912A087C}"/>
              </a:ext>
            </a:extLst>
          </p:cNvPr>
          <p:cNvSpPr txBox="1"/>
          <p:nvPr/>
        </p:nvSpPr>
        <p:spPr>
          <a:xfrm>
            <a:off x="4471825" y="6642130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hlinkClick r:id="rId15" action="ppaction://hlinksldjump"/>
            <a:extLst>
              <a:ext uri="{FF2B5EF4-FFF2-40B4-BE49-F238E27FC236}">
                <a16:creationId xmlns:a16="http://schemas.microsoft.com/office/drawing/2014/main" id="{D92741F5-0DC3-46D0-AE82-22F7B97755E5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hlinkClick r:id="rId16" action="ppaction://hlinksldjump"/>
            <a:extLst>
              <a:ext uri="{FF2B5EF4-FFF2-40B4-BE49-F238E27FC236}">
                <a16:creationId xmlns:a16="http://schemas.microsoft.com/office/drawing/2014/main" id="{343CC1FA-2E1A-42EA-8A09-E439826E6549}"/>
              </a:ext>
            </a:extLst>
          </p:cNvPr>
          <p:cNvSpPr txBox="1"/>
          <p:nvPr/>
        </p:nvSpPr>
        <p:spPr>
          <a:xfrm>
            <a:off x="10825779" y="6604064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9" grpId="0" animBg="1"/>
      <p:bldP spid="20" grpId="0" animBg="1"/>
      <p:bldP spid="21" grpId="0" animBg="1"/>
      <p:bldP spid="22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B28BF4-5F4D-4299-8E25-93CFAD9FB397}"/>
              </a:ext>
            </a:extLst>
          </p:cNvPr>
          <p:cNvSpPr txBox="1"/>
          <p:nvPr/>
        </p:nvSpPr>
        <p:spPr>
          <a:xfrm>
            <a:off x="1205140" y="424803"/>
            <a:ext cx="374786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07EC8-8AE9-4924-8360-D808609B6F06}"/>
              </a:ext>
            </a:extLst>
          </p:cNvPr>
          <p:cNvSpPr txBox="1"/>
          <p:nvPr/>
        </p:nvSpPr>
        <p:spPr>
          <a:xfrm>
            <a:off x="1205140" y="1415844"/>
            <a:ext cx="1037726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গণহত্যার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A689A7-8A87-4765-B048-F2FB7EE66A50}"/>
              </a:ext>
            </a:extLst>
          </p:cNvPr>
          <p:cNvSpPr txBox="1"/>
          <p:nvPr/>
        </p:nvSpPr>
        <p:spPr>
          <a:xfrm>
            <a:off x="1205140" y="2284524"/>
            <a:ext cx="1037726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গণহত্যার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F0696E-7496-40AC-B08D-2EDE88FAEBC5}"/>
              </a:ext>
            </a:extLst>
          </p:cNvPr>
          <p:cNvSpPr txBox="1"/>
          <p:nvPr/>
        </p:nvSpPr>
        <p:spPr>
          <a:xfrm>
            <a:off x="1205140" y="3153204"/>
            <a:ext cx="1037726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5E924F-CA70-4710-8576-28BF06D795CF}"/>
              </a:ext>
            </a:extLst>
          </p:cNvPr>
          <p:cNvSpPr txBox="1"/>
          <p:nvPr/>
        </p:nvSpPr>
        <p:spPr>
          <a:xfrm>
            <a:off x="1205140" y="4021884"/>
            <a:ext cx="1037726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ময়দান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উদ্দ্যান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DF2662-81FB-4262-9F06-C240A3B7B51E}"/>
              </a:ext>
            </a:extLst>
          </p:cNvPr>
          <p:cNvSpPr txBox="1"/>
          <p:nvPr/>
        </p:nvSpPr>
        <p:spPr>
          <a:xfrm>
            <a:off x="1205140" y="4890564"/>
            <a:ext cx="1037726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অধিবেশন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স্থগিত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FAE22E-6CF5-47E6-84E3-3A34864F4BC3}"/>
              </a:ext>
            </a:extLst>
          </p:cNvPr>
          <p:cNvSpPr txBox="1"/>
          <p:nvPr/>
        </p:nvSpPr>
        <p:spPr>
          <a:xfrm>
            <a:off x="1205140" y="5759244"/>
            <a:ext cx="1037726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অধিবেশন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১লা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স্থগিত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id="{03779232-4CB2-4534-AA54-56F1B8D16006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TextBox 35">
            <a:hlinkClick r:id="rId5" action="ppaction://hlinksldjump"/>
            <a:extLst>
              <a:ext uri="{FF2B5EF4-FFF2-40B4-BE49-F238E27FC236}">
                <a16:creationId xmlns:a16="http://schemas.microsoft.com/office/drawing/2014/main" id="{5C361124-D585-4B62-90C4-870E3040ADB3}"/>
              </a:ext>
            </a:extLst>
          </p:cNvPr>
          <p:cNvSpPr txBox="1"/>
          <p:nvPr/>
        </p:nvSpPr>
        <p:spPr>
          <a:xfrm>
            <a:off x="-27929" y="4213299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6" action="ppaction://hlinksldjump"/>
            <a:extLst>
              <a:ext uri="{FF2B5EF4-FFF2-40B4-BE49-F238E27FC236}">
                <a16:creationId xmlns:a16="http://schemas.microsoft.com/office/drawing/2014/main" id="{2B464EB2-DF9A-4BE6-B6CB-36D26FE71E2C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8" name="TextBox 37">
            <a:hlinkClick r:id="rId7" action="ppaction://hlinksldjump"/>
            <a:extLst>
              <a:ext uri="{FF2B5EF4-FFF2-40B4-BE49-F238E27FC236}">
                <a16:creationId xmlns:a16="http://schemas.microsoft.com/office/drawing/2014/main" id="{C5517C44-2DF6-4099-BA92-7004DB53E199}"/>
              </a:ext>
            </a:extLst>
          </p:cNvPr>
          <p:cNvSpPr txBox="1"/>
          <p:nvPr/>
        </p:nvSpPr>
        <p:spPr>
          <a:xfrm>
            <a:off x="4435906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8" action="ppaction://hlinksldjump"/>
            <a:extLst>
              <a:ext uri="{FF2B5EF4-FFF2-40B4-BE49-F238E27FC236}">
                <a16:creationId xmlns:a16="http://schemas.microsoft.com/office/drawing/2014/main" id="{14892320-755A-4D29-A7ED-D7DC9B007C2B}"/>
              </a:ext>
            </a:extLst>
          </p:cNvPr>
          <p:cNvSpPr txBox="1"/>
          <p:nvPr/>
        </p:nvSpPr>
        <p:spPr>
          <a:xfrm>
            <a:off x="-27929" y="6586159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0" name="TextBox 39">
            <a:hlinkClick r:id="rId9" action="ppaction://hlinksldjump"/>
            <a:extLst>
              <a:ext uri="{FF2B5EF4-FFF2-40B4-BE49-F238E27FC236}">
                <a16:creationId xmlns:a16="http://schemas.microsoft.com/office/drawing/2014/main" id="{2D274630-47E7-4269-84D7-E610BF149131}"/>
              </a:ext>
            </a:extLst>
          </p:cNvPr>
          <p:cNvSpPr txBox="1"/>
          <p:nvPr/>
        </p:nvSpPr>
        <p:spPr>
          <a:xfrm>
            <a:off x="1295400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1" name="TextBox 40">
            <a:hlinkClick r:id="rId10" action="ppaction://hlinksldjump"/>
            <a:extLst>
              <a:ext uri="{FF2B5EF4-FFF2-40B4-BE49-F238E27FC236}">
                <a16:creationId xmlns:a16="http://schemas.microsoft.com/office/drawing/2014/main" id="{F7CB0BF5-0FCF-481A-8217-DCA273C3E71B}"/>
              </a:ext>
            </a:extLst>
          </p:cNvPr>
          <p:cNvSpPr txBox="1"/>
          <p:nvPr/>
        </p:nvSpPr>
        <p:spPr>
          <a:xfrm>
            <a:off x="7648991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2" name="TextBox 41">
            <a:hlinkClick r:id="rId11" action="ppaction://hlinksldjump"/>
            <a:extLst>
              <a:ext uri="{FF2B5EF4-FFF2-40B4-BE49-F238E27FC236}">
                <a16:creationId xmlns:a16="http://schemas.microsoft.com/office/drawing/2014/main" id="{42FD0DED-5C85-4E81-BDEA-C23C5A336721}"/>
              </a:ext>
            </a:extLst>
          </p:cNvPr>
          <p:cNvSpPr txBox="1"/>
          <p:nvPr/>
        </p:nvSpPr>
        <p:spPr>
          <a:xfrm>
            <a:off x="10845164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2" action="ppaction://hlinksldjump"/>
            <a:extLst>
              <a:ext uri="{FF2B5EF4-FFF2-40B4-BE49-F238E27FC236}">
                <a16:creationId xmlns:a16="http://schemas.microsoft.com/office/drawing/2014/main" id="{8A5E5A2B-8C4F-4ACB-9A38-397EA3309D6F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4" name="TextBox 43">
            <a:hlinkClick r:id="rId13" action="ppaction://hlinksldjump"/>
            <a:extLst>
              <a:ext uri="{FF2B5EF4-FFF2-40B4-BE49-F238E27FC236}">
                <a16:creationId xmlns:a16="http://schemas.microsoft.com/office/drawing/2014/main" id="{A35D12C3-39A7-4ABF-A4C1-286908C0CF94}"/>
              </a:ext>
            </a:extLst>
          </p:cNvPr>
          <p:cNvSpPr txBox="1"/>
          <p:nvPr/>
        </p:nvSpPr>
        <p:spPr>
          <a:xfrm>
            <a:off x="1285484" y="6626940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hlinkClick r:id="rId14" action="ppaction://hlinksldjump"/>
            <a:extLst>
              <a:ext uri="{FF2B5EF4-FFF2-40B4-BE49-F238E27FC236}">
                <a16:creationId xmlns:a16="http://schemas.microsoft.com/office/drawing/2014/main" id="{23E250D6-2B21-4E72-9590-6B8F5B2A3A66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hlinkClick r:id="rId15" action="ppaction://hlinksldjump"/>
            <a:extLst>
              <a:ext uri="{FF2B5EF4-FFF2-40B4-BE49-F238E27FC236}">
                <a16:creationId xmlns:a16="http://schemas.microsoft.com/office/drawing/2014/main" id="{B262181D-6A72-4F25-A480-5EEE2E1FF1FF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hlinkClick r:id="rId16" action="ppaction://hlinksldjump"/>
            <a:extLst>
              <a:ext uri="{FF2B5EF4-FFF2-40B4-BE49-F238E27FC236}">
                <a16:creationId xmlns:a16="http://schemas.microsoft.com/office/drawing/2014/main" id="{04C1F546-F8DD-444E-A924-0E695A10444F}"/>
              </a:ext>
            </a:extLst>
          </p:cNvPr>
          <p:cNvSpPr txBox="1"/>
          <p:nvPr/>
        </p:nvSpPr>
        <p:spPr>
          <a:xfrm>
            <a:off x="10825779" y="6633560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29496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29496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29496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29496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194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E9709E-C81A-45E9-90C4-6D1F7F5964A9}"/>
              </a:ext>
            </a:extLst>
          </p:cNvPr>
          <p:cNvSpPr txBox="1"/>
          <p:nvPr/>
        </p:nvSpPr>
        <p:spPr>
          <a:xfrm>
            <a:off x="1468154" y="360021"/>
            <a:ext cx="9891940" cy="1395323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ysClr val="window" lastClr="FFFFFF"/>
              </a:gs>
              <a:gs pos="100000">
                <a:srgbClr val="FF0000"/>
              </a:gs>
              <a:gs pos="79000">
                <a:sysClr val="window" lastClr="FFFFFF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lIns="98755" tIns="49378" rIns="98755" bIns="49378" rtlCol="0">
            <a:spAutoFit/>
          </a:bodyPr>
          <a:lstStyle/>
          <a:p>
            <a:pPr marL="0" marR="0" lvl="0" indent="0" algn="ctr" defTabSz="9875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kumimoji="0" lang="en-US" sz="58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kumimoji="0" lang="en-US" sz="5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8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kumimoji="0" lang="en-US" sz="5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17613-1C20-44AC-A820-F1E0D2070C82}"/>
              </a:ext>
            </a:extLst>
          </p:cNvPr>
          <p:cNvSpPr txBox="1"/>
          <p:nvPr/>
        </p:nvSpPr>
        <p:spPr>
          <a:xfrm>
            <a:off x="1468154" y="5051099"/>
            <a:ext cx="9891941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29A152-1C4E-411A-82EF-F0FCF1684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24" y="2077581"/>
            <a:ext cx="5257800" cy="270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5C73857A-2AF0-4E11-8968-4E604DF5C5AA}"/>
              </a:ext>
            </a:extLst>
          </p:cNvPr>
          <p:cNvSpPr txBox="1"/>
          <p:nvPr/>
        </p:nvSpPr>
        <p:spPr>
          <a:xfrm>
            <a:off x="1567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F3F1279C-225B-4209-B879-7ADDC726AE7C}"/>
              </a:ext>
            </a:extLst>
          </p:cNvPr>
          <p:cNvSpPr txBox="1"/>
          <p:nvPr/>
        </p:nvSpPr>
        <p:spPr>
          <a:xfrm>
            <a:off x="1567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" name="TextBox 20">
            <a:hlinkClick r:id="rId7" action="ppaction://hlinksldjump"/>
            <a:extLst>
              <a:ext uri="{FF2B5EF4-FFF2-40B4-BE49-F238E27FC236}">
                <a16:creationId xmlns:a16="http://schemas.microsoft.com/office/drawing/2014/main" id="{73CC8DBD-97B5-4AA6-8765-7567FA439CCD}"/>
              </a:ext>
            </a:extLst>
          </p:cNvPr>
          <p:cNvSpPr txBox="1"/>
          <p:nvPr/>
        </p:nvSpPr>
        <p:spPr>
          <a:xfrm>
            <a:off x="1567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22" name="TextBox 21">
            <a:hlinkClick r:id="rId8" action="ppaction://hlinksldjump"/>
            <a:extLst>
              <a:ext uri="{FF2B5EF4-FFF2-40B4-BE49-F238E27FC236}">
                <a16:creationId xmlns:a16="http://schemas.microsoft.com/office/drawing/2014/main" id="{3735BDFF-EBB8-4F20-B618-BB89E11AA581}"/>
              </a:ext>
            </a:extLst>
          </p:cNvPr>
          <p:cNvSpPr txBox="1"/>
          <p:nvPr/>
        </p:nvSpPr>
        <p:spPr>
          <a:xfrm>
            <a:off x="440641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TextBox 35">
            <a:hlinkClick r:id="rId9" action="ppaction://hlinksldjump"/>
            <a:extLst>
              <a:ext uri="{FF2B5EF4-FFF2-40B4-BE49-F238E27FC236}">
                <a16:creationId xmlns:a16="http://schemas.microsoft.com/office/drawing/2014/main" id="{1E817910-D324-4AA6-B337-4025A39B7550}"/>
              </a:ext>
            </a:extLst>
          </p:cNvPr>
          <p:cNvSpPr txBox="1"/>
          <p:nvPr/>
        </p:nvSpPr>
        <p:spPr>
          <a:xfrm>
            <a:off x="1567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10" action="ppaction://hlinksldjump"/>
            <a:extLst>
              <a:ext uri="{FF2B5EF4-FFF2-40B4-BE49-F238E27FC236}">
                <a16:creationId xmlns:a16="http://schemas.microsoft.com/office/drawing/2014/main" id="{63410E83-8C25-4323-A442-928D69FEE643}"/>
              </a:ext>
            </a:extLst>
          </p:cNvPr>
          <p:cNvSpPr txBox="1"/>
          <p:nvPr/>
        </p:nvSpPr>
        <p:spPr>
          <a:xfrm>
            <a:off x="126590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8" name="TextBox 37">
            <a:hlinkClick r:id="rId11" action="ppaction://hlinksldjump"/>
            <a:extLst>
              <a:ext uri="{FF2B5EF4-FFF2-40B4-BE49-F238E27FC236}">
                <a16:creationId xmlns:a16="http://schemas.microsoft.com/office/drawing/2014/main" id="{C219A11C-1C37-4FA8-8181-B0F6730A508F}"/>
              </a:ext>
            </a:extLst>
          </p:cNvPr>
          <p:cNvSpPr txBox="1"/>
          <p:nvPr/>
        </p:nvSpPr>
        <p:spPr>
          <a:xfrm>
            <a:off x="7619495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12" action="ppaction://hlinksldjump"/>
            <a:extLst>
              <a:ext uri="{FF2B5EF4-FFF2-40B4-BE49-F238E27FC236}">
                <a16:creationId xmlns:a16="http://schemas.microsoft.com/office/drawing/2014/main" id="{16EF682F-EDA1-44FE-AAF4-0F30FFDCCCE0}"/>
              </a:ext>
            </a:extLst>
          </p:cNvPr>
          <p:cNvSpPr txBox="1"/>
          <p:nvPr/>
        </p:nvSpPr>
        <p:spPr>
          <a:xfrm>
            <a:off x="10815668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3" action="ppaction://hlinksldjump"/>
            <a:extLst>
              <a:ext uri="{FF2B5EF4-FFF2-40B4-BE49-F238E27FC236}">
                <a16:creationId xmlns:a16="http://schemas.microsoft.com/office/drawing/2014/main" id="{20DFEF20-B322-4FB4-82FB-B44289392344}"/>
              </a:ext>
            </a:extLst>
          </p:cNvPr>
          <p:cNvSpPr txBox="1"/>
          <p:nvPr/>
        </p:nvSpPr>
        <p:spPr>
          <a:xfrm>
            <a:off x="5591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4" action="ppaction://hlinksldjump"/>
            <a:extLst>
              <a:ext uri="{FF2B5EF4-FFF2-40B4-BE49-F238E27FC236}">
                <a16:creationId xmlns:a16="http://schemas.microsoft.com/office/drawing/2014/main" id="{6AD7966B-2DB4-4D37-8FD4-2F8920D3D80C}"/>
              </a:ext>
            </a:extLst>
          </p:cNvPr>
          <p:cNvSpPr txBox="1"/>
          <p:nvPr/>
        </p:nvSpPr>
        <p:spPr>
          <a:xfrm>
            <a:off x="1300232" y="6642453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5" action="ppaction://hlinksldjump"/>
            <a:extLst>
              <a:ext uri="{FF2B5EF4-FFF2-40B4-BE49-F238E27FC236}">
                <a16:creationId xmlns:a16="http://schemas.microsoft.com/office/drawing/2014/main" id="{5CBCA8B6-D4D0-4C7A-BB5F-B2A32B2D13F4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6" action="ppaction://hlinksldjump"/>
            <a:extLst>
              <a:ext uri="{FF2B5EF4-FFF2-40B4-BE49-F238E27FC236}">
                <a16:creationId xmlns:a16="http://schemas.microsoft.com/office/drawing/2014/main" id="{7D169537-D712-419E-A5A3-CC717E0BD9A5}"/>
              </a:ext>
            </a:extLst>
          </p:cNvPr>
          <p:cNvSpPr txBox="1"/>
          <p:nvPr/>
        </p:nvSpPr>
        <p:spPr>
          <a:xfrm>
            <a:off x="7648802" y="664521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7" action="ppaction://hlinksldjump"/>
            <a:extLst>
              <a:ext uri="{FF2B5EF4-FFF2-40B4-BE49-F238E27FC236}">
                <a16:creationId xmlns:a16="http://schemas.microsoft.com/office/drawing/2014/main" id="{FB84EABA-D70C-4F05-810A-7C9A8A560839}"/>
              </a:ext>
            </a:extLst>
          </p:cNvPr>
          <p:cNvSpPr txBox="1"/>
          <p:nvPr/>
        </p:nvSpPr>
        <p:spPr>
          <a:xfrm>
            <a:off x="10855275" y="664830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6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65700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552041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738382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924723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-4719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-4719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-4719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-4719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7409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E8FF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7" name="Picture 2" descr="জাতীয় পতাকা উত্তোলন দিবস আজ">
            <a:extLst>
              <a:ext uri="{FF2B5EF4-FFF2-40B4-BE49-F238E27FC236}">
                <a16:creationId xmlns:a16="http://schemas.microsoft.com/office/drawing/2014/main" id="{6FBCC155-5820-482D-B24C-1D551B9F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59" y="531499"/>
            <a:ext cx="8458200" cy="409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42CB0B-BE1E-45DC-9B8C-E534108C4C99}"/>
              </a:ext>
            </a:extLst>
          </p:cNvPr>
          <p:cNvSpPr txBox="1"/>
          <p:nvPr/>
        </p:nvSpPr>
        <p:spPr>
          <a:xfrm>
            <a:off x="9310459" y="4878094"/>
            <a:ext cx="1371600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8903F-CF85-40DF-A683-81900726538E}"/>
              </a:ext>
            </a:extLst>
          </p:cNvPr>
          <p:cNvSpPr txBox="1"/>
          <p:nvPr/>
        </p:nvSpPr>
        <p:spPr>
          <a:xfrm>
            <a:off x="2223859" y="4878094"/>
            <a:ext cx="1371600" cy="1446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6998D2-9224-4C3F-A87B-F2B51BBB2136}"/>
              </a:ext>
            </a:extLst>
          </p:cNvPr>
          <p:cNvSpPr txBox="1"/>
          <p:nvPr/>
        </p:nvSpPr>
        <p:spPr>
          <a:xfrm>
            <a:off x="4586059" y="4878094"/>
            <a:ext cx="1371600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ন্য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52E3A8-91B0-4087-86C7-E1570C7FA1CC}"/>
              </a:ext>
            </a:extLst>
          </p:cNvPr>
          <p:cNvSpPr txBox="1"/>
          <p:nvPr/>
        </p:nvSpPr>
        <p:spPr>
          <a:xfrm>
            <a:off x="6948259" y="4878094"/>
            <a:ext cx="1371600" cy="1446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endParaRPr lang="en-US" dirty="0"/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id="{07A12968-91F4-4ABD-8B8F-5A12547B62A7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>
            <a:hlinkClick r:id="rId6" action="ppaction://hlinksldjump"/>
            <a:extLst>
              <a:ext uri="{FF2B5EF4-FFF2-40B4-BE49-F238E27FC236}">
                <a16:creationId xmlns:a16="http://schemas.microsoft.com/office/drawing/2014/main" id="{75CAD8EC-E435-4E41-BABE-DB741885B49C}"/>
              </a:ext>
            </a:extLst>
          </p:cNvPr>
          <p:cNvSpPr txBox="1"/>
          <p:nvPr/>
        </p:nvSpPr>
        <p:spPr>
          <a:xfrm>
            <a:off x="-27929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TextBox 36">
            <a:hlinkClick r:id="rId7" action="ppaction://hlinksldjump"/>
            <a:extLst>
              <a:ext uri="{FF2B5EF4-FFF2-40B4-BE49-F238E27FC236}">
                <a16:creationId xmlns:a16="http://schemas.microsoft.com/office/drawing/2014/main" id="{0A56681E-C6AA-4297-96A4-68A8916702B7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8" name="TextBox 37">
            <a:hlinkClick r:id="rId8" action="ppaction://hlinksldjump"/>
            <a:extLst>
              <a:ext uri="{FF2B5EF4-FFF2-40B4-BE49-F238E27FC236}">
                <a16:creationId xmlns:a16="http://schemas.microsoft.com/office/drawing/2014/main" id="{6E3BC76A-B651-4056-8032-AAE76D1EB5F3}"/>
              </a:ext>
            </a:extLst>
          </p:cNvPr>
          <p:cNvSpPr txBox="1"/>
          <p:nvPr/>
        </p:nvSpPr>
        <p:spPr>
          <a:xfrm>
            <a:off x="4435906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9" action="ppaction://hlinksldjump"/>
            <a:extLst>
              <a:ext uri="{FF2B5EF4-FFF2-40B4-BE49-F238E27FC236}">
                <a16:creationId xmlns:a16="http://schemas.microsoft.com/office/drawing/2014/main" id="{1E6509EF-50F0-4783-8273-1750D6AD13B7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0" name="TextBox 39">
            <a:hlinkClick r:id="rId10" action="ppaction://hlinksldjump"/>
            <a:extLst>
              <a:ext uri="{FF2B5EF4-FFF2-40B4-BE49-F238E27FC236}">
                <a16:creationId xmlns:a16="http://schemas.microsoft.com/office/drawing/2014/main" id="{2BDF97F7-FBEA-4ED4-8B93-9439892882C8}"/>
              </a:ext>
            </a:extLst>
          </p:cNvPr>
          <p:cNvSpPr txBox="1"/>
          <p:nvPr/>
        </p:nvSpPr>
        <p:spPr>
          <a:xfrm>
            <a:off x="1295400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1" name="TextBox 40">
            <a:hlinkClick r:id="rId11" action="ppaction://hlinksldjump"/>
            <a:extLst>
              <a:ext uri="{FF2B5EF4-FFF2-40B4-BE49-F238E27FC236}">
                <a16:creationId xmlns:a16="http://schemas.microsoft.com/office/drawing/2014/main" id="{39EA9322-D235-4417-BCAC-06A71BDACE37}"/>
              </a:ext>
            </a:extLst>
          </p:cNvPr>
          <p:cNvSpPr txBox="1"/>
          <p:nvPr/>
        </p:nvSpPr>
        <p:spPr>
          <a:xfrm>
            <a:off x="7648991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2" name="TextBox 41">
            <a:hlinkClick r:id="rId12" action="ppaction://hlinksldjump"/>
            <a:extLst>
              <a:ext uri="{FF2B5EF4-FFF2-40B4-BE49-F238E27FC236}">
                <a16:creationId xmlns:a16="http://schemas.microsoft.com/office/drawing/2014/main" id="{AEC40BF1-1605-42D1-8165-243ADCD0667F}"/>
              </a:ext>
            </a:extLst>
          </p:cNvPr>
          <p:cNvSpPr txBox="1"/>
          <p:nvPr/>
        </p:nvSpPr>
        <p:spPr>
          <a:xfrm>
            <a:off x="10845164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3" action="ppaction://hlinksldjump"/>
            <a:extLst>
              <a:ext uri="{FF2B5EF4-FFF2-40B4-BE49-F238E27FC236}">
                <a16:creationId xmlns:a16="http://schemas.microsoft.com/office/drawing/2014/main" id="{441B2D5E-A176-4660-8C58-94F008D8288D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4" name="TextBox 43">
            <a:hlinkClick r:id="rId14" action="ppaction://hlinksldjump"/>
            <a:extLst>
              <a:ext uri="{FF2B5EF4-FFF2-40B4-BE49-F238E27FC236}">
                <a16:creationId xmlns:a16="http://schemas.microsoft.com/office/drawing/2014/main" id="{C619FB47-A415-46AB-A320-519B75BB2EC6}"/>
              </a:ext>
            </a:extLst>
          </p:cNvPr>
          <p:cNvSpPr txBox="1"/>
          <p:nvPr/>
        </p:nvSpPr>
        <p:spPr>
          <a:xfrm>
            <a:off x="1300232" y="6612192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hlinkClick r:id="rId15" action="ppaction://hlinksldjump"/>
            <a:extLst>
              <a:ext uri="{FF2B5EF4-FFF2-40B4-BE49-F238E27FC236}">
                <a16:creationId xmlns:a16="http://schemas.microsoft.com/office/drawing/2014/main" id="{100844D9-8383-48CD-BDB5-979949E03862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hlinkClick r:id="rId16" action="ppaction://hlinksldjump"/>
            <a:extLst>
              <a:ext uri="{FF2B5EF4-FFF2-40B4-BE49-F238E27FC236}">
                <a16:creationId xmlns:a16="http://schemas.microsoft.com/office/drawing/2014/main" id="{FC8CBC4A-D8B1-4E6E-AB51-C98E89D62EFA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hlinkClick r:id="rId17" action="ppaction://hlinksldjump"/>
            <a:extLst>
              <a:ext uri="{FF2B5EF4-FFF2-40B4-BE49-F238E27FC236}">
                <a16:creationId xmlns:a16="http://schemas.microsoft.com/office/drawing/2014/main" id="{E5384BCD-E779-48EC-B887-853346DDB431}"/>
              </a:ext>
            </a:extLst>
          </p:cNvPr>
          <p:cNvSpPr txBox="1"/>
          <p:nvPr/>
        </p:nvSpPr>
        <p:spPr>
          <a:xfrm>
            <a:off x="10825779" y="6604064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1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2" y="1524000"/>
            <a:ext cx="5535273" cy="357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B56634-80C8-4CB5-B80A-D86A8EF35AEC}"/>
              </a:ext>
            </a:extLst>
          </p:cNvPr>
          <p:cNvSpPr txBox="1"/>
          <p:nvPr/>
        </p:nvSpPr>
        <p:spPr>
          <a:xfrm>
            <a:off x="452443" y="545119"/>
            <a:ext cx="11331232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AB04C-7F5D-4278-8AE0-CAAA55403ED3}"/>
              </a:ext>
            </a:extLst>
          </p:cNvPr>
          <p:cNvSpPr txBox="1"/>
          <p:nvPr/>
        </p:nvSpPr>
        <p:spPr>
          <a:xfrm>
            <a:off x="452443" y="5460162"/>
            <a:ext cx="11331232" cy="7694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AFE23-AC57-4F5F-94D4-D60462E7A6DD}"/>
              </a:ext>
            </a:extLst>
          </p:cNvPr>
          <p:cNvSpPr txBox="1"/>
          <p:nvPr/>
        </p:nvSpPr>
        <p:spPr>
          <a:xfrm>
            <a:off x="437408" y="5451197"/>
            <a:ext cx="11331232" cy="7694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BB7DD-BD44-49E6-957D-97B0525D4ED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3" y="1524000"/>
            <a:ext cx="5379499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A1E49B9C-968F-4A8C-8FB9-4428F30511C7}"/>
              </a:ext>
            </a:extLst>
          </p:cNvPr>
          <p:cNvSpPr/>
          <p:nvPr/>
        </p:nvSpPr>
        <p:spPr>
          <a:xfrm>
            <a:off x="0" y="-4362"/>
            <a:ext cx="12192000" cy="6858000"/>
          </a:xfrm>
          <a:prstGeom prst="frame">
            <a:avLst>
              <a:gd name="adj1" fmla="val 3143"/>
            </a:avLst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5D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31EF12-CA0B-451A-9F7C-E1C977896BEA}"/>
              </a:ext>
            </a:extLst>
          </p:cNvPr>
          <p:cNvGrpSpPr/>
          <p:nvPr/>
        </p:nvGrpSpPr>
        <p:grpSpPr>
          <a:xfrm>
            <a:off x="2667000" y="363893"/>
            <a:ext cx="4191000" cy="3256777"/>
            <a:chOff x="306000" y="560613"/>
            <a:chExt cx="5001112" cy="419643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8927EB-E07F-4158-B079-118F51D2871F}"/>
                </a:ext>
              </a:extLst>
            </p:cNvPr>
            <p:cNvCxnSpPr>
              <a:cxnSpLocks/>
            </p:cNvCxnSpPr>
            <p:nvPr/>
          </p:nvCxnSpPr>
          <p:spPr>
            <a:xfrm>
              <a:off x="1611888" y="2229354"/>
              <a:ext cx="3695224" cy="2527694"/>
            </a:xfrm>
            <a:prstGeom prst="straightConnector1">
              <a:avLst/>
            </a:prstGeom>
            <a:noFill/>
            <a:ln w="762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759A3DD-C070-4472-94C3-744CE0902DFB}"/>
                </a:ext>
              </a:extLst>
            </p:cNvPr>
            <p:cNvGrpSpPr/>
            <p:nvPr/>
          </p:nvGrpSpPr>
          <p:grpSpPr>
            <a:xfrm>
              <a:off x="306000" y="560613"/>
              <a:ext cx="2743200" cy="2733045"/>
              <a:chOff x="641280" y="2816134"/>
              <a:chExt cx="2377440" cy="239384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DEF5922-432F-4318-A06C-73FD385927E4}"/>
                  </a:ext>
                </a:extLst>
              </p:cNvPr>
              <p:cNvGrpSpPr/>
              <p:nvPr/>
            </p:nvGrpSpPr>
            <p:grpSpPr>
              <a:xfrm>
                <a:off x="754780" y="2836979"/>
                <a:ext cx="2153238" cy="2372999"/>
                <a:chOff x="231902" y="972973"/>
                <a:chExt cx="1845290" cy="1403255"/>
              </a:xfrm>
            </p:grpSpPr>
            <p:sp>
              <p:nvSpPr>
                <p:cNvPr id="20" name="Freeform 8">
                  <a:extLst>
                    <a:ext uri="{FF2B5EF4-FFF2-40B4-BE49-F238E27FC236}">
                      <a16:creationId xmlns:a16="http://schemas.microsoft.com/office/drawing/2014/main" id="{8D9F91CE-C62D-4D16-BC79-87B73AA3B8BC}"/>
                    </a:ext>
                  </a:extLst>
                </p:cNvPr>
                <p:cNvSpPr/>
                <p:nvPr/>
              </p:nvSpPr>
              <p:spPr>
                <a:xfrm>
                  <a:off x="1151564" y="972973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74066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2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9">
                  <a:extLst>
                    <a:ext uri="{FF2B5EF4-FFF2-40B4-BE49-F238E27FC236}">
                      <a16:creationId xmlns:a16="http://schemas.microsoft.com/office/drawing/2014/main" id="{FDD1B2FD-6A5C-491B-B837-54F49C1169A0}"/>
                    </a:ext>
                  </a:extLst>
                </p:cNvPr>
                <p:cNvSpPr/>
                <p:nvPr/>
              </p:nvSpPr>
              <p:spPr>
                <a:xfrm flipH="1" flipV="1">
                  <a:off x="231902" y="975607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74066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2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B3F4B3A0-944D-4870-AA1F-B85662358D34}"/>
                  </a:ext>
                </a:extLst>
              </p:cNvPr>
              <p:cNvSpPr/>
              <p:nvPr/>
            </p:nvSpPr>
            <p:spPr>
              <a:xfrm>
                <a:off x="641280" y="2816134"/>
                <a:ext cx="2377440" cy="2377440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0B0F0"/>
                  </a:gs>
                  <a:gs pos="39000">
                    <a:srgbClr val="00B0F0"/>
                  </a:gs>
                  <a:gs pos="62000">
                    <a:sysClr val="window" lastClr="FFFFFF">
                      <a:lumMod val="95000"/>
                    </a:sysClr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406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আজকের</a:t>
                </a:r>
                <a:r>
                  <a:rPr kumimoji="0" lang="en-US" sz="3600" b="0" i="0" u="none" strike="noStrike" kern="0" cap="none" spc="0" normalizeH="0" baseline="0" noProof="0" dirty="0">
                    <a:ln w="9525">
                      <a:noFill/>
                      <a:prstDash val="solid"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</a:p>
              <a:p>
                <a:pPr marL="0" marR="0" lvl="0" indent="0" algn="ctr" defTabSz="7406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পাঠ</a:t>
                </a:r>
                <a:endParaRPr kumimoji="0" lang="en-US" sz="4000" b="0" i="0" u="none" strike="noStrike" kern="0" cap="none" spc="0" normalizeH="0" baseline="0" noProof="0" dirty="0">
                  <a:ln w="9525">
                    <a:noFill/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2" name="Picture 3">
            <a:extLst>
              <a:ext uri="{FF2B5EF4-FFF2-40B4-BE49-F238E27FC236}">
                <a16:creationId xmlns:a16="http://schemas.microsoft.com/office/drawing/2014/main" id="{F00C30C5-0F50-4A0C-97D7-9509ACC99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05" y="3682915"/>
            <a:ext cx="7556754" cy="2563813"/>
          </a:xfrm>
          <a:prstGeom prst="rect">
            <a:avLst/>
          </a:prstGeom>
          <a:solidFill>
            <a:srgbClr val="FD90BA"/>
          </a:solidFill>
          <a:ln>
            <a:noFill/>
          </a:ln>
          <a:effectLst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FF128BA-060C-46A7-94EF-B4A6839A4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30" y="457200"/>
            <a:ext cx="4629529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04DD78-88C6-4127-BD33-9C1713C4AF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6" r="23413"/>
          <a:stretch/>
        </p:blipFill>
        <p:spPr>
          <a:xfrm>
            <a:off x="1152774" y="2819400"/>
            <a:ext cx="2733426" cy="3555588"/>
          </a:xfrm>
          <a:prstGeom prst="rect">
            <a:avLst/>
          </a:prstGeom>
        </p:spPr>
      </p:pic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1CFA6862-64A2-4860-BB0D-C3BA5F447035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8" name="TextBox 37">
            <a:hlinkClick r:id="rId8" action="ppaction://hlinksldjump"/>
            <a:extLst>
              <a:ext uri="{FF2B5EF4-FFF2-40B4-BE49-F238E27FC236}">
                <a16:creationId xmlns:a16="http://schemas.microsoft.com/office/drawing/2014/main" id="{E797D880-3B97-4B6C-803B-CE1A0638D0B8}"/>
              </a:ext>
            </a:extLst>
          </p:cNvPr>
          <p:cNvSpPr txBox="1"/>
          <p:nvPr/>
        </p:nvSpPr>
        <p:spPr>
          <a:xfrm>
            <a:off x="-27929" y="419855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9" action="ppaction://hlinksldjump"/>
            <a:extLst>
              <a:ext uri="{FF2B5EF4-FFF2-40B4-BE49-F238E27FC236}">
                <a16:creationId xmlns:a16="http://schemas.microsoft.com/office/drawing/2014/main" id="{622F7C41-2FA5-4C75-9040-DB9F7953169C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0" name="TextBox 39">
            <a:hlinkClick r:id="rId10" action="ppaction://hlinksldjump"/>
            <a:extLst>
              <a:ext uri="{FF2B5EF4-FFF2-40B4-BE49-F238E27FC236}">
                <a16:creationId xmlns:a16="http://schemas.microsoft.com/office/drawing/2014/main" id="{F3EEF1C2-078D-4AFF-B856-871BE8D3F78E}"/>
              </a:ext>
            </a:extLst>
          </p:cNvPr>
          <p:cNvSpPr txBox="1"/>
          <p:nvPr/>
        </p:nvSpPr>
        <p:spPr>
          <a:xfrm>
            <a:off x="442206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1" action="ppaction://hlinksldjump"/>
            <a:extLst>
              <a:ext uri="{FF2B5EF4-FFF2-40B4-BE49-F238E27FC236}">
                <a16:creationId xmlns:a16="http://schemas.microsoft.com/office/drawing/2014/main" id="{DFFF75EC-A211-4E59-B5F5-42613C8EC518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2" name="TextBox 41">
            <a:hlinkClick r:id="rId12" action="ppaction://hlinksldjump"/>
            <a:extLst>
              <a:ext uri="{FF2B5EF4-FFF2-40B4-BE49-F238E27FC236}">
                <a16:creationId xmlns:a16="http://schemas.microsoft.com/office/drawing/2014/main" id="{7395F24E-4E2D-4544-BE9B-91786563A59D}"/>
              </a:ext>
            </a:extLst>
          </p:cNvPr>
          <p:cNvSpPr txBox="1"/>
          <p:nvPr/>
        </p:nvSpPr>
        <p:spPr>
          <a:xfrm>
            <a:off x="126344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3" name="TextBox 42">
            <a:hlinkClick r:id="rId13" action="ppaction://hlinksldjump"/>
            <a:extLst>
              <a:ext uri="{FF2B5EF4-FFF2-40B4-BE49-F238E27FC236}">
                <a16:creationId xmlns:a16="http://schemas.microsoft.com/office/drawing/2014/main" id="{E561EAAF-ED27-4D4C-A62D-912D41463E96}"/>
              </a:ext>
            </a:extLst>
          </p:cNvPr>
          <p:cNvSpPr txBox="1"/>
          <p:nvPr/>
        </p:nvSpPr>
        <p:spPr>
          <a:xfrm>
            <a:off x="7635145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4" name="TextBox 43">
            <a:hlinkClick r:id="rId14" action="ppaction://hlinksldjump"/>
            <a:extLst>
              <a:ext uri="{FF2B5EF4-FFF2-40B4-BE49-F238E27FC236}">
                <a16:creationId xmlns:a16="http://schemas.microsoft.com/office/drawing/2014/main" id="{A10635F1-EDE7-4628-BB2D-C7B613FE2E50}"/>
              </a:ext>
            </a:extLst>
          </p:cNvPr>
          <p:cNvSpPr txBox="1"/>
          <p:nvPr/>
        </p:nvSpPr>
        <p:spPr>
          <a:xfrm>
            <a:off x="10831318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hlinkClick r:id="rId15" action="ppaction://hlinksldjump"/>
            <a:extLst>
              <a:ext uri="{FF2B5EF4-FFF2-40B4-BE49-F238E27FC236}">
                <a16:creationId xmlns:a16="http://schemas.microsoft.com/office/drawing/2014/main" id="{AAE080C0-76F2-465F-9A47-DB273C38FFA9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6" name="TextBox 45">
            <a:hlinkClick r:id="rId16" action="ppaction://hlinksldjump"/>
            <a:extLst>
              <a:ext uri="{FF2B5EF4-FFF2-40B4-BE49-F238E27FC236}">
                <a16:creationId xmlns:a16="http://schemas.microsoft.com/office/drawing/2014/main" id="{FEA73485-3C22-4A19-AE38-453DDC6F29A5}"/>
              </a:ext>
            </a:extLst>
          </p:cNvPr>
          <p:cNvSpPr txBox="1"/>
          <p:nvPr/>
        </p:nvSpPr>
        <p:spPr>
          <a:xfrm>
            <a:off x="1300232" y="6627705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hlinkClick r:id="rId17" action="ppaction://hlinksldjump"/>
            <a:extLst>
              <a:ext uri="{FF2B5EF4-FFF2-40B4-BE49-F238E27FC236}">
                <a16:creationId xmlns:a16="http://schemas.microsoft.com/office/drawing/2014/main" id="{5E4F05C8-AA13-4AA0-838E-06647D5B86A7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hlinkClick r:id="rId18" action="ppaction://hlinksldjump"/>
            <a:extLst>
              <a:ext uri="{FF2B5EF4-FFF2-40B4-BE49-F238E27FC236}">
                <a16:creationId xmlns:a16="http://schemas.microsoft.com/office/drawing/2014/main" id="{8B43662E-EA7A-4103-B25B-88C367463158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hlinkClick r:id="rId19" action="ppaction://hlinksldjump"/>
            <a:extLst>
              <a:ext uri="{FF2B5EF4-FFF2-40B4-BE49-F238E27FC236}">
                <a16:creationId xmlns:a16="http://schemas.microsoft.com/office/drawing/2014/main" id="{6DA7C6CB-C621-48A9-BBCE-597AA0578741}"/>
              </a:ext>
            </a:extLst>
          </p:cNvPr>
          <p:cNvSpPr txBox="1"/>
          <p:nvPr/>
        </p:nvSpPr>
        <p:spPr>
          <a:xfrm>
            <a:off x="10825779" y="6633560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7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F90C98-3FCF-4967-A59E-1477AB1EB853}"/>
              </a:ext>
            </a:extLst>
          </p:cNvPr>
          <p:cNvSpPr txBox="1"/>
          <p:nvPr/>
        </p:nvSpPr>
        <p:spPr>
          <a:xfrm>
            <a:off x="3714750" y="1866920"/>
            <a:ext cx="771525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---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28CD0-48BF-4275-926F-2712512AA2FB}"/>
              </a:ext>
            </a:extLst>
          </p:cNvPr>
          <p:cNvSpPr txBox="1"/>
          <p:nvPr/>
        </p:nvSpPr>
        <p:spPr>
          <a:xfrm>
            <a:off x="3040380" y="2964948"/>
            <a:ext cx="838962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মুক্তিযুদ্ধের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পটভূমি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53B84-EA7A-4530-824B-C8BDD8FACC3C}"/>
              </a:ext>
            </a:extLst>
          </p:cNvPr>
          <p:cNvSpPr txBox="1"/>
          <p:nvPr/>
        </p:nvSpPr>
        <p:spPr>
          <a:xfrm>
            <a:off x="1965960" y="4616974"/>
            <a:ext cx="946404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পাকিস্থানের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ষড়যন্ত্র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56F76-2D14-4E4E-9046-3C888E5FACF5}"/>
              </a:ext>
            </a:extLst>
          </p:cNvPr>
          <p:cNvSpPr txBox="1"/>
          <p:nvPr/>
        </p:nvSpPr>
        <p:spPr>
          <a:xfrm>
            <a:off x="1295400" y="5715000"/>
            <a:ext cx="10134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609600" y="1866920"/>
            <a:ext cx="3105150" cy="4838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করোনা পরিস্থিতি ও ডিজিটাল শিক্ষা">
            <a:extLst>
              <a:ext uri="{FF2B5EF4-FFF2-40B4-BE49-F238E27FC236}">
                <a16:creationId xmlns:a16="http://schemas.microsoft.com/office/drawing/2014/main" id="{64327CEA-D457-4582-BEDC-412876D5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200" y="266720"/>
            <a:ext cx="2209800" cy="139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92819B5-91FB-4C37-B406-D8423E74C1EC}"/>
              </a:ext>
            </a:extLst>
          </p:cNvPr>
          <p:cNvGrpSpPr/>
          <p:nvPr/>
        </p:nvGrpSpPr>
        <p:grpSpPr>
          <a:xfrm>
            <a:off x="4717214" y="467846"/>
            <a:ext cx="3961532" cy="992996"/>
            <a:chOff x="4151987" y="372791"/>
            <a:chExt cx="3961532" cy="99299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A9814CA-DFCD-4F1B-BB5F-FCB4C256D2CA}"/>
                </a:ext>
              </a:extLst>
            </p:cNvPr>
            <p:cNvSpPr/>
            <p:nvPr/>
          </p:nvSpPr>
          <p:spPr>
            <a:xfrm>
              <a:off x="4151987" y="411314"/>
              <a:ext cx="1013296" cy="942628"/>
            </a:xfrm>
            <a:custGeom>
              <a:avLst/>
              <a:gdLst>
                <a:gd name="connsiteX0" fmla="*/ 0 w 1013296"/>
                <a:gd name="connsiteY0" fmla="*/ 471314 h 942628"/>
                <a:gd name="connsiteX1" fmla="*/ 506648 w 1013296"/>
                <a:gd name="connsiteY1" fmla="*/ 0 h 942628"/>
                <a:gd name="connsiteX2" fmla="*/ 1013296 w 1013296"/>
                <a:gd name="connsiteY2" fmla="*/ 471314 h 942628"/>
                <a:gd name="connsiteX3" fmla="*/ 506648 w 1013296"/>
                <a:gd name="connsiteY3" fmla="*/ 942628 h 942628"/>
                <a:gd name="connsiteX4" fmla="*/ 0 w 1013296"/>
                <a:gd name="connsiteY4" fmla="*/ 471314 h 94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296" h="942628">
                  <a:moveTo>
                    <a:pt x="0" y="471314"/>
                  </a:moveTo>
                  <a:cubicBezTo>
                    <a:pt x="0" y="211014"/>
                    <a:pt x="226834" y="0"/>
                    <a:pt x="506648" y="0"/>
                  </a:cubicBezTo>
                  <a:cubicBezTo>
                    <a:pt x="786462" y="0"/>
                    <a:pt x="1013296" y="211014"/>
                    <a:pt x="1013296" y="471314"/>
                  </a:cubicBezTo>
                  <a:cubicBezTo>
                    <a:pt x="1013296" y="731614"/>
                    <a:pt x="786462" y="942628"/>
                    <a:pt x="506648" y="942628"/>
                  </a:cubicBezTo>
                  <a:cubicBezTo>
                    <a:pt x="226834" y="942628"/>
                    <a:pt x="0" y="731614"/>
                    <a:pt x="0" y="47131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0331" tIns="183765" rIns="200331" bIns="183765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>
                  <a:solidFill>
                    <a:sysClr val="windowText" lastClr="000000"/>
                  </a:solidFill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শি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74B96B-B03E-48DD-BFD6-8025D26AD325}"/>
                </a:ext>
              </a:extLst>
            </p:cNvPr>
            <p:cNvSpPr/>
            <p:nvPr/>
          </p:nvSpPr>
          <p:spPr>
            <a:xfrm>
              <a:off x="4860765" y="421384"/>
              <a:ext cx="943742" cy="943742"/>
            </a:xfrm>
            <a:custGeom>
              <a:avLst/>
              <a:gdLst>
                <a:gd name="connsiteX0" fmla="*/ 0 w 943742"/>
                <a:gd name="connsiteY0" fmla="*/ 471871 h 943742"/>
                <a:gd name="connsiteX1" fmla="*/ 471871 w 943742"/>
                <a:gd name="connsiteY1" fmla="*/ 0 h 943742"/>
                <a:gd name="connsiteX2" fmla="*/ 943742 w 943742"/>
                <a:gd name="connsiteY2" fmla="*/ 471871 h 943742"/>
                <a:gd name="connsiteX3" fmla="*/ 471871 w 943742"/>
                <a:gd name="connsiteY3" fmla="*/ 943742 h 943742"/>
                <a:gd name="connsiteX4" fmla="*/ 0 w 943742"/>
                <a:gd name="connsiteY4" fmla="*/ 471871 h 94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742" h="943742">
                  <a:moveTo>
                    <a:pt x="0" y="471871"/>
                  </a:moveTo>
                  <a:cubicBezTo>
                    <a:pt x="0" y="211264"/>
                    <a:pt x="211264" y="0"/>
                    <a:pt x="471871" y="0"/>
                  </a:cubicBezTo>
                  <a:cubicBezTo>
                    <a:pt x="732478" y="0"/>
                    <a:pt x="943742" y="211264"/>
                    <a:pt x="943742" y="471871"/>
                  </a:cubicBezTo>
                  <a:cubicBezTo>
                    <a:pt x="943742" y="732478"/>
                    <a:pt x="732478" y="943742"/>
                    <a:pt x="471871" y="943742"/>
                  </a:cubicBezTo>
                  <a:cubicBezTo>
                    <a:pt x="211264" y="943742"/>
                    <a:pt x="0" y="732478"/>
                    <a:pt x="0" y="471871"/>
                  </a:cubicBezTo>
                  <a:close/>
                </a:path>
              </a:pathLst>
            </a:custGeom>
            <a:solidFill>
              <a:srgbClr val="002060">
                <a:alpha val="5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145" tIns="183928" rIns="190145" bIns="18392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>
                  <a:solidFill>
                    <a:sysClr val="windowText" lastClr="000000"/>
                  </a:solidFill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42254C1-8309-424F-BD0B-14A5C628F022}"/>
                </a:ext>
              </a:extLst>
            </p:cNvPr>
            <p:cNvSpPr/>
            <p:nvPr/>
          </p:nvSpPr>
          <p:spPr>
            <a:xfrm>
              <a:off x="5658905" y="372791"/>
              <a:ext cx="943742" cy="943742"/>
            </a:xfrm>
            <a:custGeom>
              <a:avLst/>
              <a:gdLst>
                <a:gd name="connsiteX0" fmla="*/ 0 w 943742"/>
                <a:gd name="connsiteY0" fmla="*/ 471871 h 943742"/>
                <a:gd name="connsiteX1" fmla="*/ 471871 w 943742"/>
                <a:gd name="connsiteY1" fmla="*/ 0 h 943742"/>
                <a:gd name="connsiteX2" fmla="*/ 943742 w 943742"/>
                <a:gd name="connsiteY2" fmla="*/ 471871 h 943742"/>
                <a:gd name="connsiteX3" fmla="*/ 471871 w 943742"/>
                <a:gd name="connsiteY3" fmla="*/ 943742 h 943742"/>
                <a:gd name="connsiteX4" fmla="*/ 0 w 943742"/>
                <a:gd name="connsiteY4" fmla="*/ 471871 h 94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742" h="943742">
                  <a:moveTo>
                    <a:pt x="0" y="471871"/>
                  </a:moveTo>
                  <a:cubicBezTo>
                    <a:pt x="0" y="211264"/>
                    <a:pt x="211264" y="0"/>
                    <a:pt x="471871" y="0"/>
                  </a:cubicBezTo>
                  <a:cubicBezTo>
                    <a:pt x="732478" y="0"/>
                    <a:pt x="943742" y="211264"/>
                    <a:pt x="943742" y="471871"/>
                  </a:cubicBezTo>
                  <a:cubicBezTo>
                    <a:pt x="943742" y="732478"/>
                    <a:pt x="732478" y="943742"/>
                    <a:pt x="471871" y="943742"/>
                  </a:cubicBezTo>
                  <a:cubicBezTo>
                    <a:pt x="211264" y="943742"/>
                    <a:pt x="0" y="732478"/>
                    <a:pt x="0" y="471871"/>
                  </a:cubicBezTo>
                  <a:close/>
                </a:path>
              </a:pathLst>
            </a:custGeom>
            <a:solidFill>
              <a:srgbClr val="FF0066">
                <a:alpha val="5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145" tIns="183928" rIns="190145" bIns="18392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>
                  <a:solidFill>
                    <a:sysClr val="windowText" lastClr="000000"/>
                  </a:solidFill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254DD5-5FA6-485A-AAA8-ECBE73D9806D}"/>
                </a:ext>
              </a:extLst>
            </p:cNvPr>
            <p:cNvSpPr/>
            <p:nvPr/>
          </p:nvSpPr>
          <p:spPr>
            <a:xfrm>
              <a:off x="6413899" y="372791"/>
              <a:ext cx="943742" cy="943742"/>
            </a:xfrm>
            <a:custGeom>
              <a:avLst/>
              <a:gdLst>
                <a:gd name="connsiteX0" fmla="*/ 0 w 943742"/>
                <a:gd name="connsiteY0" fmla="*/ 471871 h 943742"/>
                <a:gd name="connsiteX1" fmla="*/ 471871 w 943742"/>
                <a:gd name="connsiteY1" fmla="*/ 0 h 943742"/>
                <a:gd name="connsiteX2" fmla="*/ 943742 w 943742"/>
                <a:gd name="connsiteY2" fmla="*/ 471871 h 943742"/>
                <a:gd name="connsiteX3" fmla="*/ 471871 w 943742"/>
                <a:gd name="connsiteY3" fmla="*/ 943742 h 943742"/>
                <a:gd name="connsiteX4" fmla="*/ 0 w 943742"/>
                <a:gd name="connsiteY4" fmla="*/ 471871 h 94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742" h="943742">
                  <a:moveTo>
                    <a:pt x="0" y="471871"/>
                  </a:moveTo>
                  <a:cubicBezTo>
                    <a:pt x="0" y="211264"/>
                    <a:pt x="211264" y="0"/>
                    <a:pt x="471871" y="0"/>
                  </a:cubicBezTo>
                  <a:cubicBezTo>
                    <a:pt x="732478" y="0"/>
                    <a:pt x="943742" y="211264"/>
                    <a:pt x="943742" y="471871"/>
                  </a:cubicBezTo>
                  <a:cubicBezTo>
                    <a:pt x="943742" y="732478"/>
                    <a:pt x="732478" y="943742"/>
                    <a:pt x="471871" y="943742"/>
                  </a:cubicBezTo>
                  <a:cubicBezTo>
                    <a:pt x="211264" y="943742"/>
                    <a:pt x="0" y="732478"/>
                    <a:pt x="0" y="471871"/>
                  </a:cubicBezTo>
                  <a:close/>
                </a:path>
              </a:pathLst>
            </a:custGeom>
            <a:solidFill>
              <a:srgbClr val="FF8000">
                <a:alpha val="5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145" tIns="183928" rIns="190145" bIns="18392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>
                  <a:solidFill>
                    <a:sysClr val="windowText" lastClr="000000"/>
                  </a:solidFill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ফ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4075504-EEFD-40E1-A55D-D00D6663D423}"/>
                </a:ext>
              </a:extLst>
            </p:cNvPr>
            <p:cNvSpPr/>
            <p:nvPr/>
          </p:nvSpPr>
          <p:spPr>
            <a:xfrm>
              <a:off x="7169777" y="422045"/>
              <a:ext cx="943742" cy="943742"/>
            </a:xfrm>
            <a:custGeom>
              <a:avLst/>
              <a:gdLst>
                <a:gd name="connsiteX0" fmla="*/ 0 w 943742"/>
                <a:gd name="connsiteY0" fmla="*/ 471871 h 943742"/>
                <a:gd name="connsiteX1" fmla="*/ 471871 w 943742"/>
                <a:gd name="connsiteY1" fmla="*/ 0 h 943742"/>
                <a:gd name="connsiteX2" fmla="*/ 943742 w 943742"/>
                <a:gd name="connsiteY2" fmla="*/ 471871 h 943742"/>
                <a:gd name="connsiteX3" fmla="*/ 471871 w 943742"/>
                <a:gd name="connsiteY3" fmla="*/ 943742 h 943742"/>
                <a:gd name="connsiteX4" fmla="*/ 0 w 943742"/>
                <a:gd name="connsiteY4" fmla="*/ 471871 h 94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742" h="943742">
                  <a:moveTo>
                    <a:pt x="0" y="471871"/>
                  </a:moveTo>
                  <a:cubicBezTo>
                    <a:pt x="0" y="211264"/>
                    <a:pt x="211264" y="0"/>
                    <a:pt x="471871" y="0"/>
                  </a:cubicBezTo>
                  <a:cubicBezTo>
                    <a:pt x="732478" y="0"/>
                    <a:pt x="943742" y="211264"/>
                    <a:pt x="943742" y="471871"/>
                  </a:cubicBezTo>
                  <a:cubicBezTo>
                    <a:pt x="943742" y="732478"/>
                    <a:pt x="732478" y="943742"/>
                    <a:pt x="471871" y="943742"/>
                  </a:cubicBezTo>
                  <a:cubicBezTo>
                    <a:pt x="211264" y="943742"/>
                    <a:pt x="0" y="732478"/>
                    <a:pt x="0" y="47187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145" tIns="183928" rIns="190145" bIns="18392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>
                  <a:solidFill>
                    <a:sysClr val="windowText" lastClr="000000"/>
                  </a:solidFill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7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3296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3546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0379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32690" y="663047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F4A2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FAB17DF-72B2-483A-93D6-321F0457A310}"/>
              </a:ext>
            </a:extLst>
          </p:cNvPr>
          <p:cNvSpPr txBox="1"/>
          <p:nvPr/>
        </p:nvSpPr>
        <p:spPr>
          <a:xfrm>
            <a:off x="1788782" y="627789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নুরুল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তরফদার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সেরুয়া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।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ICT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E 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।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6E2326E-44CD-4907-8675-D9BBDD51AF16}"/>
              </a:ext>
            </a:extLst>
          </p:cNvPr>
          <p:cNvSpPr txBox="1"/>
          <p:nvPr/>
        </p:nvSpPr>
        <p:spPr>
          <a:xfrm>
            <a:off x="1052592" y="609600"/>
            <a:ext cx="6781800" cy="2308324"/>
          </a:xfrm>
          <a:prstGeom prst="rect">
            <a:avLst/>
          </a:prstGeom>
          <a:noFill/>
          <a:ln w="28575">
            <a:solidFill>
              <a:srgbClr val="085025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১৯৭০সালে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লীগকে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হস্তান্তর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জান্তা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5" name="Picture 2" descr="৭০ সালের সাধারণ নির্বাচনই স্বাধীনতা ও মুক্তির সোপান">
            <a:extLst>
              <a:ext uri="{FF2B5EF4-FFF2-40B4-BE49-F238E27FC236}">
                <a16:creationId xmlns:a16="http://schemas.microsoft.com/office/drawing/2014/main" id="{6C595974-1728-477A-9DCF-E48F94A2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88" y="639097"/>
            <a:ext cx="3824209" cy="227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সত্তরের ঘূর্ণিঝড় ও ঐতিহাসিক নির্বাচন">
            <a:extLst>
              <a:ext uri="{FF2B5EF4-FFF2-40B4-BE49-F238E27FC236}">
                <a16:creationId xmlns:a16="http://schemas.microsoft.com/office/drawing/2014/main" id="{D7F82992-8250-4265-986F-A4E4DE76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89" y="3177032"/>
            <a:ext cx="3841415" cy="304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87166D2-B4D9-477D-9018-8241A90BED79}"/>
              </a:ext>
            </a:extLst>
          </p:cNvPr>
          <p:cNvSpPr txBox="1"/>
          <p:nvPr/>
        </p:nvSpPr>
        <p:spPr>
          <a:xfrm>
            <a:off x="1052591" y="3177032"/>
            <a:ext cx="6781799" cy="3046988"/>
          </a:xfrm>
          <a:prstGeom prst="rect">
            <a:avLst/>
          </a:prstGeom>
          <a:noFill/>
          <a:ln w="28575">
            <a:solidFill>
              <a:srgbClr val="C2171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অধিবেশন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স্থগিত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সভাপতি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অসহযোগ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বাঙালীরা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8031D-35ED-433F-8D9B-59B5D2D2D570}"/>
              </a:ext>
            </a:extLst>
          </p:cNvPr>
          <p:cNvSpPr txBox="1"/>
          <p:nvPr/>
        </p:nvSpPr>
        <p:spPr>
          <a:xfrm>
            <a:off x="9915934" y="268835"/>
            <a:ext cx="191920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C83F2021-493E-42DF-A173-883EAA7AF670}"/>
              </a:ext>
            </a:extLst>
          </p:cNvPr>
          <p:cNvSpPr txBox="1"/>
          <p:nvPr/>
        </p:nvSpPr>
        <p:spPr>
          <a:xfrm>
            <a:off x="-27929" y="298855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59CE9EF0-D512-47AE-903A-5AE697E8BE7E}"/>
              </a:ext>
            </a:extLst>
          </p:cNvPr>
          <p:cNvSpPr txBox="1"/>
          <p:nvPr/>
        </p:nvSpPr>
        <p:spPr>
          <a:xfrm>
            <a:off x="-27929" y="418380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C277EC4D-F5C7-44D0-9D61-D72A659F459D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7" name="TextBox 36">
            <a:hlinkClick r:id="rId9" action="ppaction://hlinksldjump"/>
            <a:extLst>
              <a:ext uri="{FF2B5EF4-FFF2-40B4-BE49-F238E27FC236}">
                <a16:creationId xmlns:a16="http://schemas.microsoft.com/office/drawing/2014/main" id="{E8BFBFB1-4418-4FE7-B94F-8CDD16767D94}"/>
              </a:ext>
            </a:extLst>
          </p:cNvPr>
          <p:cNvSpPr txBox="1"/>
          <p:nvPr/>
        </p:nvSpPr>
        <p:spPr>
          <a:xfrm>
            <a:off x="442206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8" name="TextBox 37">
            <a:hlinkClick r:id="rId10" action="ppaction://hlinksldjump"/>
            <a:extLst>
              <a:ext uri="{FF2B5EF4-FFF2-40B4-BE49-F238E27FC236}">
                <a16:creationId xmlns:a16="http://schemas.microsoft.com/office/drawing/2014/main" id="{D4A5DA7E-441F-46BD-B221-D158A05436CF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11" action="ppaction://hlinksldjump"/>
            <a:extLst>
              <a:ext uri="{FF2B5EF4-FFF2-40B4-BE49-F238E27FC236}">
                <a16:creationId xmlns:a16="http://schemas.microsoft.com/office/drawing/2014/main" id="{7247DA2F-9DDE-4B79-A885-FA4DB40FAC9B}"/>
              </a:ext>
            </a:extLst>
          </p:cNvPr>
          <p:cNvSpPr txBox="1"/>
          <p:nvPr/>
        </p:nvSpPr>
        <p:spPr>
          <a:xfrm>
            <a:off x="128155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0" name="TextBox 39">
            <a:hlinkClick r:id="rId12" action="ppaction://hlinksldjump"/>
            <a:extLst>
              <a:ext uri="{FF2B5EF4-FFF2-40B4-BE49-F238E27FC236}">
                <a16:creationId xmlns:a16="http://schemas.microsoft.com/office/drawing/2014/main" id="{3789BCE8-87B6-4F71-9735-497FAB13B8A2}"/>
              </a:ext>
            </a:extLst>
          </p:cNvPr>
          <p:cNvSpPr txBox="1"/>
          <p:nvPr/>
        </p:nvSpPr>
        <p:spPr>
          <a:xfrm>
            <a:off x="7635145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3" action="ppaction://hlinksldjump"/>
            <a:extLst>
              <a:ext uri="{FF2B5EF4-FFF2-40B4-BE49-F238E27FC236}">
                <a16:creationId xmlns:a16="http://schemas.microsoft.com/office/drawing/2014/main" id="{78CA65EA-05C0-48B1-8DE8-10AC95D8F5AE}"/>
              </a:ext>
            </a:extLst>
          </p:cNvPr>
          <p:cNvSpPr txBox="1"/>
          <p:nvPr/>
        </p:nvSpPr>
        <p:spPr>
          <a:xfrm>
            <a:off x="10831318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4" action="ppaction://hlinksldjump"/>
            <a:extLst>
              <a:ext uri="{FF2B5EF4-FFF2-40B4-BE49-F238E27FC236}">
                <a16:creationId xmlns:a16="http://schemas.microsoft.com/office/drawing/2014/main" id="{F23E7047-5B29-47FD-8141-68866E560AE4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3" name="TextBox 42">
            <a:hlinkClick r:id="rId15" action="ppaction://hlinksldjump"/>
            <a:extLst>
              <a:ext uri="{FF2B5EF4-FFF2-40B4-BE49-F238E27FC236}">
                <a16:creationId xmlns:a16="http://schemas.microsoft.com/office/drawing/2014/main" id="{80DE3059-FCF6-4253-9EDD-28EABA5C851E}"/>
              </a:ext>
            </a:extLst>
          </p:cNvPr>
          <p:cNvSpPr txBox="1"/>
          <p:nvPr/>
        </p:nvSpPr>
        <p:spPr>
          <a:xfrm>
            <a:off x="1270736" y="6612192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6" action="ppaction://hlinksldjump"/>
            <a:extLst>
              <a:ext uri="{FF2B5EF4-FFF2-40B4-BE49-F238E27FC236}">
                <a16:creationId xmlns:a16="http://schemas.microsoft.com/office/drawing/2014/main" id="{93131686-3C52-45B6-9C27-5B56174FDFD0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hlinkClick r:id="rId17" action="ppaction://hlinksldjump"/>
            <a:extLst>
              <a:ext uri="{FF2B5EF4-FFF2-40B4-BE49-F238E27FC236}">
                <a16:creationId xmlns:a16="http://schemas.microsoft.com/office/drawing/2014/main" id="{20EB3242-7A44-45D3-9D25-CFAA2F11D5B3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hlinkClick r:id="rId18" action="ppaction://hlinksldjump"/>
            <a:extLst>
              <a:ext uri="{FF2B5EF4-FFF2-40B4-BE49-F238E27FC236}">
                <a16:creationId xmlns:a16="http://schemas.microsoft.com/office/drawing/2014/main" id="{DD3166E1-EE1F-41B8-A755-2ED532B3D135}"/>
              </a:ext>
            </a:extLst>
          </p:cNvPr>
          <p:cNvSpPr txBox="1"/>
          <p:nvPr/>
        </p:nvSpPr>
        <p:spPr>
          <a:xfrm>
            <a:off x="10825779" y="6633560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84046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20356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08253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2961497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0" y="664079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45E7BB-0E5E-4720-999C-96C3469F854E}"/>
              </a:ext>
            </a:extLst>
          </p:cNvPr>
          <p:cNvSpPr txBox="1"/>
          <p:nvPr/>
        </p:nvSpPr>
        <p:spPr>
          <a:xfrm>
            <a:off x="947980" y="6271459"/>
            <a:ext cx="1101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নুরুল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তরফদার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সেরুয়া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।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ICT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E ,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6EEE6-BC31-4861-BD22-6E80A33EBDFA}"/>
              </a:ext>
            </a:extLst>
          </p:cNvPr>
          <p:cNvSpPr txBox="1"/>
          <p:nvPr/>
        </p:nvSpPr>
        <p:spPr>
          <a:xfrm>
            <a:off x="1103671" y="457200"/>
            <a:ext cx="5565058" cy="286232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বর্বর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গণহত্যা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২৬শে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ঘোষণার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প্রতিশোধ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মুক্তিযদ্ধু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2" descr="আজ ভয়াল ২৫ মার্চ, জাতীয় গণহত্যা দিবস | Dhaka Tribune Bangla">
            <a:extLst>
              <a:ext uri="{FF2B5EF4-FFF2-40B4-BE49-F238E27FC236}">
                <a16:creationId xmlns:a16="http://schemas.microsoft.com/office/drawing/2014/main" id="{5D72FB91-E0B9-402D-B766-E9103BB8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1"/>
            <a:ext cx="4803058" cy="286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B46767-523A-4517-BD71-66BF628142BB}"/>
              </a:ext>
            </a:extLst>
          </p:cNvPr>
          <p:cNvSpPr txBox="1"/>
          <p:nvPr/>
        </p:nvSpPr>
        <p:spPr>
          <a:xfrm>
            <a:off x="1116788" y="3607597"/>
            <a:ext cx="5565058" cy="255454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১৬ই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0" name="Picture 2" descr="http://cms.somewhereinblog.net/images/thumbs/arjansoul_1365541722_3-03.jpg">
            <a:extLst>
              <a:ext uri="{FF2B5EF4-FFF2-40B4-BE49-F238E27FC236}">
                <a16:creationId xmlns:a16="http://schemas.microsoft.com/office/drawing/2014/main" id="{5AFD73B1-120F-4494-A7CF-BADDB118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07597"/>
            <a:ext cx="4803058" cy="255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F472252A-4617-4252-88AC-998D6B9809FF}"/>
              </a:ext>
            </a:extLst>
          </p:cNvPr>
          <p:cNvSpPr txBox="1"/>
          <p:nvPr/>
        </p:nvSpPr>
        <p:spPr>
          <a:xfrm>
            <a:off x="-27929" y="292509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7CC7D976-5CD2-4726-98CB-5FB2FFAEEDD0}"/>
              </a:ext>
            </a:extLst>
          </p:cNvPr>
          <p:cNvSpPr txBox="1"/>
          <p:nvPr/>
        </p:nvSpPr>
        <p:spPr>
          <a:xfrm>
            <a:off x="-27929" y="406135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8C87ED7E-920E-4AB7-8D3B-E3CBE0514A8E}"/>
              </a:ext>
            </a:extLst>
          </p:cNvPr>
          <p:cNvSpPr txBox="1"/>
          <p:nvPr/>
        </p:nvSpPr>
        <p:spPr>
          <a:xfrm>
            <a:off x="-27929" y="5168047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7" name="TextBox 36">
            <a:hlinkClick r:id="rId9" action="ppaction://hlinksldjump"/>
            <a:extLst>
              <a:ext uri="{FF2B5EF4-FFF2-40B4-BE49-F238E27FC236}">
                <a16:creationId xmlns:a16="http://schemas.microsoft.com/office/drawing/2014/main" id="{5FEB9496-B8C4-4FC8-BEE3-D8397F89456B}"/>
              </a:ext>
            </a:extLst>
          </p:cNvPr>
          <p:cNvSpPr txBox="1"/>
          <p:nvPr/>
        </p:nvSpPr>
        <p:spPr>
          <a:xfrm>
            <a:off x="4407312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8" name="TextBox 37">
            <a:hlinkClick r:id="rId10" action="ppaction://hlinksldjump"/>
            <a:extLst>
              <a:ext uri="{FF2B5EF4-FFF2-40B4-BE49-F238E27FC236}">
                <a16:creationId xmlns:a16="http://schemas.microsoft.com/office/drawing/2014/main" id="{CE581A1B-36C2-4B93-8670-C2A45BE0EF7C}"/>
              </a:ext>
            </a:extLst>
          </p:cNvPr>
          <p:cNvSpPr txBox="1"/>
          <p:nvPr/>
        </p:nvSpPr>
        <p:spPr>
          <a:xfrm>
            <a:off x="-27929" y="6600907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11" action="ppaction://hlinksldjump"/>
            <a:extLst>
              <a:ext uri="{FF2B5EF4-FFF2-40B4-BE49-F238E27FC236}">
                <a16:creationId xmlns:a16="http://schemas.microsoft.com/office/drawing/2014/main" id="{878C5D12-F635-4312-B6FD-C1888D5CFF45}"/>
              </a:ext>
            </a:extLst>
          </p:cNvPr>
          <p:cNvSpPr txBox="1"/>
          <p:nvPr/>
        </p:nvSpPr>
        <p:spPr>
          <a:xfrm>
            <a:off x="1266806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0" name="TextBox 39">
            <a:hlinkClick r:id="rId12" action="ppaction://hlinksldjump"/>
            <a:extLst>
              <a:ext uri="{FF2B5EF4-FFF2-40B4-BE49-F238E27FC236}">
                <a16:creationId xmlns:a16="http://schemas.microsoft.com/office/drawing/2014/main" id="{4AE471A4-4C75-4810-917B-84FDF5FD7887}"/>
              </a:ext>
            </a:extLst>
          </p:cNvPr>
          <p:cNvSpPr txBox="1"/>
          <p:nvPr/>
        </p:nvSpPr>
        <p:spPr>
          <a:xfrm>
            <a:off x="7620397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3" action="ppaction://hlinksldjump"/>
            <a:extLst>
              <a:ext uri="{FF2B5EF4-FFF2-40B4-BE49-F238E27FC236}">
                <a16:creationId xmlns:a16="http://schemas.microsoft.com/office/drawing/2014/main" id="{265348F6-1547-4D1A-9D0E-8F1E0FB91FE5}"/>
              </a:ext>
            </a:extLst>
          </p:cNvPr>
          <p:cNvSpPr txBox="1"/>
          <p:nvPr/>
        </p:nvSpPr>
        <p:spPr>
          <a:xfrm>
            <a:off x="10816570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4" action="ppaction://hlinksldjump"/>
            <a:extLst>
              <a:ext uri="{FF2B5EF4-FFF2-40B4-BE49-F238E27FC236}">
                <a16:creationId xmlns:a16="http://schemas.microsoft.com/office/drawing/2014/main" id="{E9CF033B-1F51-43BE-9D29-3A9249D5F272}"/>
              </a:ext>
            </a:extLst>
          </p:cNvPr>
          <p:cNvSpPr txBox="1"/>
          <p:nvPr/>
        </p:nvSpPr>
        <p:spPr>
          <a:xfrm>
            <a:off x="-23905" y="1800792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3" name="TextBox 42">
            <a:hlinkClick r:id="rId15" action="ppaction://hlinksldjump"/>
            <a:extLst>
              <a:ext uri="{FF2B5EF4-FFF2-40B4-BE49-F238E27FC236}">
                <a16:creationId xmlns:a16="http://schemas.microsoft.com/office/drawing/2014/main" id="{AF1D139B-F529-4C2D-BA6D-DDBA344B45DA}"/>
              </a:ext>
            </a:extLst>
          </p:cNvPr>
          <p:cNvSpPr txBox="1"/>
          <p:nvPr/>
        </p:nvSpPr>
        <p:spPr>
          <a:xfrm>
            <a:off x="1300232" y="6626940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6" action="ppaction://hlinksldjump"/>
            <a:extLst>
              <a:ext uri="{FF2B5EF4-FFF2-40B4-BE49-F238E27FC236}">
                <a16:creationId xmlns:a16="http://schemas.microsoft.com/office/drawing/2014/main" id="{06881245-07AF-4EB4-8E9D-EF25BD1E0822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hlinkClick r:id="rId17" action="ppaction://hlinksldjump"/>
            <a:extLst>
              <a:ext uri="{FF2B5EF4-FFF2-40B4-BE49-F238E27FC236}">
                <a16:creationId xmlns:a16="http://schemas.microsoft.com/office/drawing/2014/main" id="{2396AF25-4B42-4F85-AA4D-103FF719BD81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hlinkClick r:id="rId18" action="ppaction://hlinksldjump"/>
            <a:extLst>
              <a:ext uri="{FF2B5EF4-FFF2-40B4-BE49-F238E27FC236}">
                <a16:creationId xmlns:a16="http://schemas.microsoft.com/office/drawing/2014/main" id="{6D8FC529-31EC-4EE2-8C27-3CF1681B2FAE}"/>
              </a:ext>
            </a:extLst>
          </p:cNvPr>
          <p:cNvSpPr txBox="1"/>
          <p:nvPr/>
        </p:nvSpPr>
        <p:spPr>
          <a:xfrm>
            <a:off x="10825779" y="664830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3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9BD10-3637-48F5-A80E-377380085F04}"/>
              </a:ext>
            </a:extLst>
          </p:cNvPr>
          <p:cNvSpPr/>
          <p:nvPr/>
        </p:nvSpPr>
        <p:spPr>
          <a:xfrm>
            <a:off x="1309459" y="-355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8AFDC7-1265-4B2D-8DA3-A5DBD0FD3980}"/>
              </a:ext>
            </a:extLst>
          </p:cNvPr>
          <p:cNvSpPr/>
          <p:nvPr/>
        </p:nvSpPr>
        <p:spPr>
          <a:xfrm>
            <a:off x="4495800" y="-4649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B012D2-E0EB-456E-99AB-AF9E193FF2A5}"/>
              </a:ext>
            </a:extLst>
          </p:cNvPr>
          <p:cNvSpPr/>
          <p:nvPr/>
        </p:nvSpPr>
        <p:spPr>
          <a:xfrm>
            <a:off x="7682141" y="-574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5F99E-6CB6-4812-941C-7075726B1596}"/>
              </a:ext>
            </a:extLst>
          </p:cNvPr>
          <p:cNvSpPr/>
          <p:nvPr/>
        </p:nvSpPr>
        <p:spPr>
          <a:xfrm>
            <a:off x="10868482" y="-6843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55BD42-AF0B-4400-814D-DA80798CD865}"/>
              </a:ext>
            </a:extLst>
          </p:cNvPr>
          <p:cNvSpPr/>
          <p:nvPr/>
        </p:nvSpPr>
        <p:spPr>
          <a:xfrm>
            <a:off x="1309459" y="665907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B2664B-66DB-4952-A868-B961A6262EF6}"/>
              </a:ext>
            </a:extLst>
          </p:cNvPr>
          <p:cNvSpPr/>
          <p:nvPr/>
        </p:nvSpPr>
        <p:spPr>
          <a:xfrm>
            <a:off x="4495800" y="6657975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059974-1C06-418F-8403-6084872759B4}"/>
              </a:ext>
            </a:extLst>
          </p:cNvPr>
          <p:cNvSpPr/>
          <p:nvPr/>
        </p:nvSpPr>
        <p:spPr>
          <a:xfrm>
            <a:off x="7682141" y="665687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DE4F86-8FF5-419C-A0A5-C4D065A63B5B}"/>
              </a:ext>
            </a:extLst>
          </p:cNvPr>
          <p:cNvSpPr/>
          <p:nvPr/>
        </p:nvSpPr>
        <p:spPr>
          <a:xfrm>
            <a:off x="10868482" y="6655781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2C3F75-9B03-4AF5-8D79-A8032E3AB70D}"/>
              </a:ext>
            </a:extLst>
          </p:cNvPr>
          <p:cNvSpPr/>
          <p:nvPr/>
        </p:nvSpPr>
        <p:spPr>
          <a:xfrm>
            <a:off x="0" y="1950720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1617CE-FB69-45C0-816F-CD373487036A}"/>
              </a:ext>
            </a:extLst>
          </p:cNvPr>
          <p:cNvSpPr/>
          <p:nvPr/>
        </p:nvSpPr>
        <p:spPr>
          <a:xfrm>
            <a:off x="0" y="5449896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D181DE-E6E2-415D-A618-B1A3AB3E84F5}"/>
              </a:ext>
            </a:extLst>
          </p:cNvPr>
          <p:cNvSpPr/>
          <p:nvPr/>
        </p:nvSpPr>
        <p:spPr>
          <a:xfrm>
            <a:off x="0" y="4283504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6870B-F904-47FD-BF58-E28F5A643E18}"/>
              </a:ext>
            </a:extLst>
          </p:cNvPr>
          <p:cNvSpPr/>
          <p:nvPr/>
        </p:nvSpPr>
        <p:spPr>
          <a:xfrm>
            <a:off x="0" y="3117112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154A39-D849-4230-B792-6FA6E42A2C3C}"/>
              </a:ext>
            </a:extLst>
          </p:cNvPr>
          <p:cNvSpPr/>
          <p:nvPr/>
        </p:nvSpPr>
        <p:spPr>
          <a:xfrm>
            <a:off x="-16329" y="6616288"/>
            <a:ext cx="914400" cy="1828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 descr="C:\Documents and Settings\Delower\Desktop\Final\4-5\15-March-19710101.jpg">
            <a:extLst>
              <a:ext uri="{FF2B5EF4-FFF2-40B4-BE49-F238E27FC236}">
                <a16:creationId xmlns:a16="http://schemas.microsoft.com/office/drawing/2014/main" id="{C49AFD46-0380-45DA-9BF0-DDAB4AC62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85" y="381000"/>
            <a:ext cx="3164899" cy="2085975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Documents and Settings\Delower\Desktop\Final\4-5\zulfiqar-ali-bhutto-0204_l1.jpg">
            <a:extLst>
              <a:ext uri="{FF2B5EF4-FFF2-40B4-BE49-F238E27FC236}">
                <a16:creationId xmlns:a16="http://schemas.microsoft.com/office/drawing/2014/main" id="{0F369147-8196-4DE6-9F56-CDA860ABA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1203" y="381000"/>
            <a:ext cx="3516367" cy="2085975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877AEF-D2E2-45A1-A56D-75965254D6C1}"/>
              </a:ext>
            </a:extLst>
          </p:cNvPr>
          <p:cNvSpPr txBox="1"/>
          <p:nvPr/>
        </p:nvSpPr>
        <p:spPr>
          <a:xfrm>
            <a:off x="4703885" y="2595831"/>
            <a:ext cx="3164899" cy="584775"/>
          </a:xfrm>
          <a:prstGeom prst="rect">
            <a:avLst/>
          </a:prstGeom>
          <a:noFill/>
          <a:ln w="28575">
            <a:solidFill>
              <a:srgbClr val="C2171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প্রেসিডেন্ট ইয়াহিয়া খাঁন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F6D98A-5438-4802-97C9-6DC52D3BB0BD}"/>
              </a:ext>
            </a:extLst>
          </p:cNvPr>
          <p:cNvSpPr txBox="1"/>
          <p:nvPr/>
        </p:nvSpPr>
        <p:spPr>
          <a:xfrm>
            <a:off x="8101203" y="2595831"/>
            <a:ext cx="3516367" cy="584775"/>
          </a:xfrm>
          <a:prstGeom prst="rect">
            <a:avLst/>
          </a:prstGeom>
          <a:noFill/>
          <a:ln w="28575">
            <a:solidFill>
              <a:srgbClr val="C2171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জুলফিকার আলী ভু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ট্রো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6898F52-7D26-4BC2-8DC9-0DC6A565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5400" y="381000"/>
            <a:ext cx="3164898" cy="2771082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51AEF9-1C43-4A6A-A01D-F72F3D28BFAA}"/>
              </a:ext>
            </a:extLst>
          </p:cNvPr>
          <p:cNvSpPr txBox="1"/>
          <p:nvPr/>
        </p:nvSpPr>
        <p:spPr>
          <a:xfrm>
            <a:off x="1295400" y="3368111"/>
            <a:ext cx="10322170" cy="317009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bn-BD" sz="4000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একদিকে আওয়ামীলীগ ক্ষমতা গ্রহনের প্রস্তুতি নেয় আর অন্যদিকে জুলফিকার আলী ভুট্রো তা বানচালের জন্য ইয়াহিয়া খানের সঙ্গে ষড়যন্ত্র শুরু করেন। তিনি ঢাকায় জাতীয় পরিষদের অধিবেশন বর্জনের ঘোষ</a:t>
            </a:r>
            <a:r>
              <a:rPr lang="en-US" sz="4000" dirty="0" err="1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ণা</a:t>
            </a:r>
            <a:r>
              <a:rPr lang="bn-BD" sz="4000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দিয়ে পাকিস্থানের রাজনীতিতে নতুন সংকট সৃষ্টি করেন।  </a:t>
            </a:r>
          </a:p>
        </p:txBody>
      </p:sp>
      <p:sp>
        <p:nvSpPr>
          <p:cNvPr id="21" name="TextBox 20">
            <a:hlinkClick r:id="rId7" action="ppaction://hlinksldjump"/>
            <a:extLst>
              <a:ext uri="{FF2B5EF4-FFF2-40B4-BE49-F238E27FC236}">
                <a16:creationId xmlns:a16="http://schemas.microsoft.com/office/drawing/2014/main" id="{E163D870-54C1-4E39-8E0C-66B35F6742F8}"/>
              </a:ext>
            </a:extLst>
          </p:cNvPr>
          <p:cNvSpPr txBox="1"/>
          <p:nvPr/>
        </p:nvSpPr>
        <p:spPr>
          <a:xfrm>
            <a:off x="-27929" y="3062296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>
            <a:hlinkClick r:id="rId8" action="ppaction://hlinksldjump"/>
            <a:extLst>
              <a:ext uri="{FF2B5EF4-FFF2-40B4-BE49-F238E27FC236}">
                <a16:creationId xmlns:a16="http://schemas.microsoft.com/office/drawing/2014/main" id="{86BEB778-9F2C-4319-A576-42719FED6E69}"/>
              </a:ext>
            </a:extLst>
          </p:cNvPr>
          <p:cNvSpPr txBox="1"/>
          <p:nvPr/>
        </p:nvSpPr>
        <p:spPr>
          <a:xfrm>
            <a:off x="-27929" y="4257543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TextBox 35">
            <a:hlinkClick r:id="rId9" action="ppaction://hlinksldjump"/>
            <a:extLst>
              <a:ext uri="{FF2B5EF4-FFF2-40B4-BE49-F238E27FC236}">
                <a16:creationId xmlns:a16="http://schemas.microsoft.com/office/drawing/2014/main" id="{CA1FFF60-4313-47BC-BFF8-6EF0BC286CAB}"/>
              </a:ext>
            </a:extLst>
          </p:cNvPr>
          <p:cNvSpPr txBox="1"/>
          <p:nvPr/>
        </p:nvSpPr>
        <p:spPr>
          <a:xfrm>
            <a:off x="-27929" y="5412641"/>
            <a:ext cx="96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7" name="TextBox 36">
            <a:hlinkClick r:id="rId10" action="ppaction://hlinksldjump"/>
            <a:extLst>
              <a:ext uri="{FF2B5EF4-FFF2-40B4-BE49-F238E27FC236}">
                <a16:creationId xmlns:a16="http://schemas.microsoft.com/office/drawing/2014/main" id="{05C875AC-25A2-459E-AAC6-1753D21EBAB6}"/>
              </a:ext>
            </a:extLst>
          </p:cNvPr>
          <p:cNvSpPr txBox="1"/>
          <p:nvPr/>
        </p:nvSpPr>
        <p:spPr>
          <a:xfrm>
            <a:off x="4406410" y="-42361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8" name="TextBox 37">
            <a:hlinkClick r:id="rId11" action="ppaction://hlinksldjump"/>
            <a:extLst>
              <a:ext uri="{FF2B5EF4-FFF2-40B4-BE49-F238E27FC236}">
                <a16:creationId xmlns:a16="http://schemas.microsoft.com/office/drawing/2014/main" id="{84ABD6ED-ADB0-4AEA-ACF6-1434B225B3D1}"/>
              </a:ext>
            </a:extLst>
          </p:cNvPr>
          <p:cNvSpPr txBox="1"/>
          <p:nvPr/>
        </p:nvSpPr>
        <p:spPr>
          <a:xfrm>
            <a:off x="-27929" y="6571411"/>
            <a:ext cx="96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কর্মসূচী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xtBox 38">
            <a:hlinkClick r:id="rId12" action="ppaction://hlinksldjump"/>
            <a:extLst>
              <a:ext uri="{FF2B5EF4-FFF2-40B4-BE49-F238E27FC236}">
                <a16:creationId xmlns:a16="http://schemas.microsoft.com/office/drawing/2014/main" id="{369E8CD0-0C45-48DA-95D6-2646740422CB}"/>
              </a:ext>
            </a:extLst>
          </p:cNvPr>
          <p:cNvSpPr txBox="1"/>
          <p:nvPr/>
        </p:nvSpPr>
        <p:spPr>
          <a:xfrm>
            <a:off x="1265904" y="-30329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0" name="TextBox 39">
            <a:hlinkClick r:id="rId13" action="ppaction://hlinksldjump"/>
            <a:extLst>
              <a:ext uri="{FF2B5EF4-FFF2-40B4-BE49-F238E27FC236}">
                <a16:creationId xmlns:a16="http://schemas.microsoft.com/office/drawing/2014/main" id="{0E23E641-72D9-4699-8F4E-13E23D67082C}"/>
              </a:ext>
            </a:extLst>
          </p:cNvPr>
          <p:cNvSpPr txBox="1"/>
          <p:nvPr/>
        </p:nvSpPr>
        <p:spPr>
          <a:xfrm>
            <a:off x="7619495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৭ই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ভাষণ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" name="TextBox 40">
            <a:hlinkClick r:id="rId14" action="ppaction://hlinksldjump"/>
            <a:extLst>
              <a:ext uri="{FF2B5EF4-FFF2-40B4-BE49-F238E27FC236}">
                <a16:creationId xmlns:a16="http://schemas.microsoft.com/office/drawing/2014/main" id="{B084DB90-BB8B-4163-A7CB-B217883B837D}"/>
              </a:ext>
            </a:extLst>
          </p:cNvPr>
          <p:cNvSpPr txBox="1"/>
          <p:nvPr/>
        </p:nvSpPr>
        <p:spPr>
          <a:xfrm>
            <a:off x="10815668" y="-30783"/>
            <a:ext cx="103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5" action="ppaction://hlinksldjump"/>
            <a:extLst>
              <a:ext uri="{FF2B5EF4-FFF2-40B4-BE49-F238E27FC236}">
                <a16:creationId xmlns:a16="http://schemas.microsoft.com/office/drawing/2014/main" id="{C22EB5A2-E58B-40A7-94E4-BFCDBFC4BC64}"/>
              </a:ext>
            </a:extLst>
          </p:cNvPr>
          <p:cNvSpPr txBox="1"/>
          <p:nvPr/>
        </p:nvSpPr>
        <p:spPr>
          <a:xfrm>
            <a:off x="-23905" y="1900845"/>
            <a:ext cx="96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3" name="TextBox 42">
            <a:hlinkClick r:id="rId16" action="ppaction://hlinksldjump"/>
            <a:extLst>
              <a:ext uri="{FF2B5EF4-FFF2-40B4-BE49-F238E27FC236}">
                <a16:creationId xmlns:a16="http://schemas.microsoft.com/office/drawing/2014/main" id="{07AF9647-D05A-4A28-8381-A6A9FCB0EB2E}"/>
              </a:ext>
            </a:extLst>
          </p:cNvPr>
          <p:cNvSpPr txBox="1"/>
          <p:nvPr/>
        </p:nvSpPr>
        <p:spPr>
          <a:xfrm>
            <a:off x="1300232" y="6626940"/>
            <a:ext cx="9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7" action="ppaction://hlinksldjump"/>
            <a:extLst>
              <a:ext uri="{FF2B5EF4-FFF2-40B4-BE49-F238E27FC236}">
                <a16:creationId xmlns:a16="http://schemas.microsoft.com/office/drawing/2014/main" id="{99038CB1-DE23-4962-BB42-E8F25D7DF096}"/>
              </a:ext>
            </a:extLst>
          </p:cNvPr>
          <p:cNvSpPr txBox="1"/>
          <p:nvPr/>
        </p:nvSpPr>
        <p:spPr>
          <a:xfrm>
            <a:off x="4471825" y="6656878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hlinkClick r:id="rId18" action="ppaction://hlinksldjump"/>
            <a:extLst>
              <a:ext uri="{FF2B5EF4-FFF2-40B4-BE49-F238E27FC236}">
                <a16:creationId xmlns:a16="http://schemas.microsoft.com/office/drawing/2014/main" id="{44F1888A-EF51-4664-B992-BC2911B88316}"/>
              </a:ext>
            </a:extLst>
          </p:cNvPr>
          <p:cNvSpPr txBox="1"/>
          <p:nvPr/>
        </p:nvSpPr>
        <p:spPr>
          <a:xfrm>
            <a:off x="7648802" y="6630471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hlinkClick r:id="rId19" action="ppaction://hlinksldjump"/>
            <a:extLst>
              <a:ext uri="{FF2B5EF4-FFF2-40B4-BE49-F238E27FC236}">
                <a16:creationId xmlns:a16="http://schemas.microsoft.com/office/drawing/2014/main" id="{E91BB656-439E-4A90-900E-9284C316006A}"/>
              </a:ext>
            </a:extLst>
          </p:cNvPr>
          <p:cNvSpPr txBox="1"/>
          <p:nvPr/>
        </p:nvSpPr>
        <p:spPr>
          <a:xfrm>
            <a:off x="10825779" y="6633560"/>
            <a:ext cx="99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1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415DC-527B-4CCF-9703-8DEE709F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33A1-984C-42C9-8455-BAEC8C6414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17-Feb-22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CE2B4-3BA4-4625-92BC-51524FD293A5}"/>
              </a:ext>
            </a:extLst>
          </p:cNvPr>
          <p:cNvSpPr txBox="1"/>
          <p:nvPr/>
        </p:nvSpPr>
        <p:spPr>
          <a:xfrm>
            <a:off x="3810000" y="457200"/>
            <a:ext cx="3200400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20577-BF0D-46B2-AFA6-6DD85A194D6B}"/>
              </a:ext>
            </a:extLst>
          </p:cNvPr>
          <p:cNvSpPr txBox="1"/>
          <p:nvPr/>
        </p:nvSpPr>
        <p:spPr>
          <a:xfrm>
            <a:off x="7620000" y="457200"/>
            <a:ext cx="3962400" cy="1015663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270A2-9417-4DB2-AB1B-EF1B9A28FB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0"/>
          <a:stretch/>
        </p:blipFill>
        <p:spPr>
          <a:xfrm>
            <a:off x="6477002" y="1900472"/>
            <a:ext cx="5179006" cy="341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32BBA4-DFC7-4319-B6AB-6239CB006908}"/>
              </a:ext>
            </a:extLst>
          </p:cNvPr>
          <p:cNvSpPr txBox="1"/>
          <p:nvPr/>
        </p:nvSpPr>
        <p:spPr>
          <a:xfrm>
            <a:off x="3454400" y="1900472"/>
            <a:ext cx="2776743" cy="341632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D55DE4-DD93-436D-A34E-E3FAE5C6CE2F}"/>
              </a:ext>
            </a:extLst>
          </p:cNvPr>
          <p:cNvSpPr txBox="1"/>
          <p:nvPr/>
        </p:nvSpPr>
        <p:spPr>
          <a:xfrm>
            <a:off x="953796" y="5714700"/>
            <a:ext cx="10702212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বর্বর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গণহত্যা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</p:txBody>
      </p:sp>
    </p:spTree>
    <p:extLst>
      <p:ext uri="{BB962C8B-B14F-4D97-AF65-F5344CB8AC3E}">
        <p14:creationId xmlns:p14="http://schemas.microsoft.com/office/powerpoint/2010/main" val="36029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1925</Words>
  <Application>Microsoft Office PowerPoint</Application>
  <PresentationFormat>Widescreen</PresentationFormat>
  <Paragraphs>361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NikoshBAN</vt:lpstr>
      <vt:lpstr>SutonnyOMJ</vt:lpstr>
      <vt:lpstr>Times New Roman</vt:lpstr>
      <vt:lpstr>Wingdings</vt:lpstr>
      <vt:lpstr>1_Office Theme</vt:lpstr>
      <vt:lpstr>2_Office Theme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Arts of Technology</dc:creator>
  <cp:lastModifiedBy>sheruahs@gmail.com</cp:lastModifiedBy>
  <cp:revision>152</cp:revision>
  <dcterms:created xsi:type="dcterms:W3CDTF">2006-08-16T00:00:00Z</dcterms:created>
  <dcterms:modified xsi:type="dcterms:W3CDTF">2022-02-17T01:10:59Z</dcterms:modified>
</cp:coreProperties>
</file>