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83" r:id="rId5"/>
    <p:sldId id="259" r:id="rId6"/>
    <p:sldId id="263" r:id="rId7"/>
    <p:sldId id="265" r:id="rId8"/>
    <p:sldId id="270" r:id="rId9"/>
    <p:sldId id="266" r:id="rId10"/>
    <p:sldId id="260" r:id="rId11"/>
    <p:sldId id="284" r:id="rId12"/>
    <p:sldId id="274" r:id="rId13"/>
    <p:sldId id="285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ABF0FEB-B4EF-43D4-B0E5-BFC843DE08EB}">
          <p14:sldIdLst>
            <p14:sldId id="256"/>
            <p14:sldId id="257"/>
            <p14:sldId id="258"/>
            <p14:sldId id="283"/>
            <p14:sldId id="259"/>
            <p14:sldId id="263"/>
            <p14:sldId id="265"/>
            <p14:sldId id="270"/>
          </p14:sldIdLst>
        </p14:section>
        <p14:section name="Untitled Section" id="{5F2D5162-DAA1-4926-8CF4-642314113B8B}">
          <p14:sldIdLst>
            <p14:sldId id="266"/>
            <p14:sldId id="260"/>
            <p14:sldId id="284"/>
            <p14:sldId id="274"/>
            <p14:sldId id="285"/>
            <p14:sldId id="267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CC"/>
    <a:srgbClr val="FF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3581400"/>
            <a:ext cx="44196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accent4"/>
                </a:solidFill>
              </a:rPr>
              <a:t>অ্যাথলেটিকট্র্যাক</a:t>
            </a:r>
            <a:endParaRPr lang="en-US" sz="4000" b="1" dirty="0">
              <a:solidFill>
                <a:schemeClr val="accent4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4876800"/>
            <a:ext cx="9130145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বিভিন্ন প্রকার দৌড়, লাফ ও নিক্ষেপ এর প্রতিযোগীতা আয়োজন করার জন্য মাঠের মধ্যে যে রেখা অংকন করা হয় তাকে অ্যাথলেটিক ট্র্যাক বলা হয়।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852"/>
            <a:ext cx="4656877" cy="33235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911" y="27709"/>
            <a:ext cx="4504234" cy="333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4092714"/>
            <a:ext cx="51054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অ্যাথলেটিক ইভেন্ট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14"/>
            <a:ext cx="4648200" cy="33584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0"/>
            <a:ext cx="4405745" cy="33584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5341203"/>
            <a:ext cx="9130145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বিভিন্ন প্রকার দৌড়, লাফ ও নিক্ষেপ নিয়ে যে সমস্ত ইভেন্ট অনুষ্ঠিত হয় তাদেরকে একত্রে অ্যাথলেটিক ইভেন্ট বলা হয়।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1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2590800"/>
            <a:ext cx="27432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smtClean="0"/>
              <a:t>দৌড় সমূহ</a:t>
            </a:r>
            <a:endParaRPr lang="en-US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974668" y="533400"/>
            <a:ext cx="36359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ট্র্যাক ইভেন্ট ২প্রকার</a:t>
            </a:r>
            <a:endParaRPr lang="en-US" sz="2800" b="1" dirty="0">
              <a:solidFill>
                <a:srgbClr val="0000C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4625876"/>
            <a:ext cx="2743200" cy="57778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smtClean="0"/>
              <a:t>হাঁটা সমূহ</a:t>
            </a:r>
            <a:endParaRPr lang="en-US" sz="24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580328" cy="323713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9" y="3505200"/>
            <a:ext cx="456083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0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animBg="1"/>
      <p:bldP spid="3" grpId="1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62600" y="2590800"/>
            <a:ext cx="2743200" cy="577787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smtClean="0"/>
              <a:t>লাফ সমূহ</a:t>
            </a:r>
            <a:endParaRPr lang="en-US" sz="2400" b="1" i="1" dirty="0"/>
          </a:p>
        </p:txBody>
      </p:sp>
      <p:sp>
        <p:nvSpPr>
          <p:cNvPr id="3" name="Rectangle 2"/>
          <p:cNvSpPr/>
          <p:nvPr/>
        </p:nvSpPr>
        <p:spPr>
          <a:xfrm>
            <a:off x="4974668" y="533400"/>
            <a:ext cx="3640740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C3300"/>
                </a:solidFill>
              </a:rPr>
              <a:t>ফিল্ড ইভেন্ট ২প্রকার</a:t>
            </a:r>
            <a:endParaRPr lang="en-US" sz="2800" b="1" dirty="0">
              <a:solidFill>
                <a:srgbClr val="CC33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81600" y="4625876"/>
            <a:ext cx="2743200" cy="57778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smtClean="0"/>
              <a:t>নিক্ষেপ সমূহ</a:t>
            </a:r>
            <a:endParaRPr lang="en-US" sz="2400" b="1" i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0"/>
            <a:ext cx="4546983" cy="3429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4" y="3429000"/>
            <a:ext cx="450734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86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3" grpId="0" animBg="1"/>
      <p:bldP spid="3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948" y="4267200"/>
            <a:ext cx="3813052" cy="685800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4000" b="1" dirty="0" err="1" smtClean="0">
                <a:solidFill>
                  <a:srgbClr val="00B0F0"/>
                </a:solidFill>
              </a:rPr>
              <a:t>একক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</a:rPr>
              <a:t>কাজ</a:t>
            </a:r>
            <a:r>
              <a:rPr lang="en-US" sz="4000" b="1" dirty="0" smtClean="0">
                <a:solidFill>
                  <a:srgbClr val="00B0F0"/>
                </a:solidFill>
              </a:rPr>
              <a:t> 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0" y="5042117"/>
            <a:ext cx="90678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অ্যাথলেটিক মাঠের ট্র্যাক অংকন করে বিভিন্ন ধরনের ইভেন্ট চিহ্নিত কর।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678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6324600" y="914400"/>
            <a:ext cx="2285999" cy="685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53000"/>
            <a:ext cx="8839200" cy="168578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chemeClr val="tx1"/>
                </a:solidFill>
              </a:rPr>
              <a:t>তোমার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পরিবারের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কোন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শিশুর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আচরন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অস্বাভাবিক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দেখলে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তখন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তোমার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পরিবারকে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কিভাবে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সাহায্য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করবে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বিস্তারিত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লিখে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আনবে</a:t>
            </a:r>
            <a:r>
              <a:rPr lang="en-US" sz="2400" b="1" dirty="0" smtClean="0">
                <a:solidFill>
                  <a:schemeClr val="tx1"/>
                </a:solidFill>
              </a:rPr>
              <a:t> ।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9"/>
            <a:ext cx="6126752" cy="4087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1126" y="3505200"/>
            <a:ext cx="4482874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"/>
            <a:ext cx="4661126" cy="34913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8" y="3781425"/>
            <a:ext cx="4524829" cy="28479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84858"/>
            <a:ext cx="4223793" cy="3267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381001"/>
            <a:ext cx="4876800" cy="838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4400" b="1" i="1" dirty="0" err="1" smtClean="0">
                <a:solidFill>
                  <a:srgbClr val="00B050"/>
                </a:solidFill>
              </a:rPr>
              <a:t>শিক্ষক</a:t>
            </a:r>
            <a:r>
              <a:rPr lang="en-US" sz="4400" b="1" i="1" dirty="0" smtClean="0">
                <a:solidFill>
                  <a:srgbClr val="00B050"/>
                </a:solidFill>
              </a:rPr>
              <a:t> </a:t>
            </a:r>
            <a:r>
              <a:rPr lang="en-US" sz="4400" b="1" i="1" dirty="0" err="1" smtClean="0">
                <a:solidFill>
                  <a:srgbClr val="00B050"/>
                </a:solidFill>
              </a:rPr>
              <a:t>পরিচিতি</a:t>
            </a:r>
            <a:endParaRPr lang="en-US" sz="4400" b="1" i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962400" y="1447800"/>
            <a:ext cx="52578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dirty="0" err="1" smtClean="0">
                <a:solidFill>
                  <a:srgbClr val="7030A0"/>
                </a:solidFill>
              </a:rPr>
              <a:t>নামঃমোঃহজালালখানঁ</a:t>
            </a:r>
            <a:endParaRPr lang="en-US" sz="4000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3000" b="1" i="1" dirty="0" smtClean="0"/>
          </a:p>
          <a:p>
            <a:pPr marL="0" indent="0">
              <a:buNone/>
            </a:pPr>
            <a:r>
              <a:rPr lang="en-US" sz="3000" b="1" i="1" dirty="0" err="1" smtClean="0"/>
              <a:t>সহকারীশিক্ষক</a:t>
            </a:r>
            <a:r>
              <a:rPr lang="en-US" sz="3000" b="1" i="1" dirty="0" smtClean="0"/>
              <a:t>(</a:t>
            </a:r>
            <a:r>
              <a:rPr lang="en-US" sz="3000" b="1" i="1" dirty="0" err="1" smtClean="0"/>
              <a:t>শরীর</a:t>
            </a:r>
            <a:r>
              <a:rPr lang="en-US" sz="3000" b="1" i="1" dirty="0" smtClean="0"/>
              <a:t> </a:t>
            </a:r>
            <a:r>
              <a:rPr lang="en-US" sz="3000" b="1" i="1" dirty="0" err="1" smtClean="0"/>
              <a:t>চর্চা</a:t>
            </a:r>
            <a:r>
              <a:rPr lang="en-US" sz="3000" b="1" i="1" dirty="0" smtClean="0"/>
              <a:t>) ।</a:t>
            </a:r>
          </a:p>
          <a:p>
            <a:pPr marL="0" indent="0">
              <a:buNone/>
            </a:pPr>
            <a:endParaRPr lang="en-US" sz="2600" b="1" i="1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en-US" sz="2600" b="1" i="1" dirty="0" err="1" smtClean="0">
                <a:solidFill>
                  <a:srgbClr val="0000CC"/>
                </a:solidFill>
              </a:rPr>
              <a:t>আব্দুলকাইয়ুমদাখিলমাদ্রসা</a:t>
            </a:r>
            <a:r>
              <a:rPr lang="en-US" sz="2600" b="1" i="1" dirty="0" smtClean="0">
                <a:solidFill>
                  <a:srgbClr val="0000CC"/>
                </a:solidFill>
              </a:rPr>
              <a:t>,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দক্ষিনপারগেন্ডারিয়া</a:t>
            </a:r>
            <a:r>
              <a:rPr lang="en-US" sz="2600" b="1" i="1" dirty="0" smtClean="0">
                <a:solidFill>
                  <a:srgbClr val="0000CC"/>
                </a:solidFill>
              </a:rPr>
              <a:t>, </a:t>
            </a:r>
            <a:r>
              <a:rPr lang="en-US" sz="2600" b="1" i="1" dirty="0" err="1" smtClean="0">
                <a:solidFill>
                  <a:srgbClr val="0000CC"/>
                </a:solidFill>
              </a:rPr>
              <a:t>কেরানীগন্জ</a:t>
            </a:r>
            <a:r>
              <a:rPr lang="en-US" sz="2600" b="1" i="1" dirty="0" smtClean="0">
                <a:solidFill>
                  <a:srgbClr val="0000CC"/>
                </a:solidFill>
              </a:rPr>
              <a:t>, ঢাকা-১৩১১ ।</a:t>
            </a:r>
          </a:p>
          <a:p>
            <a:pPr marL="0" indent="0">
              <a:buNone/>
            </a:pPr>
            <a:endParaRPr lang="en-US" sz="31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100" b="1" i="1" dirty="0" err="1" smtClean="0">
                <a:solidFill>
                  <a:srgbClr val="00B050"/>
                </a:solidFill>
              </a:rPr>
              <a:t>মোবাইল</a:t>
            </a:r>
            <a:r>
              <a:rPr lang="en-US" sz="3100" b="1" i="1" dirty="0" smtClean="0">
                <a:solidFill>
                  <a:srgbClr val="00B050"/>
                </a:solidFill>
              </a:rPr>
              <a:t>:	০১৭৫৭৬০১৬৯৬</a:t>
            </a:r>
          </a:p>
          <a:p>
            <a:pPr marL="0" indent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email:shahjalaltitu5@gmail.com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182" y="0"/>
            <a:ext cx="395038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54"/>
            <a:ext cx="4167908" cy="3034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427" y="13854"/>
            <a:ext cx="4193473" cy="30341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2" y="3546762"/>
            <a:ext cx="4244108" cy="32766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63" y="3546762"/>
            <a:ext cx="4158837" cy="3262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800601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0"/>
            <a:ext cx="4343400" cy="3505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90559"/>
            <a:ext cx="4800600" cy="33674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599" y="3490559"/>
            <a:ext cx="4343401" cy="336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8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4953000" cy="10668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0000CC"/>
                </a:solidFill>
              </a:rPr>
              <a:t>পাঠ</a:t>
            </a:r>
            <a:r>
              <a:rPr lang="en-US" sz="6000" b="1" dirty="0" smtClean="0">
                <a:solidFill>
                  <a:srgbClr val="0000CC"/>
                </a:solidFill>
              </a:rPr>
              <a:t> </a:t>
            </a:r>
            <a:r>
              <a:rPr lang="en-US" sz="6000" b="1" dirty="0" err="1">
                <a:solidFill>
                  <a:srgbClr val="0000CC"/>
                </a:solidFill>
              </a:rPr>
              <a:t>পরিচিতি</a:t>
            </a:r>
            <a:endParaRPr lang="en-US" sz="6000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	</a:t>
            </a:r>
            <a:r>
              <a:rPr lang="en-US" sz="2800" b="1" dirty="0" err="1" smtClean="0"/>
              <a:t>শ্রেনী</a:t>
            </a:r>
            <a:r>
              <a:rPr lang="en-US" sz="2800" b="1" dirty="0" smtClean="0"/>
              <a:t>		ঃ		</a:t>
            </a:r>
            <a:r>
              <a:rPr lang="en-US" sz="2800" b="1" dirty="0" err="1" smtClean="0"/>
              <a:t>দশম</a:t>
            </a:r>
            <a:endParaRPr lang="en-US" sz="2800" b="1" dirty="0" smtClean="0"/>
          </a:p>
          <a:p>
            <a:pPr marL="914400" lvl="2" indent="0">
              <a:buNone/>
            </a:pPr>
            <a:r>
              <a:rPr lang="en-US" sz="2800" b="1" dirty="0" err="1" smtClean="0"/>
              <a:t>বিষয়</a:t>
            </a:r>
            <a:r>
              <a:rPr lang="en-US" sz="2800" b="1" dirty="0" smtClean="0"/>
              <a:t>		ঃ		</a:t>
            </a:r>
            <a:r>
              <a:rPr lang="en-US" sz="2800" b="1" dirty="0" err="1" smtClean="0"/>
              <a:t>শারীরিক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শিক্ষা</a:t>
            </a:r>
            <a:r>
              <a:rPr lang="en-US" sz="2800" b="1" dirty="0" smtClean="0"/>
              <a:t> ও 					</a:t>
            </a:r>
            <a:r>
              <a:rPr lang="en-US" sz="2800" b="1" dirty="0" err="1" smtClean="0"/>
              <a:t>স্বাস্থ্যবিজ্ঞান</a:t>
            </a:r>
            <a:r>
              <a:rPr lang="en-US" sz="2800" b="1" dirty="0" smtClean="0"/>
              <a:t> ও </a:t>
            </a:r>
            <a:r>
              <a:rPr lang="en-US" sz="2800" b="1" dirty="0" err="1" smtClean="0"/>
              <a:t>খেলাধুলা</a:t>
            </a:r>
            <a:endParaRPr lang="en-US" sz="2800" b="1" dirty="0" smtClean="0"/>
          </a:p>
          <a:p>
            <a:pPr marL="914400" lvl="2" indent="0">
              <a:buNone/>
            </a:pPr>
            <a:r>
              <a:rPr lang="en-US" sz="2800" b="1" dirty="0" smtClean="0"/>
              <a:t>অধ্যায়	ঃ		নবম</a:t>
            </a:r>
          </a:p>
          <a:p>
            <a:pPr marL="914400" lvl="2" indent="0">
              <a:buNone/>
            </a:pPr>
            <a:r>
              <a:rPr lang="en-US" sz="2800" b="1" dirty="0" smtClean="0"/>
              <a:t>পাঠ		ঃ		অ্যাথলেটিকস</a:t>
            </a:r>
          </a:p>
          <a:p>
            <a:pPr marL="914400" lvl="2" indent="0">
              <a:buNone/>
            </a:pPr>
            <a:r>
              <a:rPr lang="en-US" sz="2800" b="1" dirty="0" err="1" smtClean="0"/>
              <a:t>সময়</a:t>
            </a:r>
            <a:r>
              <a:rPr lang="en-US" sz="2800" b="1" dirty="0" smtClean="0"/>
              <a:t>		ঃ		৪০ </a:t>
            </a:r>
            <a:r>
              <a:rPr lang="en-US" sz="2800" b="1" dirty="0" err="1" smtClean="0"/>
              <a:t>মিনিট</a:t>
            </a:r>
            <a:endParaRPr lang="en-US" sz="2800" b="1" dirty="0" smtClean="0"/>
          </a:p>
          <a:p>
            <a:pPr marL="914400" lvl="2" indent="0">
              <a:buNone/>
            </a:pPr>
            <a:r>
              <a:rPr lang="en-US" sz="2800" b="1" dirty="0" smtClean="0"/>
              <a:t>তারিখ	ঃ		২১-০২-২০২২ইং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50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63" y="2874818"/>
            <a:ext cx="8229600" cy="76200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CC"/>
                </a:solidFill>
              </a:rPr>
              <a:t>এ </a:t>
            </a:r>
            <a:r>
              <a:rPr lang="en-US" b="1" dirty="0" err="1" smtClean="0">
                <a:solidFill>
                  <a:srgbClr val="0000CC"/>
                </a:solidFill>
              </a:rPr>
              <a:t>পাঠ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শেষে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0000CC"/>
                </a:solidFill>
              </a:rPr>
              <a:t>…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3733800"/>
            <a:ext cx="8991600" cy="2971800"/>
          </a:xfrm>
        </p:spPr>
        <p:txBody>
          <a:bodyPr>
            <a:normAutofit fontScale="85000" lnSpcReduction="20000"/>
          </a:bodyPr>
          <a:lstStyle/>
          <a:p>
            <a:pPr marL="411480" lvl="1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	</a:t>
            </a:r>
            <a:r>
              <a:rPr lang="en-US" sz="2600" b="1" dirty="0" smtClean="0"/>
              <a:t>অ্যাথলেটিকসের বিভিন্ন নিয়মাবলি ব্যাখ্যা করতে পারবে । 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	অ্যাথলেটিকসের ট্রাক ও ফিল্ড ইভেন্টের কলাকৌশলসমূহ </a:t>
            </a:r>
            <a:r>
              <a:rPr lang="en-US" sz="2600" b="1" dirty="0" smtClean="0"/>
              <a:t>	ব্যাখ্যা  </a:t>
            </a:r>
            <a:r>
              <a:rPr lang="en-US" sz="2600" b="1" dirty="0" smtClean="0"/>
              <a:t>	করতে পারবে ।</a:t>
            </a:r>
          </a:p>
          <a:p>
            <a:pPr marL="0" indent="0">
              <a:buNone/>
            </a:pPr>
            <a:r>
              <a:rPr lang="en-US" sz="2600" b="1" dirty="0" smtClean="0"/>
              <a:t>	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  <a:r>
              <a:rPr lang="en-US" sz="2600" b="1" dirty="0" smtClean="0"/>
              <a:t>অ্যাথলেটদের যোগ্যতা ও গুনাবলি বর্ননা করতে পারবে ।</a:t>
            </a:r>
          </a:p>
          <a:p>
            <a:pPr marL="0" indent="0">
              <a:buNone/>
            </a:pPr>
            <a:r>
              <a:rPr lang="en-US" sz="2600" b="1" dirty="0"/>
              <a:t>	</a:t>
            </a:r>
          </a:p>
          <a:p>
            <a:pPr marL="0" indent="0">
              <a:buNone/>
            </a:pPr>
            <a:r>
              <a:rPr lang="en-US" sz="2600" b="1" dirty="0" smtClean="0"/>
              <a:t>	নিয়ম মেনে অ্যাথলেটিকসের বিভিন্ন ইভেন্ট অনুশীলন করতে 	পারবে।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28" y="34636"/>
            <a:ext cx="4423063" cy="27847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990" y="20781"/>
            <a:ext cx="4320083" cy="2798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76200" y="3962400"/>
            <a:ext cx="9220199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বিজয় দিবস উপলক্ষে আব্দুল কাইয়ুম দাখিল মাদ্রাসায় অ্যাথলেটিক ইভেন্ট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সমূহের আয়োজন করা হয়েছে । ট্র্যাক ইভেন্ট ও ফিল্ড  ইভেন্টের মধ্যে হারেস</a:t>
            </a:r>
            <a:r>
              <a:rPr lang="en-US" sz="20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ট্র্যাক ইভেন্ট বেছে নিল। সে ২০০ মিটার দৌড় প্রতিযোগীতায় অংশ </a:t>
            </a: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গ্রহনের জন্য </a:t>
            </a:r>
            <a:r>
              <a:rPr lang="en-US" sz="2000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শারিরীক শিক্ষার শিক্ষকের কাছ থেকে নিয়ম-কানুন বুঝে নিল।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225"/>
            <a:ext cx="4746654" cy="3946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6654" y="16225"/>
            <a:ext cx="4302096" cy="3946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3352800"/>
            <a:ext cx="9144001" cy="36009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অ্যাথলেটিক ইভেন্ট কত প্রকার? 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	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অ্যাথলেটিক ট্র্যাক কাকে বলে ?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	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	অ্যাথলেটিক ইভেন্ট বলতে কি বুঝায় বর্ননা কর ?</a:t>
            </a:r>
            <a:endParaRPr lang="en-US" sz="2400" b="1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	</a:t>
            </a:r>
          </a:p>
          <a:p>
            <a:pPr lvl="2"/>
            <a:r>
              <a:rPr lang="en-US" sz="2400" b="1" dirty="0" smtClean="0">
                <a:solidFill>
                  <a:schemeClr val="tx1"/>
                </a:solidFill>
              </a:rPr>
              <a:t>হারেস দৌড় শুরু করারপূর্বে ক্রীয়া শিক্ষকের কাছ থেকে</a:t>
            </a:r>
          </a:p>
          <a:p>
            <a:pPr lvl="2"/>
            <a:r>
              <a:rPr lang="en-US" sz="2400" b="1" dirty="0" smtClean="0">
                <a:solidFill>
                  <a:schemeClr val="tx1"/>
                </a:solidFill>
              </a:rPr>
              <a:t>কি বুঝ নিল ? উদ্দিপকের আলোকে বিশ্লেষন কর ?</a:t>
            </a:r>
            <a:endParaRPr lang="en-US" sz="24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200"/>
            <a:ext cx="4572000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04775"/>
            <a:ext cx="4533167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5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3483114"/>
            <a:ext cx="6629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অ্যাথলেট ইভেন্ট ২ প্রকার</a:t>
            </a: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4191000"/>
            <a:ext cx="9144000" cy="2667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অ্যাথলেটিক  ইভেন্ট দুই  প্রকার । যথাঃ-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০১ । ট্র্যাক ইভেন্ট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b="1" i="1" dirty="0" smtClean="0">
                <a:solidFill>
                  <a:schemeClr val="tx1"/>
                </a:solidFill>
              </a:rPr>
              <a:t>০২। ফিল্ড ইভেন্ট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41052" cy="34346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1052" y="0"/>
            <a:ext cx="4302949" cy="34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build="p" animBg="1"/>
      <p:bldP spid="3" grpI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1136</TotalTime>
  <Words>178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PowerPoint Presentation</vt:lpstr>
      <vt:lpstr>      শিক্ষক পরিচিতি</vt:lpstr>
      <vt:lpstr>PowerPoint Presentation</vt:lpstr>
      <vt:lpstr>PowerPoint Presentation</vt:lpstr>
      <vt:lpstr>পাঠ পরিচিতি</vt:lpstr>
      <vt:lpstr>এ পাঠ শেষে শিক্ষার্থীরা…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একক কাজ 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AQDM</cp:lastModifiedBy>
  <cp:revision>110</cp:revision>
  <dcterms:created xsi:type="dcterms:W3CDTF">2021-02-27T10:30:42Z</dcterms:created>
  <dcterms:modified xsi:type="dcterms:W3CDTF">2022-02-17T10:00:58Z</dcterms:modified>
</cp:coreProperties>
</file>