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296400" cy="694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5287962"/>
          </a:xfrm>
          <a:solidFill>
            <a:srgbClr val="00B0F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  “</a:t>
            </a:r>
            <a:r>
              <a:rPr lang="en-US" dirty="0" err="1" smtClean="0"/>
              <a:t>বহুদিক</a:t>
            </a:r>
            <a:r>
              <a:rPr lang="en-US" dirty="0" smtClean="0"/>
              <a:t> </a:t>
            </a:r>
            <a:r>
              <a:rPr lang="en-US" dirty="0" err="1" smtClean="0"/>
              <a:t>দিয়েই</a:t>
            </a:r>
            <a:r>
              <a:rPr lang="en-US" dirty="0" smtClean="0"/>
              <a:t> </a:t>
            </a:r>
            <a:r>
              <a:rPr lang="en-US" dirty="0" err="1" smtClean="0"/>
              <a:t>প্রকৃতিকে</a:t>
            </a:r>
            <a:r>
              <a:rPr lang="en-US" dirty="0" smtClean="0"/>
              <a:t> </a:t>
            </a:r>
            <a:r>
              <a:rPr lang="en-US" dirty="0" err="1" smtClean="0"/>
              <a:t>নিয়মানুবর্তী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r>
              <a:rPr lang="en-US" dirty="0" err="1" smtClean="0"/>
              <a:t>বস্তুসমূহের</a:t>
            </a:r>
            <a:r>
              <a:rPr lang="en-US" dirty="0" smtClean="0"/>
              <a:t> </a:t>
            </a:r>
            <a:r>
              <a:rPr lang="en-US" dirty="0" err="1" smtClean="0"/>
              <a:t>আকার</a:t>
            </a:r>
            <a:r>
              <a:rPr lang="en-US" dirty="0" smtClean="0"/>
              <a:t>, </a:t>
            </a:r>
            <a:r>
              <a:rPr lang="en-US" dirty="0" err="1" smtClean="0"/>
              <a:t>গঠন</a:t>
            </a:r>
            <a:r>
              <a:rPr lang="en-US" dirty="0" smtClean="0"/>
              <a:t>, </a:t>
            </a:r>
            <a:r>
              <a:rPr lang="en-US" dirty="0" err="1" smtClean="0"/>
              <a:t>বর্ণ</a:t>
            </a:r>
            <a:r>
              <a:rPr lang="en-US" dirty="0" smtClean="0"/>
              <a:t> ও </a:t>
            </a:r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গুনের</a:t>
            </a:r>
            <a:r>
              <a:rPr lang="en-US" dirty="0" smtClean="0"/>
              <a:t> </a:t>
            </a:r>
            <a:r>
              <a:rPr lang="en-US" dirty="0" err="1" smtClean="0"/>
              <a:t>অন্তহীন</a:t>
            </a:r>
            <a:r>
              <a:rPr lang="en-US" dirty="0" smtClean="0"/>
              <a:t> </a:t>
            </a:r>
            <a:r>
              <a:rPr lang="en-US" dirty="0" err="1" smtClean="0"/>
              <a:t>তারতম্য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, </a:t>
            </a:r>
            <a:r>
              <a:rPr lang="en-US" dirty="0" err="1" smtClean="0"/>
              <a:t>বায়ূ</a:t>
            </a:r>
            <a:r>
              <a:rPr lang="en-US" dirty="0" smtClean="0"/>
              <a:t> ও </a:t>
            </a:r>
            <a:r>
              <a:rPr lang="en-US" dirty="0" err="1" smtClean="0"/>
              <a:t>আবহাওয়া</a:t>
            </a:r>
            <a:r>
              <a:rPr lang="en-US" dirty="0" smtClean="0"/>
              <a:t> </a:t>
            </a:r>
            <a:r>
              <a:rPr lang="en-US" dirty="0" err="1" smtClean="0"/>
              <a:t>অনিশ্চয়তা</a:t>
            </a:r>
            <a:r>
              <a:rPr lang="en-US" dirty="0" smtClean="0"/>
              <a:t> </a:t>
            </a:r>
            <a:r>
              <a:rPr lang="en-US" dirty="0" err="1" smtClean="0"/>
              <a:t>প্রবাদবাক্যে</a:t>
            </a:r>
            <a:r>
              <a:rPr lang="en-US" dirty="0" smtClean="0"/>
              <a:t> </a:t>
            </a:r>
            <a:r>
              <a:rPr lang="en-US" dirty="0" err="1" smtClean="0"/>
              <a:t>পরিনত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</a:t>
            </a:r>
            <a:r>
              <a:rPr lang="en-US" dirty="0" err="1" smtClean="0"/>
              <a:t>বাণিজ্য</a:t>
            </a:r>
            <a:r>
              <a:rPr lang="en-US" dirty="0" smtClean="0"/>
              <a:t> ও </a:t>
            </a:r>
            <a:r>
              <a:rPr lang="en-US" dirty="0" err="1" smtClean="0"/>
              <a:t>রাজনীতির</a:t>
            </a:r>
            <a:r>
              <a:rPr lang="en-US" dirty="0" smtClean="0"/>
              <a:t> </a:t>
            </a:r>
            <a:r>
              <a:rPr lang="en-US" dirty="0" err="1" smtClean="0"/>
              <a:t>উত্থান</a:t>
            </a:r>
            <a:r>
              <a:rPr lang="en-US" dirty="0" smtClean="0"/>
              <a:t> </a:t>
            </a:r>
            <a:r>
              <a:rPr lang="en-US" dirty="0" err="1" smtClean="0"/>
              <a:t>পতন</a:t>
            </a:r>
            <a:r>
              <a:rPr lang="en-US" dirty="0" smtClean="0"/>
              <a:t> </a:t>
            </a:r>
            <a:r>
              <a:rPr lang="en-US" dirty="0" err="1" smtClean="0"/>
              <a:t>বিস্ময়ে</a:t>
            </a:r>
            <a:r>
              <a:rPr lang="en-US" dirty="0" smtClean="0"/>
              <a:t> </a:t>
            </a:r>
            <a:r>
              <a:rPr lang="en-US" dirty="0" err="1" smtClean="0"/>
              <a:t>ভরপুর</a:t>
            </a:r>
            <a:r>
              <a:rPr lang="en-US" dirty="0" smtClean="0"/>
              <a:t>”- </a:t>
            </a:r>
            <a:r>
              <a:rPr lang="en-US" dirty="0" err="1" smtClean="0"/>
              <a:t>কার্ভেথ</a:t>
            </a:r>
            <a:r>
              <a:rPr lang="en-US" dirty="0" smtClean="0"/>
              <a:t> </a:t>
            </a:r>
            <a:r>
              <a:rPr lang="en-US" dirty="0" err="1" smtClean="0"/>
              <a:t>রীড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5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“</a:t>
            </a:r>
            <a:r>
              <a:rPr lang="en-US" dirty="0" err="1" smtClean="0"/>
              <a:t>প্রকৃতির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বিভাগ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বিভাগকে</a:t>
            </a:r>
            <a:r>
              <a:rPr lang="en-US" dirty="0" smtClean="0"/>
              <a:t> </a:t>
            </a:r>
            <a:r>
              <a:rPr lang="en-US" dirty="0" err="1" smtClean="0"/>
              <a:t>নিয়ন্ত্রণ</a:t>
            </a:r>
            <a:r>
              <a:rPr lang="en-US" dirty="0" smtClean="0"/>
              <a:t> </a:t>
            </a:r>
            <a:r>
              <a:rPr lang="en-US" dirty="0" err="1" smtClean="0"/>
              <a:t>করছে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নিয়ম</a:t>
            </a:r>
            <a:r>
              <a:rPr lang="en-US" dirty="0" smtClean="0"/>
              <a:t>। </a:t>
            </a:r>
            <a:r>
              <a:rPr lang="en-US" dirty="0" err="1" smtClean="0"/>
              <a:t>প্রকৃতির</a:t>
            </a:r>
            <a:r>
              <a:rPr lang="en-US" dirty="0" smtClean="0"/>
              <a:t> </a:t>
            </a:r>
            <a:r>
              <a:rPr lang="en-US" dirty="0" err="1" smtClean="0"/>
              <a:t>নিয়মাবর্তিতা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বহু</a:t>
            </a:r>
            <a:r>
              <a:rPr lang="en-US" dirty="0" smtClean="0"/>
              <a:t>- </a:t>
            </a:r>
            <a:r>
              <a:rPr lang="en-US" dirty="0" err="1" smtClean="0"/>
              <a:t>বেইন</a:t>
            </a:r>
            <a:r>
              <a:rPr lang="en-US" dirty="0" smtClean="0"/>
              <a:t>”।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প্রকৃতির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বিভাগের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ভিত্তি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গড়ে</a:t>
            </a:r>
            <a:r>
              <a:rPr lang="en-US" dirty="0" smtClean="0"/>
              <a:t> </a:t>
            </a:r>
            <a:r>
              <a:rPr lang="en-US" dirty="0" err="1" smtClean="0"/>
              <a:t>উঠেছে</a:t>
            </a:r>
            <a:r>
              <a:rPr lang="en-US" dirty="0" smtClean="0"/>
              <a:t> </a:t>
            </a:r>
            <a:r>
              <a:rPr lang="en-US" dirty="0" err="1" smtClean="0"/>
              <a:t>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একিএকটি</a:t>
            </a:r>
            <a:r>
              <a:rPr lang="en-US" dirty="0" smtClean="0"/>
              <a:t> </a:t>
            </a:r>
            <a:r>
              <a:rPr lang="en-US" dirty="0" err="1" smtClean="0"/>
              <a:t>শাখা</a:t>
            </a:r>
            <a:r>
              <a:rPr lang="en-US" dirty="0" smtClean="0"/>
              <a:t>। </a:t>
            </a:r>
            <a:r>
              <a:rPr lang="en-US" dirty="0" err="1" smtClean="0"/>
              <a:t>প্রতিটি</a:t>
            </a:r>
            <a:r>
              <a:rPr lang="en-US" dirty="0" smtClean="0"/>
              <a:t> </a:t>
            </a:r>
            <a:r>
              <a:rPr lang="en-US" dirty="0" err="1" smtClean="0"/>
              <a:t>শাখায়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নিজস্ব</a:t>
            </a:r>
            <a:r>
              <a:rPr lang="en-US" dirty="0" smtClean="0"/>
              <a:t> </a:t>
            </a:r>
            <a:r>
              <a:rPr lang="en-US" dirty="0" err="1" smtClean="0"/>
              <a:t>বিভাগের</a:t>
            </a:r>
            <a:r>
              <a:rPr lang="en-US" dirty="0" smtClean="0"/>
              <a:t> </a:t>
            </a:r>
            <a:r>
              <a:rPr lang="en-US" dirty="0" err="1" smtClean="0"/>
              <a:t>ঘটনাবলী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গবেষণায়</a:t>
            </a:r>
            <a:r>
              <a:rPr lang="en-US" dirty="0" smtClean="0"/>
              <a:t> </a:t>
            </a:r>
            <a:r>
              <a:rPr lang="en-US" dirty="0" err="1" smtClean="0"/>
              <a:t>রত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922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err="1"/>
              <a:t>প্রকৃতির</a:t>
            </a:r>
            <a:r>
              <a:rPr lang="en-US" sz="2800" b="1" dirty="0"/>
              <a:t> </a:t>
            </a:r>
            <a:r>
              <a:rPr lang="en-US" sz="2800" b="1" dirty="0" err="1" smtClean="0"/>
              <a:t>নিয়মানুবর্তিতা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নীতিটির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সাথে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আরোহের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সম্বন্ধ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err="1"/>
              <a:t>প্রকৃতির</a:t>
            </a:r>
            <a:r>
              <a:rPr lang="en-US" dirty="0"/>
              <a:t> </a:t>
            </a:r>
            <a:r>
              <a:rPr lang="en-US" dirty="0" err="1"/>
              <a:t>নিয়মানুবর্তিতা</a:t>
            </a:r>
            <a:r>
              <a:rPr lang="en-US" dirty="0"/>
              <a:t> </a:t>
            </a:r>
            <a:r>
              <a:rPr lang="en-US" dirty="0" err="1" smtClean="0"/>
              <a:t>নীতিটি</a:t>
            </a:r>
            <a:r>
              <a:rPr lang="en-US" dirty="0" smtClean="0"/>
              <a:t> </a:t>
            </a:r>
            <a:r>
              <a:rPr lang="en-US" dirty="0" err="1" smtClean="0"/>
              <a:t>আরোহের</a:t>
            </a:r>
            <a:r>
              <a:rPr lang="en-US" dirty="0" smtClean="0"/>
              <a:t> </a:t>
            </a:r>
            <a:r>
              <a:rPr lang="en-US" dirty="0" err="1" smtClean="0"/>
              <a:t>রুপগত</a:t>
            </a:r>
            <a:r>
              <a:rPr lang="en-US" dirty="0" smtClean="0"/>
              <a:t> </a:t>
            </a:r>
            <a:r>
              <a:rPr lang="en-US" dirty="0" err="1" smtClean="0"/>
              <a:t>ভিত্তি</a:t>
            </a:r>
            <a:r>
              <a:rPr lang="en-US" dirty="0" smtClean="0"/>
              <a:t> </a:t>
            </a:r>
            <a:r>
              <a:rPr lang="en-US" dirty="0" err="1" smtClean="0"/>
              <a:t>আরোহ</a:t>
            </a:r>
            <a:r>
              <a:rPr lang="en-US" dirty="0" smtClean="0"/>
              <a:t> </a:t>
            </a:r>
            <a:r>
              <a:rPr lang="en-US" dirty="0" err="1" smtClean="0"/>
              <a:t>অনুমানে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কয়েকটি</a:t>
            </a:r>
            <a:r>
              <a:rPr lang="en-US" dirty="0" smtClean="0"/>
              <a:t> </a:t>
            </a:r>
            <a:r>
              <a:rPr lang="en-US" dirty="0" err="1" smtClean="0"/>
              <a:t>দৃষ্টন্তি</a:t>
            </a:r>
            <a:r>
              <a:rPr lang="en-US" dirty="0" smtClean="0"/>
              <a:t> </a:t>
            </a:r>
            <a:r>
              <a:rPr lang="en-US" dirty="0" err="1" smtClean="0"/>
              <a:t>পরীক্ষা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সর্বিক</a:t>
            </a:r>
            <a:r>
              <a:rPr lang="en-US" dirty="0" smtClean="0"/>
              <a:t> </a:t>
            </a:r>
            <a:r>
              <a:rPr lang="en-US" dirty="0" err="1" smtClean="0"/>
              <a:t>সিন্ধান্ত</a:t>
            </a:r>
            <a:r>
              <a:rPr lang="en-US" dirty="0" smtClean="0"/>
              <a:t> </a:t>
            </a:r>
            <a:r>
              <a:rPr lang="en-US" dirty="0" err="1" smtClean="0"/>
              <a:t>গ্রহন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। </a:t>
            </a:r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সমগ্রে</a:t>
            </a:r>
            <a:r>
              <a:rPr lang="en-US" dirty="0" smtClean="0"/>
              <a:t> </a:t>
            </a:r>
            <a:r>
              <a:rPr lang="en-US" dirty="0" err="1" smtClean="0"/>
              <a:t>জানা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অজানায়</a:t>
            </a:r>
            <a:r>
              <a:rPr lang="en-US" dirty="0" smtClean="0"/>
              <a:t> </a:t>
            </a:r>
            <a:r>
              <a:rPr lang="en-US" dirty="0" err="1" smtClean="0"/>
              <a:t>পদার্পন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। 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r>
              <a:rPr lang="en-US" dirty="0" err="1" smtClean="0"/>
              <a:t>এটা</a:t>
            </a:r>
            <a:r>
              <a:rPr lang="en-US" dirty="0" smtClean="0"/>
              <a:t> </a:t>
            </a:r>
            <a:r>
              <a:rPr lang="en-US" dirty="0" err="1" smtClean="0"/>
              <a:t>একমাত্র</a:t>
            </a:r>
            <a:r>
              <a:rPr lang="en-US" dirty="0" smtClean="0"/>
              <a:t> </a:t>
            </a:r>
            <a:r>
              <a:rPr lang="en-US" dirty="0" err="1" smtClean="0"/>
              <a:t>সম্ভব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/>
              <a:t>প্রকৃতির</a:t>
            </a:r>
            <a:r>
              <a:rPr lang="en-US" dirty="0"/>
              <a:t> </a:t>
            </a:r>
            <a:r>
              <a:rPr lang="en-US" dirty="0" err="1"/>
              <a:t>নিয়মানুবর্তিতা</a:t>
            </a:r>
            <a:r>
              <a:rPr lang="en-US" dirty="0"/>
              <a:t> </a:t>
            </a:r>
            <a:r>
              <a:rPr lang="en-US" dirty="0" err="1" smtClean="0"/>
              <a:t>নীতির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। 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r>
              <a:rPr lang="en-US" dirty="0" err="1" smtClean="0"/>
              <a:t>এজন্যই</a:t>
            </a:r>
            <a:r>
              <a:rPr lang="en-US" dirty="0" smtClean="0"/>
              <a:t>  </a:t>
            </a:r>
            <a:r>
              <a:rPr lang="en-US" sz="2800" dirty="0" err="1"/>
              <a:t>প্রকৃতির</a:t>
            </a:r>
            <a:r>
              <a:rPr lang="en-US" sz="2800" dirty="0"/>
              <a:t> </a:t>
            </a:r>
            <a:r>
              <a:rPr lang="en-US" sz="2800" dirty="0" err="1"/>
              <a:t>নিয়মানুবর্তিতা</a:t>
            </a:r>
            <a:r>
              <a:rPr lang="en-US" sz="2800" dirty="0"/>
              <a:t> </a:t>
            </a:r>
            <a:r>
              <a:rPr lang="en-US" sz="2800" dirty="0" err="1" smtClean="0"/>
              <a:t>নীতিটিকে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আরোহের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রুপগত</a:t>
            </a:r>
            <a:r>
              <a:rPr lang="en-US" sz="2800" dirty="0" smtClean="0"/>
              <a:t> </a:t>
            </a:r>
            <a:r>
              <a:rPr lang="en-US" sz="2800" dirty="0" err="1" smtClean="0"/>
              <a:t>ভিত্তি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83101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b="1" dirty="0" err="1" smtClean="0"/>
              <a:t>প্রকৃতির</a:t>
            </a:r>
            <a:r>
              <a:rPr lang="en-US" b="1" dirty="0" smtClean="0"/>
              <a:t> </a:t>
            </a:r>
            <a:r>
              <a:rPr lang="en-US" b="1" dirty="0" err="1" smtClean="0"/>
              <a:t>ঐক্য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প্রকৃতিতে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বিভাগ</a:t>
            </a:r>
            <a:r>
              <a:rPr lang="en-US" dirty="0" smtClean="0"/>
              <a:t> </a:t>
            </a:r>
            <a:r>
              <a:rPr lang="en-US" dirty="0" err="1" smtClean="0"/>
              <a:t>রয়েছে।বিভিন্ন</a:t>
            </a:r>
            <a:r>
              <a:rPr lang="en-US" dirty="0" smtClean="0"/>
              <a:t> </a:t>
            </a:r>
            <a:r>
              <a:rPr lang="en-US" dirty="0" err="1" smtClean="0"/>
              <a:t>বিভাগের</a:t>
            </a:r>
            <a:r>
              <a:rPr lang="en-US" dirty="0" smtClean="0"/>
              <a:t> </a:t>
            </a:r>
            <a:r>
              <a:rPr lang="en-US" dirty="0" err="1" smtClean="0"/>
              <a:t>ঘটনাবলী</a:t>
            </a:r>
            <a:r>
              <a:rPr lang="en-US" dirty="0" smtClean="0"/>
              <a:t> </a:t>
            </a:r>
            <a:r>
              <a:rPr lang="en-US" dirty="0" err="1" smtClean="0"/>
              <a:t>ব্যাখ্যার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নিয়ম</a:t>
            </a:r>
            <a:r>
              <a:rPr lang="en-US" dirty="0" smtClean="0"/>
              <a:t> </a:t>
            </a:r>
            <a:r>
              <a:rPr lang="en-US" dirty="0" err="1" smtClean="0"/>
              <a:t>আবিস্কৃত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।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ভিন্ন</a:t>
            </a:r>
            <a:r>
              <a:rPr lang="en-US" dirty="0" smtClean="0"/>
              <a:t> </a:t>
            </a:r>
            <a:r>
              <a:rPr lang="en-US" dirty="0" err="1" smtClean="0"/>
              <a:t>ভিন্ন</a:t>
            </a:r>
            <a:r>
              <a:rPr lang="en-US" dirty="0" smtClean="0"/>
              <a:t> </a:t>
            </a:r>
            <a:r>
              <a:rPr lang="en-US" dirty="0" err="1" smtClean="0"/>
              <a:t>বিভাগের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নিয়ম</a:t>
            </a:r>
            <a:r>
              <a:rPr lang="en-US" dirty="0" smtClean="0"/>
              <a:t> </a:t>
            </a:r>
            <a:r>
              <a:rPr lang="en-US" dirty="0" err="1" smtClean="0"/>
              <a:t>থাকলেও</a:t>
            </a:r>
            <a:r>
              <a:rPr lang="en-US" dirty="0" smtClean="0"/>
              <a:t> এ </a:t>
            </a:r>
            <a:r>
              <a:rPr lang="en-US" dirty="0" err="1" smtClean="0"/>
              <a:t>বিভাগ</a:t>
            </a:r>
            <a:r>
              <a:rPr lang="en-US" dirty="0" smtClean="0"/>
              <a:t> </a:t>
            </a:r>
            <a:r>
              <a:rPr lang="en-US" dirty="0" err="1" smtClean="0"/>
              <a:t>হুলো</a:t>
            </a:r>
            <a:r>
              <a:rPr lang="en-US" dirty="0" smtClean="0"/>
              <a:t> </a:t>
            </a:r>
            <a:r>
              <a:rPr lang="en-US" dirty="0" err="1" smtClean="0"/>
              <a:t>একে</a:t>
            </a:r>
            <a:r>
              <a:rPr lang="en-US" dirty="0" smtClean="0"/>
              <a:t> </a:t>
            </a:r>
            <a:r>
              <a:rPr lang="en-US" dirty="0" err="1" smtClean="0"/>
              <a:t>অপর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বিছিন্ন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। </a:t>
            </a:r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err="1" smtClean="0"/>
              <a:t>অংশ</a:t>
            </a:r>
            <a:r>
              <a:rPr lang="en-US" dirty="0" smtClean="0"/>
              <a:t> </a:t>
            </a:r>
            <a:r>
              <a:rPr lang="en-US" dirty="0" err="1" smtClean="0"/>
              <a:t>সমগ্র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পরিচালিত</a:t>
            </a:r>
            <a:r>
              <a:rPr lang="en-US" dirty="0" smtClean="0"/>
              <a:t>। </a:t>
            </a:r>
            <a:r>
              <a:rPr lang="en-US" dirty="0" err="1" smtClean="0"/>
              <a:t>প্রকৃতি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বিশৃঙ্খলা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, </a:t>
            </a:r>
            <a:r>
              <a:rPr lang="en-US" dirty="0" err="1" smtClean="0"/>
              <a:t>বরং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শৃঙ্খলা</a:t>
            </a:r>
            <a:r>
              <a:rPr lang="en-US" dirty="0" smtClean="0"/>
              <a:t>।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“</a:t>
            </a:r>
            <a:r>
              <a:rPr lang="en-US" dirty="0" err="1" smtClean="0"/>
              <a:t>প্রকৃতির</a:t>
            </a:r>
            <a:r>
              <a:rPr lang="en-US" dirty="0" smtClean="0"/>
              <a:t> </a:t>
            </a:r>
            <a:r>
              <a:rPr lang="en-US" dirty="0" err="1" smtClean="0"/>
              <a:t>ঐক্য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বুঝি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অপরিবর্তনীয়</a:t>
            </a:r>
            <a:r>
              <a:rPr lang="en-US" dirty="0" smtClean="0"/>
              <a:t> </a:t>
            </a:r>
            <a:r>
              <a:rPr lang="en-US" dirty="0" err="1" smtClean="0"/>
              <a:t>সমষ্টি</a:t>
            </a:r>
            <a:r>
              <a:rPr lang="en-US" dirty="0" smtClean="0"/>
              <a:t>, </a:t>
            </a:r>
            <a:r>
              <a:rPr lang="en-US" dirty="0" err="1" smtClean="0"/>
              <a:t>বরং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বুঝি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প্রকতি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শৃঙ্খলাবদ্ধ</a:t>
            </a:r>
            <a:r>
              <a:rPr lang="en-US" dirty="0" smtClean="0"/>
              <a:t> </a:t>
            </a:r>
            <a:r>
              <a:rPr lang="en-US" dirty="0" err="1" smtClean="0"/>
              <a:t>সত্তা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অংশসদূহের</a:t>
            </a:r>
            <a:r>
              <a:rPr lang="en-US" dirty="0" smtClean="0"/>
              <a:t> </a:t>
            </a:r>
            <a:r>
              <a:rPr lang="en-US" dirty="0" err="1" smtClean="0"/>
              <a:t>অন্তহীন</a:t>
            </a:r>
            <a:r>
              <a:rPr lang="en-US" dirty="0" smtClean="0"/>
              <a:t> </a:t>
            </a:r>
            <a:r>
              <a:rPr lang="en-US" dirty="0" err="1" smtClean="0"/>
              <a:t>পরিবর্তনের</a:t>
            </a:r>
            <a:r>
              <a:rPr lang="en-US" dirty="0" smtClean="0"/>
              <a:t> </a:t>
            </a:r>
            <a:r>
              <a:rPr lang="en-US" dirty="0" err="1" smtClean="0"/>
              <a:t>মধ্য</a:t>
            </a:r>
            <a:r>
              <a:rPr lang="en-US" dirty="0" smtClean="0"/>
              <a:t> </a:t>
            </a:r>
            <a:r>
              <a:rPr lang="en-US" dirty="0" err="1" smtClean="0"/>
              <a:t>দিয়েও</a:t>
            </a:r>
            <a:r>
              <a:rPr lang="en-US" dirty="0" smtClean="0"/>
              <a:t> </a:t>
            </a:r>
            <a:r>
              <a:rPr lang="en-US" dirty="0" err="1" smtClean="0"/>
              <a:t>সমগ্র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নিজেকে</a:t>
            </a:r>
            <a:r>
              <a:rPr lang="en-US" dirty="0" smtClean="0"/>
              <a:t> </a:t>
            </a:r>
            <a:r>
              <a:rPr lang="en-US" dirty="0" err="1" smtClean="0"/>
              <a:t>অপরিবর্তিত</a:t>
            </a:r>
            <a:r>
              <a:rPr lang="en-US" dirty="0" smtClean="0"/>
              <a:t> </a:t>
            </a:r>
            <a:r>
              <a:rPr lang="en-US" dirty="0" err="1" smtClean="0"/>
              <a:t>রাখে</a:t>
            </a:r>
            <a:r>
              <a:rPr lang="en-US" dirty="0" smtClean="0"/>
              <a:t>”</a:t>
            </a:r>
          </a:p>
          <a:p>
            <a:pPr marL="0" indent="0" algn="just">
              <a:buNone/>
            </a:pPr>
            <a:r>
              <a:rPr lang="en-US" dirty="0" smtClean="0"/>
              <a:t>- </a:t>
            </a:r>
            <a:r>
              <a:rPr lang="en-US" dirty="0" err="1" smtClean="0"/>
              <a:t>ওয়েলটন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404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75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b="1" dirty="0" err="1" smtClean="0"/>
              <a:t>আরোহের</a:t>
            </a:r>
            <a:r>
              <a:rPr lang="en-US" b="1" dirty="0" smtClean="0"/>
              <a:t> </a:t>
            </a:r>
            <a:r>
              <a:rPr lang="en-US" b="1" dirty="0" err="1" smtClean="0"/>
              <a:t>কুটাভাস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যুক্তিবিদ</a:t>
            </a:r>
            <a:r>
              <a:rPr lang="en-US" dirty="0" smtClean="0"/>
              <a:t> </a:t>
            </a:r>
            <a:r>
              <a:rPr lang="en-US" dirty="0" err="1" smtClean="0"/>
              <a:t>মিল</a:t>
            </a:r>
            <a:r>
              <a:rPr lang="en-US" dirty="0" smtClean="0"/>
              <a:t> </a:t>
            </a:r>
            <a:r>
              <a:rPr lang="en-US" dirty="0" err="1"/>
              <a:t>প্রকৃতির</a:t>
            </a:r>
            <a:r>
              <a:rPr lang="en-US" dirty="0"/>
              <a:t> </a:t>
            </a:r>
            <a:r>
              <a:rPr lang="en-US" dirty="0" err="1"/>
              <a:t>নিয়মানুবর্তিতা</a:t>
            </a:r>
            <a:r>
              <a:rPr lang="en-US" dirty="0"/>
              <a:t> </a:t>
            </a:r>
            <a:r>
              <a:rPr lang="en-US" dirty="0" err="1" smtClean="0"/>
              <a:t>নীতিটিকে</a:t>
            </a:r>
            <a:r>
              <a:rPr lang="en-US" dirty="0" smtClean="0"/>
              <a:t> </a:t>
            </a:r>
            <a:r>
              <a:rPr lang="en-US" dirty="0" err="1" smtClean="0"/>
              <a:t>আরোহের</a:t>
            </a:r>
            <a:r>
              <a:rPr lang="en-US" dirty="0" smtClean="0"/>
              <a:t> </a:t>
            </a:r>
            <a:r>
              <a:rPr lang="en-US" dirty="0" err="1" smtClean="0"/>
              <a:t>রুপগব</a:t>
            </a:r>
            <a:r>
              <a:rPr lang="en-US" dirty="0" smtClean="0"/>
              <a:t> </a:t>
            </a:r>
            <a:r>
              <a:rPr lang="en-US" dirty="0" err="1" smtClean="0"/>
              <a:t>ভিত্তি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অভিহিত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r>
              <a:rPr lang="en-US" dirty="0" smtClean="0"/>
              <a:t>।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এটিকে</a:t>
            </a:r>
            <a:r>
              <a:rPr lang="en-US" dirty="0" smtClean="0"/>
              <a:t>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আরোহের</a:t>
            </a:r>
            <a:r>
              <a:rPr lang="en-US" dirty="0" smtClean="0"/>
              <a:t> </a:t>
            </a:r>
            <a:r>
              <a:rPr lang="en-US" dirty="0" err="1" smtClean="0"/>
              <a:t>দৃষ্টান্ত</a:t>
            </a:r>
            <a:r>
              <a:rPr lang="en-US" dirty="0" smtClean="0"/>
              <a:t> </a:t>
            </a:r>
            <a:r>
              <a:rPr lang="en-US" dirty="0" err="1" smtClean="0"/>
              <a:t>বলেও</a:t>
            </a:r>
            <a:r>
              <a:rPr lang="en-US" dirty="0" smtClean="0"/>
              <a:t> </a:t>
            </a:r>
            <a:r>
              <a:rPr lang="en-US" dirty="0" err="1" smtClean="0"/>
              <a:t>মত</a:t>
            </a:r>
            <a:r>
              <a:rPr lang="en-US" dirty="0" smtClean="0"/>
              <a:t> </a:t>
            </a:r>
            <a:r>
              <a:rPr lang="en-US" dirty="0" err="1" smtClean="0"/>
              <a:t>প্রকাশ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 </a:t>
            </a:r>
            <a:r>
              <a:rPr lang="en-US" dirty="0" err="1"/>
              <a:t>প্রকৃতির</a:t>
            </a:r>
            <a:r>
              <a:rPr lang="en-US" dirty="0"/>
              <a:t> </a:t>
            </a:r>
            <a:r>
              <a:rPr lang="en-US" dirty="0" err="1"/>
              <a:t>নিয়মানুবর্তিতা</a:t>
            </a:r>
            <a:r>
              <a:rPr lang="en-US" dirty="0"/>
              <a:t> </a:t>
            </a:r>
            <a:r>
              <a:rPr lang="en-US" dirty="0" err="1" smtClean="0"/>
              <a:t>নীতিটি</a:t>
            </a:r>
            <a:r>
              <a:rPr lang="en-US" dirty="0" smtClean="0"/>
              <a:t> </a:t>
            </a:r>
            <a:r>
              <a:rPr lang="en-US" dirty="0" err="1" smtClean="0"/>
              <a:t>সম্বন্ধে</a:t>
            </a:r>
            <a:r>
              <a:rPr lang="en-US" dirty="0" smtClean="0"/>
              <a:t> </a:t>
            </a:r>
            <a:r>
              <a:rPr lang="en-US" dirty="0" err="1" smtClean="0"/>
              <a:t>যুক্তিবিদ</a:t>
            </a:r>
            <a:r>
              <a:rPr lang="en-US" dirty="0" smtClean="0"/>
              <a:t> </a:t>
            </a:r>
            <a:r>
              <a:rPr lang="en-US" dirty="0" err="1" smtClean="0"/>
              <a:t>মিলের</a:t>
            </a:r>
            <a:r>
              <a:rPr lang="en-US" dirty="0" smtClean="0"/>
              <a:t> এ </a:t>
            </a:r>
            <a:r>
              <a:rPr lang="en-US" dirty="0" err="1" smtClean="0"/>
              <a:t>স্ববিরোধী</a:t>
            </a:r>
            <a:r>
              <a:rPr lang="en-US" dirty="0" smtClean="0"/>
              <a:t> </a:t>
            </a:r>
            <a:r>
              <a:rPr lang="en-US" dirty="0" err="1" smtClean="0"/>
              <a:t>মতবাদকে</a:t>
            </a:r>
            <a:r>
              <a:rPr lang="en-US" dirty="0" smtClean="0"/>
              <a:t> </a:t>
            </a:r>
            <a:r>
              <a:rPr lang="en-US" dirty="0" err="1"/>
              <a:t>আরোহের</a:t>
            </a:r>
            <a:r>
              <a:rPr lang="en-US" dirty="0"/>
              <a:t> </a:t>
            </a:r>
            <a:r>
              <a:rPr lang="en-US" dirty="0" err="1" smtClean="0"/>
              <a:t>কুটাভাস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8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প্রকৃতির</a:t>
            </a:r>
            <a:r>
              <a:rPr lang="en-US" dirty="0" smtClean="0"/>
              <a:t> </a:t>
            </a:r>
            <a:r>
              <a:rPr lang="en-US" dirty="0" err="1" smtClean="0"/>
              <a:t>নিয়মানুবর্তিতা</a:t>
            </a:r>
            <a:r>
              <a:rPr lang="en-US" dirty="0" smtClean="0"/>
              <a:t> </a:t>
            </a:r>
            <a:r>
              <a:rPr lang="en-US" dirty="0" err="1" smtClean="0"/>
              <a:t>নীতিটি</a:t>
            </a:r>
            <a:r>
              <a:rPr lang="en-US" dirty="0" smtClean="0"/>
              <a:t> </a:t>
            </a:r>
            <a:r>
              <a:rPr lang="en-US" dirty="0" err="1" smtClean="0"/>
              <a:t>একদিকে</a:t>
            </a:r>
            <a:r>
              <a:rPr lang="en-US" dirty="0" smtClean="0"/>
              <a:t> </a:t>
            </a:r>
            <a:r>
              <a:rPr lang="en-US" dirty="0" err="1" smtClean="0"/>
              <a:t>নিশ্তিত</a:t>
            </a:r>
            <a:r>
              <a:rPr lang="en-US" dirty="0" smtClean="0"/>
              <a:t> </a:t>
            </a:r>
            <a:r>
              <a:rPr lang="en-US" dirty="0" err="1" smtClean="0"/>
              <a:t>সত্য</a:t>
            </a:r>
            <a:r>
              <a:rPr lang="en-US" dirty="0" smtClean="0"/>
              <a:t> </a:t>
            </a:r>
            <a:r>
              <a:rPr lang="en-US" dirty="0" err="1" smtClean="0"/>
              <a:t>অন্যদিকে</a:t>
            </a:r>
            <a:r>
              <a:rPr lang="en-US" dirty="0" smtClean="0"/>
              <a:t> </a:t>
            </a:r>
            <a:r>
              <a:rPr lang="en-US" dirty="0" err="1" smtClean="0"/>
              <a:t>সম্ভাব্য</a:t>
            </a:r>
            <a:r>
              <a:rPr lang="en-US" dirty="0" smtClean="0"/>
              <a:t> </a:t>
            </a:r>
            <a:r>
              <a:rPr lang="en-US" dirty="0" err="1" smtClean="0"/>
              <a:t>মত</a:t>
            </a:r>
            <a:r>
              <a:rPr lang="en-US" dirty="0" smtClean="0"/>
              <a:t> </a:t>
            </a:r>
            <a:r>
              <a:rPr lang="en-US" dirty="0" err="1" smtClean="0"/>
              <a:t>প্রকাশ</a:t>
            </a:r>
            <a:r>
              <a:rPr lang="en-US" dirty="0" smtClean="0"/>
              <a:t> </a:t>
            </a:r>
            <a:r>
              <a:rPr lang="en-US" dirty="0" err="1" smtClean="0"/>
              <a:t>করলেও</a:t>
            </a:r>
            <a:r>
              <a:rPr lang="en-US" dirty="0" smtClean="0"/>
              <a:t> </a:t>
            </a:r>
            <a:r>
              <a:rPr lang="en-US" dirty="0" err="1" smtClean="0"/>
              <a:t>আরোহ</a:t>
            </a:r>
            <a:r>
              <a:rPr lang="en-US" dirty="0" smtClean="0"/>
              <a:t> </a:t>
            </a:r>
            <a:r>
              <a:rPr lang="en-US" dirty="0" err="1" smtClean="0"/>
              <a:t>যুক্তিবিদ্যার</a:t>
            </a:r>
            <a:r>
              <a:rPr lang="en-US" dirty="0" smtClean="0"/>
              <a:t> </a:t>
            </a:r>
            <a:r>
              <a:rPr lang="en-US" dirty="0" err="1" smtClean="0"/>
              <a:t>সিন্ধান্ত</a:t>
            </a:r>
            <a:r>
              <a:rPr lang="en-US" dirty="0" smtClean="0"/>
              <a:t> </a:t>
            </a:r>
            <a:r>
              <a:rPr lang="en-US" dirty="0" err="1" smtClean="0"/>
              <a:t>গ্রহনে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মূল্য</a:t>
            </a:r>
            <a:r>
              <a:rPr lang="en-US" dirty="0" smtClean="0"/>
              <a:t> </a:t>
            </a:r>
            <a:r>
              <a:rPr lang="en-US" dirty="0" err="1" smtClean="0"/>
              <a:t>অপরিসীম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73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29377"/>
            <a:ext cx="9220200" cy="698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61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solidFill>
            <a:srgbClr val="00B0F0"/>
          </a:solidFill>
        </p:spPr>
        <p:txBody>
          <a:bodyPr/>
          <a:lstStyle/>
          <a:p>
            <a:r>
              <a:rPr lang="en-US" b="1" dirty="0" err="1" smtClean="0"/>
              <a:t>শিক্ষক</a:t>
            </a:r>
            <a:r>
              <a:rPr lang="en-US" b="1" dirty="0" smtClean="0"/>
              <a:t> </a:t>
            </a:r>
            <a:r>
              <a:rPr lang="en-US" b="1" dirty="0" err="1" smtClean="0"/>
              <a:t>পরিচিতি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68508"/>
              </p:ext>
            </p:extLst>
          </p:nvPr>
        </p:nvGraphicFramePr>
        <p:xfrm>
          <a:off x="457200" y="18288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658368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নাম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দুলাল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কুমার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ঘোষ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পদবী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প্রভাষক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বিভাগ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দর্শন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প্রতিষ্ঠান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কোটচাঁদপুর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পৌর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কলেজ</a:t>
                      </a:r>
                      <a:endParaRPr lang="en-US" sz="2400" b="1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ঠিকানা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কাশিপুর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err="1" smtClean="0"/>
                        <a:t>কোটচাঁদপুর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err="1" smtClean="0"/>
                        <a:t>ঝিনাইদহ</a:t>
                      </a:r>
                      <a:r>
                        <a:rPr lang="en-US" sz="2400" b="1" dirty="0" smtClean="0"/>
                        <a:t>।</a:t>
                      </a:r>
                      <a:endParaRPr lang="en-US" sz="2400" b="1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E-mail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ghoshdulalkumar566@gmail.com</a:t>
                      </a:r>
                      <a:endParaRPr lang="en-US" sz="2400" b="1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মোবা</a:t>
                      </a:r>
                      <a:r>
                        <a:rPr lang="en-US" sz="2400" b="1" dirty="0" smtClean="0"/>
                        <a:t>: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নং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01712994903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7748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0"/>
            <a:ext cx="4114800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740229"/>
            <a:ext cx="3962400" cy="1981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81400"/>
            <a:ext cx="4114800" cy="2362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72000" y="3581400"/>
            <a:ext cx="3860800" cy="2362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" y="2133600"/>
            <a:ext cx="219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নদী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ভাঙ্গন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2133600"/>
            <a:ext cx="1282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ঝড়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5409494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ঘূর্ণিঝড়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4294" y="5409494"/>
            <a:ext cx="171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বনাঞ্চল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42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75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25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err="1" smtClean="0"/>
              <a:t>পাঠ</a:t>
            </a:r>
            <a:r>
              <a:rPr lang="en-US" b="1" dirty="0" smtClean="0"/>
              <a:t> </a:t>
            </a:r>
            <a:r>
              <a:rPr lang="en-US" b="1" dirty="0" err="1" smtClean="0"/>
              <a:t>ঘোষনা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যুক্তিবিদ্যা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পত্র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অধ্যায়ঃসপ্তম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err="1" smtClean="0"/>
              <a:t>শ্রেণিঃ</a:t>
            </a:r>
            <a:r>
              <a:rPr lang="en-US" dirty="0" smtClean="0"/>
              <a:t> </a:t>
            </a:r>
            <a:r>
              <a:rPr lang="en-US" dirty="0" err="1" smtClean="0"/>
              <a:t>একাদশ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শিরোনামঃ</a:t>
            </a:r>
            <a:r>
              <a:rPr lang="en-US" dirty="0" smtClean="0"/>
              <a:t> </a:t>
            </a:r>
            <a:r>
              <a:rPr lang="en-US" sz="4000" b="1" dirty="0" err="1" smtClean="0"/>
              <a:t>প্রকৃতির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নিয়মানুবর্তিতা</a:t>
            </a:r>
            <a:r>
              <a:rPr lang="en-US" sz="4000" b="1" dirty="0" smtClean="0"/>
              <a:t>।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8433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5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b="1" dirty="0" err="1"/>
              <a:t>প্রকৃতির</a:t>
            </a:r>
            <a:r>
              <a:rPr lang="en-US" b="1" dirty="0"/>
              <a:t> </a:t>
            </a:r>
            <a:r>
              <a:rPr lang="en-US" b="1" dirty="0" err="1"/>
              <a:t>নিয়মানুবর্তিতা</a:t>
            </a:r>
            <a:r>
              <a:rPr lang="en-US" b="1" dirty="0"/>
              <a:t>।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  <a:solidFill>
            <a:schemeClr val="accent5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3600" b="1" dirty="0" err="1" smtClean="0"/>
              <a:t>শিক্ষণফল</a:t>
            </a:r>
            <a:endParaRPr lang="en-US" sz="3600" b="1" dirty="0" smtClean="0"/>
          </a:p>
          <a:p>
            <a:r>
              <a:rPr lang="en-US" dirty="0" err="1" smtClean="0"/>
              <a:t>আরোহের</a:t>
            </a:r>
            <a:r>
              <a:rPr lang="en-US" dirty="0"/>
              <a:t> </a:t>
            </a:r>
            <a:r>
              <a:rPr lang="en-US" dirty="0" err="1" smtClean="0"/>
              <a:t>আকারগত</a:t>
            </a:r>
            <a:r>
              <a:rPr lang="en-US" dirty="0" smtClean="0"/>
              <a:t> </a:t>
            </a:r>
            <a:r>
              <a:rPr lang="en-US" dirty="0" err="1" smtClean="0"/>
              <a:t>ভিত্তি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/>
              <a:t>প্রকৃতির</a:t>
            </a:r>
            <a:r>
              <a:rPr lang="en-US" dirty="0"/>
              <a:t> </a:t>
            </a:r>
            <a:r>
              <a:rPr lang="en-US" dirty="0" err="1" smtClean="0"/>
              <a:t>নিয়মানুবর্তিতা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err="1"/>
              <a:t>প্রকৃতির</a:t>
            </a:r>
            <a:r>
              <a:rPr lang="en-US" dirty="0"/>
              <a:t> </a:t>
            </a:r>
            <a:r>
              <a:rPr lang="en-US" dirty="0" err="1" smtClean="0"/>
              <a:t>নিয়মানুবর্তিতা</a:t>
            </a:r>
            <a:r>
              <a:rPr lang="en-US" dirty="0" smtClean="0"/>
              <a:t> </a:t>
            </a:r>
            <a:r>
              <a:rPr lang="en-US" dirty="0" err="1" smtClean="0"/>
              <a:t>নীতির</a:t>
            </a:r>
            <a:r>
              <a:rPr lang="en-US" dirty="0" smtClean="0"/>
              <a:t> </a:t>
            </a:r>
            <a:r>
              <a:rPr lang="en-US" dirty="0" err="1" smtClean="0"/>
              <a:t>প্রকৃতি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err="1"/>
              <a:t>প্রকৃতির</a:t>
            </a:r>
            <a:r>
              <a:rPr lang="en-US" dirty="0"/>
              <a:t> </a:t>
            </a:r>
            <a:r>
              <a:rPr lang="en-US" dirty="0" err="1" smtClean="0"/>
              <a:t>নিয়মানুবর্তিতা</a:t>
            </a:r>
            <a:r>
              <a:rPr lang="en-US" dirty="0" smtClean="0"/>
              <a:t> </a:t>
            </a:r>
            <a:r>
              <a:rPr lang="en-US" dirty="0" err="1" smtClean="0"/>
              <a:t>নীতির</a:t>
            </a:r>
            <a:r>
              <a:rPr lang="en-US" dirty="0" smtClean="0"/>
              <a:t> </a:t>
            </a:r>
            <a:r>
              <a:rPr lang="en-US" dirty="0" err="1" smtClean="0"/>
              <a:t>সাথ</a:t>
            </a:r>
            <a:r>
              <a:rPr lang="en-US" dirty="0" smtClean="0"/>
              <a:t> </a:t>
            </a:r>
            <a:r>
              <a:rPr lang="en-US" dirty="0" err="1" smtClean="0"/>
              <a:t>আরোহের</a:t>
            </a:r>
            <a:r>
              <a:rPr lang="en-US" dirty="0" smtClean="0"/>
              <a:t> </a:t>
            </a:r>
            <a:r>
              <a:rPr lang="en-US" dirty="0" err="1" smtClean="0"/>
              <a:t>সম্বন্ধ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প্রকৃতির</a:t>
            </a:r>
            <a:r>
              <a:rPr lang="en-US" dirty="0" smtClean="0"/>
              <a:t> </a:t>
            </a:r>
            <a:r>
              <a:rPr lang="en-US" dirty="0" err="1" smtClean="0"/>
              <a:t>ঐক্য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 smtClean="0"/>
          </a:p>
          <a:p>
            <a:r>
              <a:rPr lang="en-US" dirty="0" err="1" smtClean="0"/>
              <a:t>আরোহের</a:t>
            </a:r>
            <a:r>
              <a:rPr lang="en-US" dirty="0" smtClean="0"/>
              <a:t> </a:t>
            </a:r>
            <a:r>
              <a:rPr lang="en-US" dirty="0" err="1" smtClean="0"/>
              <a:t>কুটাভাস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751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75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25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/>
              <a:t>প্রকৃতির</a:t>
            </a:r>
            <a:r>
              <a:rPr lang="en-US" b="1" dirty="0"/>
              <a:t> </a:t>
            </a:r>
            <a:r>
              <a:rPr lang="en-US" b="1" dirty="0" err="1" smtClean="0"/>
              <a:t>নিয়মানুবর্তিতা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800" b="1" dirty="0" err="1"/>
              <a:t>প্রকৃতির</a:t>
            </a:r>
            <a:r>
              <a:rPr lang="en-US" sz="2800" b="1" dirty="0"/>
              <a:t> </a:t>
            </a:r>
            <a:r>
              <a:rPr lang="en-US" sz="2800" b="1" dirty="0" err="1" smtClean="0"/>
              <a:t>নিয়মানুবর্তিতা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নীতিটি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অর্থঃ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প্রকৃতির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নিয়মানুবর্তিতা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নীতিটি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আরোহ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অনুমানের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আকারগত</a:t>
            </a:r>
            <a:r>
              <a:rPr lang="en-US" sz="2800" dirty="0" smtClean="0"/>
              <a:t>   </a:t>
            </a:r>
            <a:r>
              <a:rPr lang="en-US" sz="2800" dirty="0" err="1" smtClean="0"/>
              <a:t>ভিত্তি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এটি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মৌলিক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নিয়ম</a:t>
            </a:r>
            <a:r>
              <a:rPr lang="en-US" sz="2800" dirty="0" smtClean="0"/>
              <a:t> </a:t>
            </a:r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নীতিটির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সঙ্গাদান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সম্ভব</a:t>
            </a:r>
            <a:r>
              <a:rPr lang="en-US" sz="2800" dirty="0" smtClean="0"/>
              <a:t> </a:t>
            </a:r>
            <a:r>
              <a:rPr lang="en-US" sz="2800" dirty="0" err="1" smtClean="0"/>
              <a:t>নয়</a:t>
            </a:r>
            <a:r>
              <a:rPr lang="en-US" sz="2800" dirty="0" smtClean="0"/>
              <a:t>।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400" b="1" dirty="0" err="1" smtClean="0"/>
              <a:t>প্রকৃতির</a:t>
            </a:r>
            <a:r>
              <a:rPr lang="en-US" sz="2400" b="1" dirty="0" smtClean="0"/>
              <a:t> </a:t>
            </a:r>
            <a:r>
              <a:rPr lang="en-US" sz="2400" b="1" dirty="0" err="1"/>
              <a:t>নিয়মানুবর্তিতা</a:t>
            </a:r>
            <a:r>
              <a:rPr lang="en-US" sz="2400" b="1" dirty="0"/>
              <a:t> </a:t>
            </a:r>
            <a:r>
              <a:rPr lang="en-US" sz="2400" b="1" dirty="0" err="1" smtClean="0"/>
              <a:t>নীতিটি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সম্বন্ধে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যুক্তিদিদের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প্রদত্ত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মতঃ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প্রকৃতি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নিয়মানুবর্তী</a:t>
            </a:r>
            <a:r>
              <a:rPr lang="en-US" sz="2400" b="1" dirty="0" smtClean="0"/>
              <a:t>।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প্রকৃতি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নিজের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পুনরাবৃত্তি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করে</a:t>
            </a:r>
            <a:r>
              <a:rPr lang="en-US" sz="2400" b="1" dirty="0" smtClean="0"/>
              <a:t>।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প্রকৃতি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নিয়মের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দাস</a:t>
            </a:r>
            <a:r>
              <a:rPr lang="en-US" sz="2400" b="1" dirty="0" smtClean="0"/>
              <a:t>।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ভবিষ্য</a:t>
            </a:r>
            <a:r>
              <a:rPr lang="en-US" sz="2400" b="1" dirty="0" smtClean="0"/>
              <a:t>ৎ </a:t>
            </a:r>
            <a:r>
              <a:rPr lang="en-US" sz="2400" b="1" dirty="0" err="1" smtClean="0"/>
              <a:t>অতীতের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অনুরুপ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হবে</a:t>
            </a:r>
            <a:r>
              <a:rPr lang="en-US" sz="2400" b="1" dirty="0" smtClean="0"/>
              <a:t>।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একই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কারন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থেকে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একই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ঘটে</a:t>
            </a:r>
            <a:r>
              <a:rPr lang="en-US" sz="2400" b="1" dirty="0" smtClean="0"/>
              <a:t>।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প্রকৃতি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নির্দিষ্ট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নিয়মের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দ্বারা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পরিচালিত</a:t>
            </a:r>
            <a:r>
              <a:rPr lang="en-US" sz="2400" b="1" dirty="0" smtClean="0"/>
              <a:t>।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1053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350"/>
                            </p:stCondLst>
                            <p:childTnLst>
                              <p:par>
                                <p:cTn id="4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950"/>
                            </p:stCondLst>
                            <p:childTnLst>
                              <p:par>
                                <p:cTn id="5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50"/>
                            </p:stCondLst>
                            <p:childTnLst>
                              <p:par>
                                <p:cTn id="6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750"/>
                            </p:stCondLst>
                            <p:childTnLst>
                              <p:par>
                                <p:cTn id="7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650"/>
                            </p:stCondLst>
                            <p:childTnLst>
                              <p:par>
                                <p:cTn id="8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600" b="1" dirty="0" err="1"/>
              <a:t>প্রকৃতির</a:t>
            </a:r>
            <a:r>
              <a:rPr lang="en-US" sz="3600" b="1" dirty="0"/>
              <a:t> </a:t>
            </a:r>
            <a:r>
              <a:rPr lang="en-US" sz="3600" b="1" dirty="0" err="1"/>
              <a:t>নিয়মানুবর্তিতা</a:t>
            </a:r>
            <a:r>
              <a:rPr lang="en-US" sz="3600" b="1" dirty="0"/>
              <a:t> </a:t>
            </a:r>
            <a:r>
              <a:rPr lang="en-US" sz="3600" b="1" dirty="0" err="1" smtClean="0"/>
              <a:t>নীতির</a:t>
            </a:r>
            <a:r>
              <a:rPr lang="en-US" sz="3600" b="1" dirty="0" smtClean="0"/>
              <a:t> </a:t>
            </a:r>
            <a:r>
              <a:rPr lang="en-US" sz="3600" b="1" dirty="0"/>
              <a:t> </a:t>
            </a:r>
            <a:r>
              <a:rPr lang="en-US" sz="3600" b="1" dirty="0" err="1"/>
              <a:t>প্রকৃতির</a:t>
            </a:r>
            <a:r>
              <a:rPr lang="en-US" sz="36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err="1"/>
              <a:t>প্রকৃতির</a:t>
            </a:r>
            <a:r>
              <a:rPr lang="en-US" b="1" dirty="0"/>
              <a:t> </a:t>
            </a:r>
            <a:r>
              <a:rPr lang="en-US" b="1" dirty="0" err="1"/>
              <a:t>নিয়মানুবর্তিতা</a:t>
            </a:r>
            <a:r>
              <a:rPr lang="en-US" b="1" dirty="0"/>
              <a:t> </a:t>
            </a:r>
            <a:r>
              <a:rPr lang="en-US" b="1" dirty="0" err="1" smtClean="0"/>
              <a:t>নীতিঃ</a:t>
            </a: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 smtClean="0"/>
              <a:t>প্রকৃতির</a:t>
            </a:r>
            <a:r>
              <a:rPr lang="en-US" b="1" dirty="0" smtClean="0"/>
              <a:t> </a:t>
            </a:r>
            <a:r>
              <a:rPr lang="en-US" b="1" dirty="0" err="1"/>
              <a:t>নিয়মানুবর্তিতা</a:t>
            </a:r>
            <a:r>
              <a:rPr lang="en-US" b="1" dirty="0"/>
              <a:t> </a:t>
            </a:r>
            <a:r>
              <a:rPr lang="en-US" b="1" dirty="0" err="1" smtClean="0"/>
              <a:t>নীতি</a:t>
            </a:r>
            <a:r>
              <a:rPr lang="en-US" b="1" dirty="0" smtClean="0"/>
              <a:t> </a:t>
            </a:r>
            <a:r>
              <a:rPr lang="en-US" b="1" dirty="0" err="1" smtClean="0"/>
              <a:t>একটি</a:t>
            </a:r>
            <a:r>
              <a:rPr lang="en-US" b="1" dirty="0" smtClean="0"/>
              <a:t> </a:t>
            </a:r>
            <a:r>
              <a:rPr lang="en-US" b="1" dirty="0" err="1" smtClean="0"/>
              <a:t>সার্বিক</a:t>
            </a:r>
            <a:r>
              <a:rPr lang="en-US" b="1" dirty="0" smtClean="0"/>
              <a:t> </a:t>
            </a:r>
            <a:r>
              <a:rPr lang="en-US" b="1" dirty="0" err="1" smtClean="0"/>
              <a:t>নিয়ম।বিশ্বজগতের</a:t>
            </a:r>
            <a:r>
              <a:rPr lang="en-US" b="1" dirty="0" smtClean="0"/>
              <a:t> </a:t>
            </a:r>
            <a:r>
              <a:rPr lang="en-US" b="1" dirty="0" err="1" smtClean="0"/>
              <a:t>মধ্যে</a:t>
            </a:r>
            <a:r>
              <a:rPr lang="en-US" b="1" dirty="0" smtClean="0"/>
              <a:t> </a:t>
            </a:r>
            <a:r>
              <a:rPr lang="en-US" b="1" dirty="0" err="1" smtClean="0"/>
              <a:t>যা</a:t>
            </a:r>
            <a:r>
              <a:rPr lang="en-US" b="1" dirty="0" smtClean="0"/>
              <a:t> </a:t>
            </a:r>
            <a:r>
              <a:rPr lang="en-US" b="1" dirty="0" err="1" smtClean="0"/>
              <a:t>কিছু</a:t>
            </a:r>
            <a:r>
              <a:rPr lang="en-US" b="1" dirty="0" smtClean="0"/>
              <a:t> </a:t>
            </a:r>
            <a:r>
              <a:rPr lang="en-US" b="1" dirty="0" err="1" smtClean="0"/>
              <a:t>আছে</a:t>
            </a:r>
            <a:r>
              <a:rPr lang="en-US" b="1" dirty="0" smtClean="0"/>
              <a:t> </a:t>
            </a:r>
            <a:r>
              <a:rPr lang="en-US" b="1" dirty="0" err="1" smtClean="0"/>
              <a:t>এবং</a:t>
            </a:r>
            <a:r>
              <a:rPr lang="en-US" b="1" dirty="0" smtClean="0"/>
              <a:t> </a:t>
            </a:r>
            <a:r>
              <a:rPr lang="en-US" b="1" dirty="0" err="1" smtClean="0"/>
              <a:t>যা</a:t>
            </a:r>
            <a:r>
              <a:rPr lang="en-US" b="1" dirty="0" smtClean="0"/>
              <a:t> </a:t>
            </a:r>
            <a:r>
              <a:rPr lang="en-US" b="1" dirty="0" err="1" smtClean="0"/>
              <a:t>কিছু</a:t>
            </a:r>
            <a:r>
              <a:rPr lang="en-US" b="1" dirty="0" smtClean="0"/>
              <a:t> </a:t>
            </a:r>
            <a:r>
              <a:rPr lang="en-US" b="1" dirty="0" err="1" smtClean="0"/>
              <a:t>ঘটে</a:t>
            </a:r>
            <a:r>
              <a:rPr lang="en-US" b="1" dirty="0" smtClean="0"/>
              <a:t> </a:t>
            </a:r>
            <a:r>
              <a:rPr lang="en-US" b="1" dirty="0" err="1" smtClean="0"/>
              <a:t>সবই</a:t>
            </a:r>
            <a:r>
              <a:rPr lang="en-US" b="1" dirty="0" smtClean="0"/>
              <a:t> এ </a:t>
            </a:r>
            <a:r>
              <a:rPr lang="en-US" b="1" dirty="0" err="1" smtClean="0"/>
              <a:t>নিয়মের</a:t>
            </a:r>
            <a:r>
              <a:rPr lang="en-US" b="1" dirty="0" smtClean="0"/>
              <a:t> </a:t>
            </a:r>
            <a:r>
              <a:rPr lang="en-US" b="1" dirty="0" err="1" smtClean="0"/>
              <a:t>অধীন</a:t>
            </a:r>
            <a:r>
              <a:rPr lang="en-US" b="1" dirty="0" smtClean="0"/>
              <a:t>। </a:t>
            </a:r>
            <a:r>
              <a:rPr lang="en-US" b="1" dirty="0" err="1" smtClean="0"/>
              <a:t>প্রকৃতির</a:t>
            </a:r>
            <a:r>
              <a:rPr lang="en-US" b="1" dirty="0" smtClean="0"/>
              <a:t> </a:t>
            </a:r>
            <a:r>
              <a:rPr lang="en-US" b="1" dirty="0" err="1" smtClean="0"/>
              <a:t>দিকে</a:t>
            </a:r>
            <a:r>
              <a:rPr lang="en-US" b="1" dirty="0" smtClean="0"/>
              <a:t> </a:t>
            </a:r>
            <a:r>
              <a:rPr lang="en-US" b="1" dirty="0" err="1" smtClean="0"/>
              <a:t>তাকাল</a:t>
            </a:r>
            <a:r>
              <a:rPr lang="en-US" b="1" dirty="0"/>
              <a:t> </a:t>
            </a:r>
            <a:r>
              <a:rPr lang="en-US" b="1" dirty="0" err="1" smtClean="0"/>
              <a:t>আমরা</a:t>
            </a:r>
            <a:r>
              <a:rPr lang="en-US" b="1" dirty="0" smtClean="0"/>
              <a:t> </a:t>
            </a:r>
            <a:r>
              <a:rPr lang="en-US" b="1" dirty="0" err="1" smtClean="0"/>
              <a:t>দেখতে</a:t>
            </a:r>
            <a:r>
              <a:rPr lang="en-US" b="1" dirty="0" smtClean="0"/>
              <a:t> </a:t>
            </a:r>
            <a:r>
              <a:rPr lang="en-US" b="1" dirty="0" err="1" smtClean="0"/>
              <a:t>পাই</a:t>
            </a:r>
            <a:r>
              <a:rPr lang="en-US" b="1" dirty="0" smtClean="0"/>
              <a:t> </a:t>
            </a:r>
            <a:r>
              <a:rPr lang="en-US" b="1" dirty="0" err="1" smtClean="0"/>
              <a:t>যে</a:t>
            </a:r>
            <a:r>
              <a:rPr lang="en-US" b="1" dirty="0" smtClean="0"/>
              <a:t>, </a:t>
            </a:r>
            <a:r>
              <a:rPr lang="en-US" b="1" dirty="0" err="1" smtClean="0"/>
              <a:t>প্রকৃতি</a:t>
            </a:r>
            <a:r>
              <a:rPr lang="en-US" b="1" dirty="0" smtClean="0"/>
              <a:t> </a:t>
            </a:r>
            <a:r>
              <a:rPr lang="en-US" b="1" dirty="0" err="1" smtClean="0"/>
              <a:t>অপরুপ</a:t>
            </a:r>
            <a:r>
              <a:rPr lang="en-US" b="1" dirty="0" smtClean="0"/>
              <a:t> </a:t>
            </a:r>
            <a:r>
              <a:rPr lang="en-US" b="1" dirty="0" err="1" smtClean="0"/>
              <a:t>বৈচিত্রে</a:t>
            </a:r>
            <a:r>
              <a:rPr lang="en-US" b="1" dirty="0" smtClean="0"/>
              <a:t> </a:t>
            </a:r>
            <a:r>
              <a:rPr lang="en-US" b="1" dirty="0" err="1" smtClean="0"/>
              <a:t>ভরপুর</a:t>
            </a:r>
            <a:r>
              <a:rPr lang="en-US" b="1" dirty="0" smtClean="0"/>
              <a:t>। </a:t>
            </a:r>
            <a:r>
              <a:rPr lang="en-US" b="1" dirty="0" err="1" smtClean="0"/>
              <a:t>এর</a:t>
            </a:r>
            <a:r>
              <a:rPr lang="en-US" b="1" dirty="0" smtClean="0"/>
              <a:t> </a:t>
            </a:r>
            <a:r>
              <a:rPr lang="en-US" b="1" dirty="0" err="1" smtClean="0"/>
              <a:t>প্রতিটি</a:t>
            </a:r>
            <a:r>
              <a:rPr lang="en-US" b="1" dirty="0" smtClean="0"/>
              <a:t> </a:t>
            </a:r>
            <a:r>
              <a:rPr lang="en-US" b="1" dirty="0" err="1" smtClean="0"/>
              <a:t>ঘটনাই</a:t>
            </a:r>
            <a:r>
              <a:rPr lang="en-US" b="1" dirty="0" smtClean="0"/>
              <a:t> </a:t>
            </a:r>
            <a:r>
              <a:rPr lang="en-US" b="1" dirty="0" err="1" smtClean="0"/>
              <a:t>এক</a:t>
            </a:r>
            <a:r>
              <a:rPr lang="en-US" b="1" dirty="0" smtClean="0"/>
              <a:t> </a:t>
            </a:r>
            <a:r>
              <a:rPr lang="en-US" b="1" dirty="0" err="1" smtClean="0"/>
              <a:t>একটি</a:t>
            </a:r>
            <a:r>
              <a:rPr lang="en-US" b="1" dirty="0" smtClean="0"/>
              <a:t> </a:t>
            </a:r>
            <a:r>
              <a:rPr lang="en-US" b="1" dirty="0" err="1" smtClean="0"/>
              <a:t>ভিন্ন</a:t>
            </a:r>
            <a:r>
              <a:rPr lang="en-US" b="1" dirty="0" smtClean="0"/>
              <a:t> </a:t>
            </a:r>
            <a:r>
              <a:rPr lang="en-US" b="1" dirty="0" err="1" smtClean="0"/>
              <a:t>কারনের</a:t>
            </a:r>
            <a:r>
              <a:rPr lang="en-US" b="1" dirty="0" smtClean="0"/>
              <a:t> </a:t>
            </a:r>
            <a:r>
              <a:rPr lang="en-US" b="1" dirty="0" err="1" smtClean="0"/>
              <a:t>সাথে</a:t>
            </a:r>
            <a:r>
              <a:rPr lang="en-US" b="1" dirty="0" smtClean="0"/>
              <a:t> </a:t>
            </a:r>
            <a:r>
              <a:rPr lang="en-US" b="1" dirty="0" err="1" smtClean="0"/>
              <a:t>যুক্ত</a:t>
            </a:r>
            <a:r>
              <a:rPr lang="en-US" b="1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006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29" y="1066800"/>
            <a:ext cx="4038600" cy="434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066800"/>
            <a:ext cx="4343400" cy="434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6829" y="4948535"/>
            <a:ext cx="1099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বৃষ্টি</a:t>
            </a:r>
            <a:endParaRPr lang="en-US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494853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চমৎকার</a:t>
            </a:r>
            <a:r>
              <a:rPr lang="en-US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আবহাওয়া</a:t>
            </a:r>
            <a:endParaRPr lang="en-US" sz="2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301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err="1"/>
              <a:t>প্রকৃতির</a:t>
            </a:r>
            <a:r>
              <a:rPr lang="en-US" sz="2800" b="1" dirty="0"/>
              <a:t> </a:t>
            </a:r>
            <a:r>
              <a:rPr lang="en-US" sz="2800" b="1" dirty="0" err="1" smtClean="0"/>
              <a:t>নিয়মানুবর্তিতা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যুক্তিদবদদের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প্রদত্ত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অভিমত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“</a:t>
            </a:r>
            <a:r>
              <a:rPr lang="en-US" dirty="0" err="1" smtClean="0"/>
              <a:t>এবছরে</a:t>
            </a:r>
            <a:r>
              <a:rPr lang="en-US" dirty="0" smtClean="0"/>
              <a:t> </a:t>
            </a:r>
            <a:r>
              <a:rPr lang="en-US" dirty="0" err="1" smtClean="0"/>
              <a:t>যেমন</a:t>
            </a:r>
            <a:r>
              <a:rPr lang="en-US" dirty="0" smtClean="0"/>
              <a:t> </a:t>
            </a:r>
            <a:r>
              <a:rPr lang="en-US" dirty="0" err="1" smtClean="0"/>
              <a:t>বৃষ্টিপাত</a:t>
            </a:r>
            <a:r>
              <a:rPr lang="en-US" dirty="0" smtClean="0"/>
              <a:t> ও </a:t>
            </a:r>
            <a:r>
              <a:rPr lang="en-US" dirty="0" err="1" smtClean="0"/>
              <a:t>চমৎকার</a:t>
            </a:r>
            <a:r>
              <a:rPr lang="en-US" dirty="0" smtClean="0"/>
              <a:t> </a:t>
            </a:r>
            <a:r>
              <a:rPr lang="en-US" dirty="0" err="1" smtClean="0"/>
              <a:t>আবহাওয়া</a:t>
            </a:r>
            <a:r>
              <a:rPr lang="en-US" dirty="0" smtClean="0"/>
              <a:t>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গেল</a:t>
            </a:r>
            <a:r>
              <a:rPr lang="en-US" dirty="0" smtClean="0"/>
              <a:t> </a:t>
            </a:r>
            <a:r>
              <a:rPr lang="en-US" dirty="0" err="1" smtClean="0"/>
              <a:t>পরবর্তী</a:t>
            </a:r>
            <a:r>
              <a:rPr lang="en-US" dirty="0" smtClean="0"/>
              <a:t> </a:t>
            </a:r>
            <a:r>
              <a:rPr lang="en-US" dirty="0" err="1" smtClean="0"/>
              <a:t>বছরগুলোতে</a:t>
            </a:r>
            <a:r>
              <a:rPr lang="en-US" dirty="0" smtClean="0"/>
              <a:t> </a:t>
            </a:r>
            <a:r>
              <a:rPr lang="en-US" dirty="0" err="1" smtClean="0"/>
              <a:t>ঠিক</a:t>
            </a:r>
            <a:r>
              <a:rPr lang="en-US" dirty="0" smtClean="0"/>
              <a:t> </a:t>
            </a:r>
            <a:r>
              <a:rPr lang="en-US" dirty="0" err="1" smtClean="0"/>
              <a:t>তেমন</a:t>
            </a:r>
            <a:r>
              <a:rPr lang="en-US" dirty="0" smtClean="0"/>
              <a:t> </a:t>
            </a:r>
            <a:r>
              <a:rPr lang="en-US" dirty="0" err="1" smtClean="0"/>
              <a:t>বৃষ্টিপাত</a:t>
            </a:r>
            <a:r>
              <a:rPr lang="en-US" dirty="0" smtClean="0"/>
              <a:t> </a:t>
            </a:r>
            <a:r>
              <a:rPr lang="en-US" dirty="0"/>
              <a:t>ও </a:t>
            </a:r>
            <a:r>
              <a:rPr lang="en-US" dirty="0" err="1"/>
              <a:t>চমৎকার</a:t>
            </a:r>
            <a:r>
              <a:rPr lang="en-US" dirty="0"/>
              <a:t> </a:t>
            </a:r>
            <a:r>
              <a:rPr lang="en-US" dirty="0" err="1"/>
              <a:t>আবহাওয়া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যাবে</a:t>
            </a:r>
            <a:r>
              <a:rPr lang="en-US" dirty="0" smtClean="0"/>
              <a:t>- </a:t>
            </a:r>
            <a:r>
              <a:rPr lang="en-US" dirty="0" err="1" smtClean="0"/>
              <a:t>একথা</a:t>
            </a:r>
            <a:r>
              <a:rPr lang="en-US" dirty="0" smtClean="0"/>
              <a:t> </a:t>
            </a:r>
            <a:r>
              <a:rPr lang="en-US" dirty="0" err="1" smtClean="0"/>
              <a:t>কেউই</a:t>
            </a:r>
            <a:r>
              <a:rPr lang="en-US" dirty="0" smtClean="0"/>
              <a:t> </a:t>
            </a:r>
            <a:r>
              <a:rPr lang="en-US" dirty="0" err="1" smtClean="0"/>
              <a:t>বিশ্বাস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r>
              <a:rPr lang="en-US" dirty="0" err="1" smtClean="0"/>
              <a:t>কেউই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রাতে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স্বপ্ন</a:t>
            </a:r>
            <a:r>
              <a:rPr lang="en-US" dirty="0" smtClean="0"/>
              <a:t> </a:t>
            </a:r>
            <a:r>
              <a:rPr lang="en-US" dirty="0" err="1" smtClean="0"/>
              <a:t>দেখবার</a:t>
            </a:r>
            <a:r>
              <a:rPr lang="en-US" dirty="0" smtClean="0"/>
              <a:t> </a:t>
            </a:r>
            <a:r>
              <a:rPr lang="en-US" dirty="0" err="1" smtClean="0"/>
              <a:t>প্রত্যাশা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r>
              <a:rPr lang="en-US" dirty="0" err="1" smtClean="0"/>
              <a:t>বস্তুতঃ</a:t>
            </a:r>
            <a:r>
              <a:rPr lang="en-US" dirty="0" smtClean="0"/>
              <a:t> </a:t>
            </a:r>
            <a:r>
              <a:rPr lang="en-US" dirty="0" err="1" smtClean="0"/>
              <a:t>প্রকৃকির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r>
              <a:rPr lang="en-US" dirty="0" err="1" smtClean="0"/>
              <a:t>প্রবাহ</a:t>
            </a:r>
            <a:r>
              <a:rPr lang="en-US" dirty="0" smtClean="0"/>
              <a:t> </a:t>
            </a:r>
            <a:r>
              <a:rPr lang="en-US" dirty="0" err="1" smtClean="0"/>
              <a:t>শুধু</a:t>
            </a:r>
            <a:r>
              <a:rPr lang="en-US" dirty="0" smtClean="0"/>
              <a:t> </a:t>
            </a:r>
            <a:r>
              <a:rPr lang="en-US" dirty="0" err="1" smtClean="0"/>
              <a:t>একান্নুবর্তী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, </a:t>
            </a:r>
            <a:r>
              <a:rPr lang="en-US" dirty="0" err="1" smtClean="0"/>
              <a:t>বরং</a:t>
            </a:r>
            <a:r>
              <a:rPr lang="en-US" dirty="0" smtClean="0"/>
              <a:t> </a:t>
            </a:r>
            <a:r>
              <a:rPr lang="en-US" dirty="0" err="1" smtClean="0"/>
              <a:t>সীমাহীন</a:t>
            </a:r>
            <a:r>
              <a:rPr lang="en-US" dirty="0" smtClean="0"/>
              <a:t> </a:t>
            </a:r>
            <a:r>
              <a:rPr lang="en-US" dirty="0" err="1" smtClean="0"/>
              <a:t>বৈচিত্রে</a:t>
            </a:r>
            <a:r>
              <a:rPr lang="en-US" dirty="0" smtClean="0"/>
              <a:t> </a:t>
            </a:r>
            <a:r>
              <a:rPr lang="en-US" dirty="0" err="1" smtClean="0"/>
              <a:t>ভরপুর</a:t>
            </a:r>
            <a:r>
              <a:rPr lang="en-US" dirty="0" smtClean="0"/>
              <a:t>”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জে</a:t>
            </a:r>
            <a:r>
              <a:rPr lang="en-US" dirty="0" smtClean="0"/>
              <a:t> </a:t>
            </a:r>
            <a:r>
              <a:rPr lang="en-US" dirty="0" err="1" smtClean="0"/>
              <a:t>এস</a:t>
            </a:r>
            <a:r>
              <a:rPr lang="en-US" dirty="0" smtClean="0"/>
              <a:t> </a:t>
            </a:r>
            <a:r>
              <a:rPr lang="en-US" dirty="0" err="1" smtClean="0"/>
              <a:t>মিল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4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527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শিক্ষক পরিচিতি</vt:lpstr>
      <vt:lpstr>PowerPoint Presentation</vt:lpstr>
      <vt:lpstr>পাঠ ঘোষনা</vt:lpstr>
      <vt:lpstr>প্রকৃতির নিয়মানুবর্তিতা। </vt:lpstr>
      <vt:lpstr>প্রকৃতির নিয়মানুবর্তিতা </vt:lpstr>
      <vt:lpstr>প্রকৃতির নিয়মানুবর্তিতা নীতির  প্রকৃতির </vt:lpstr>
      <vt:lpstr>PowerPoint Presentation</vt:lpstr>
      <vt:lpstr>প্রকৃতির নিয়মানুবর্তিতা যুক্তিদবদদের প্রদত্ত অভিমত</vt:lpstr>
      <vt:lpstr>   “বহুদিক দিয়েই প্রকৃতিকে নিয়মানুবর্তী বলে মনে হয় না। বস্তুসমূহের আকার, গঠন, বর্ণ ও অন্যান্য গুনের অন্তহীন তারতম্য রয়েছে, বায়ূ ও আবহাওয়া অনিশ্চয়তা প্রবাদবাক্যে পরিনত হয়েছে বাণিজ্য ও রাজনীতির উত্থান পতন বিস্ময়ে ভরপুর”- কার্ভেথ রীড।</vt:lpstr>
      <vt:lpstr>“প্রকৃতির বিভিন্ন বিভাগ রয়েছে এবং বিভিন্ন বিভাগকে নিয়ন্ত্রণ করছে বিভিন্ন নিয়ম। প্রকৃতির নিয়মাবর্তিতা এক নয় বহু- বেইন”।  প্রকৃতির এক একটি বিভাগের উপর ভিত্তি করে গড়ে উঠেছে বিজ্ঞানের একিএকটি শাখা। প্রতিটি শাখায় তার নিজস্ব বিভাগের ঘটনাবলী নিয়ে গবেষণায় রত।</vt:lpstr>
      <vt:lpstr>প্রকৃতির নিয়মানুবর্তিতা নীতিটির সাথে আরোহের সম্বন্ধ</vt:lpstr>
      <vt:lpstr>প্রকৃতির ঐক্য</vt:lpstr>
      <vt:lpstr>আরোহের কুটাভাস</vt:lpstr>
      <vt:lpstr>প্রকৃতির নিয়মানুবর্তিতা নীতিটি একদিকে নিশ্তিত সত্য অন্যদিকে সম্ভাব্য মত প্রকাশ করলেও আরোহ যুক্তিবিদ্যার সিন্ধান্ত গ্রহনে এর মূল্য অপরিসীম।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usa</dc:creator>
  <cp:lastModifiedBy>usa</cp:lastModifiedBy>
  <cp:revision>124</cp:revision>
  <dcterms:created xsi:type="dcterms:W3CDTF">2006-08-16T00:00:00Z</dcterms:created>
  <dcterms:modified xsi:type="dcterms:W3CDTF">2022-02-17T20:48:35Z</dcterms:modified>
</cp:coreProperties>
</file>