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324" r:id="rId2"/>
    <p:sldId id="288" r:id="rId3"/>
    <p:sldId id="265" r:id="rId4"/>
    <p:sldId id="264" r:id="rId5"/>
    <p:sldId id="256" r:id="rId6"/>
    <p:sldId id="342" r:id="rId7"/>
    <p:sldId id="325" r:id="rId8"/>
    <p:sldId id="267" r:id="rId9"/>
    <p:sldId id="327" r:id="rId10"/>
    <p:sldId id="328" r:id="rId11"/>
    <p:sldId id="340" r:id="rId12"/>
    <p:sldId id="341" r:id="rId13"/>
    <p:sldId id="333" r:id="rId14"/>
    <p:sldId id="329" r:id="rId15"/>
    <p:sldId id="326" r:id="rId16"/>
    <p:sldId id="322" r:id="rId17"/>
    <p:sldId id="323" r:id="rId18"/>
    <p:sldId id="297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909E"/>
    <a:srgbClr val="C3E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1" autoAdjust="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7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4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4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8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5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5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0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7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2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52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Of School Supplies, School, Supplies, Office Background Image 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3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832928" y="1252241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কলমের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827920"/>
            <a:ext cx="7161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২০০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১৫০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71" y="434611"/>
            <a:ext cx="2143125" cy="2143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309" y="3429000"/>
            <a:ext cx="3196282" cy="26860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23366" y="2522733"/>
            <a:ext cx="26726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6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3366" y="5204030"/>
            <a:ext cx="30536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6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832927" y="1252241"/>
            <a:ext cx="7415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আইসক্রিমের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৪০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382792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৮০০০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১০০০০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4255" y="5151359"/>
            <a:ext cx="26726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6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4766" y="2500363"/>
            <a:ext cx="30536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6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19" y="3025087"/>
            <a:ext cx="3618916" cy="36189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20" y="691188"/>
            <a:ext cx="3962400" cy="244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474" y="872584"/>
            <a:ext cx="104984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822" y="2816017"/>
            <a:ext cx="104984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325088" y="1769047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8605" y="3709098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bn-IN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7930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cxnSp>
        <p:nvCxnSpPr>
          <p:cNvPr id="17" name="Straight Connector 16"/>
          <p:cNvCxnSpPr/>
          <p:nvPr/>
        </p:nvCxnSpPr>
        <p:spPr>
          <a:xfrm>
            <a:off x="-19853" y="853827"/>
            <a:ext cx="1220917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4803" y="909481"/>
            <a:ext cx="227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IN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3220" y="120752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bn-IN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3220" y="169037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 ৫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bn-IN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7776" y="208351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IN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3469" y="6006900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 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5505" y="240025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57636" y="2903621"/>
            <a:ext cx="883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 </a:t>
            </a:r>
            <a:endParaRPr lang="bn-IN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43530" y="3514243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62404" y="3525268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83696" y="3017827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71830" y="3003857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9859" y="3016355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61837" y="2989251"/>
            <a:ext cx="56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16483" y="2982024"/>
            <a:ext cx="56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29587" y="3539239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0373" y="196801"/>
            <a:ext cx="11260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কলমের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%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52914" y="4212694"/>
            <a:ext cx="488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১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4735" y="2903621"/>
            <a:ext cx="660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705501" y="4420685"/>
            <a:ext cx="588027" cy="1010864"/>
            <a:chOff x="8420904" y="4817220"/>
            <a:chExt cx="588027" cy="1010864"/>
          </a:xfrm>
        </p:grpSpPr>
        <p:sp>
          <p:nvSpPr>
            <p:cNvPr id="38" name="TextBox 37"/>
            <p:cNvSpPr txBox="1"/>
            <p:nvPr/>
          </p:nvSpPr>
          <p:spPr>
            <a:xfrm>
              <a:off x="8420904" y="5120198"/>
              <a:ext cx="2465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762426" y="5120198"/>
              <a:ext cx="2465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05486" y="4817220"/>
              <a:ext cx="2465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079494" y="5514389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১০০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01680" y="5507895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38293" y="5608487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১০০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23073" y="5149063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44466" y="4698712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1605" y="4785218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10800000">
            <a:off x="6757026" y="5571425"/>
            <a:ext cx="73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0800000">
            <a:off x="6239512" y="4734648"/>
            <a:ext cx="73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0800000">
            <a:off x="4712304" y="5535088"/>
            <a:ext cx="73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10800000">
            <a:off x="3940816" y="5530111"/>
            <a:ext cx="73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10800000">
            <a:off x="3266982" y="5499334"/>
            <a:ext cx="73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10800000">
            <a:off x="4647746" y="4784068"/>
            <a:ext cx="73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0800000">
            <a:off x="3920019" y="4784068"/>
            <a:ext cx="73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10800000">
            <a:off x="2966350" y="4734648"/>
            <a:ext cx="73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70695" y="5224351"/>
            <a:ext cx="10314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1687671" y="5196356"/>
            <a:ext cx="588027" cy="1010864"/>
            <a:chOff x="8420904" y="4817220"/>
            <a:chExt cx="588027" cy="1010864"/>
          </a:xfrm>
        </p:grpSpPr>
        <p:sp>
          <p:nvSpPr>
            <p:cNvPr id="57" name="TextBox 56"/>
            <p:cNvSpPr txBox="1"/>
            <p:nvPr/>
          </p:nvSpPr>
          <p:spPr>
            <a:xfrm>
              <a:off x="8420904" y="5120198"/>
              <a:ext cx="2465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762426" y="5120198"/>
              <a:ext cx="2465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605486" y="4817220"/>
              <a:ext cx="2465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5534157" y="6072393"/>
            <a:ext cx="12528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763253" y="5518395"/>
                <a:ext cx="4344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253" y="5518395"/>
                <a:ext cx="434414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5705148" y="6199824"/>
            <a:ext cx="653452" cy="192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163657" y="5734535"/>
            <a:ext cx="653452" cy="192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623745" y="6330065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83510" y="5175678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২৫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70054" y="5597869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96354" y="555349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455565" y="5597868"/>
            <a:ext cx="2285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২৫%। 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4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61" grpId="0"/>
      <p:bldP spid="63" grpId="0"/>
      <p:bldP spid="64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6100"/>
            <a:ext cx="12209172" cy="6874100"/>
            <a:chOff x="-17172" y="-16100"/>
            <a:chExt cx="12226344" cy="6914858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944862" y="193142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২০০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১৫০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148" y="1371600"/>
            <a:ext cx="1220917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6422" y="161041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IN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2292" y="5739050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২০০ 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74151" y="1927153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6282" y="2430518"/>
            <a:ext cx="883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 </a:t>
            </a:r>
            <a:endParaRPr lang="bn-IN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2176" y="3041140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৫০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1050" y="3052165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3111" y="2543252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38729" y="2503195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১৫০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3668" y="2503194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0483" y="2516148"/>
            <a:ext cx="8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২০০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95129" y="2508921"/>
            <a:ext cx="56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8233" y="3066136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2871" y="3725505"/>
            <a:ext cx="488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২০০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৫০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92615" y="2456226"/>
            <a:ext cx="660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884147" y="3947582"/>
            <a:ext cx="588027" cy="1010864"/>
            <a:chOff x="8420904" y="4817220"/>
            <a:chExt cx="588027" cy="1010864"/>
          </a:xfrm>
        </p:grpSpPr>
        <p:sp>
          <p:nvSpPr>
            <p:cNvPr id="28" name="TextBox 27"/>
            <p:cNvSpPr txBox="1"/>
            <p:nvPr/>
          </p:nvSpPr>
          <p:spPr>
            <a:xfrm>
              <a:off x="8420904" y="5120198"/>
              <a:ext cx="2465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762426" y="5120198"/>
              <a:ext cx="2465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05486" y="4817220"/>
              <a:ext cx="2465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168317" y="5246539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১০০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0503" y="5240045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৫০ 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27116" y="5340637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১০০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01719" y="4675960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২০০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23112" y="4225609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৫০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10251" y="4312115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0800000">
            <a:off x="6845849" y="5303575"/>
            <a:ext cx="73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0800000">
            <a:off x="6418158" y="4261545"/>
            <a:ext cx="73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0800000">
            <a:off x="4801127" y="5267238"/>
            <a:ext cx="73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0800000">
            <a:off x="4029639" y="5262261"/>
            <a:ext cx="73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0800000">
            <a:off x="3355805" y="5231484"/>
            <a:ext cx="73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0800000">
            <a:off x="4826392" y="4310965"/>
            <a:ext cx="73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0800000">
            <a:off x="4098665" y="4310965"/>
            <a:ext cx="73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0800000">
            <a:off x="3144996" y="4261545"/>
            <a:ext cx="73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349341" y="4751248"/>
            <a:ext cx="10314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771403" y="4940475"/>
            <a:ext cx="588027" cy="1010864"/>
            <a:chOff x="8420904" y="4817220"/>
            <a:chExt cx="588027" cy="1010864"/>
          </a:xfrm>
        </p:grpSpPr>
        <p:sp>
          <p:nvSpPr>
            <p:cNvPr id="47" name="TextBox 46"/>
            <p:cNvSpPr txBox="1"/>
            <p:nvPr/>
          </p:nvSpPr>
          <p:spPr>
            <a:xfrm>
              <a:off x="8420904" y="5120198"/>
              <a:ext cx="2465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762426" y="5120198"/>
              <a:ext cx="2465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605486" y="4817220"/>
              <a:ext cx="2465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5622980" y="5804543"/>
            <a:ext cx="12528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852076" y="5250545"/>
                <a:ext cx="4344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076" y="5250545"/>
                <a:ext cx="434414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H="1">
            <a:off x="5793971" y="5931974"/>
            <a:ext cx="653452" cy="192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252480" y="5466685"/>
            <a:ext cx="653452" cy="192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140879" y="4952723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23177" y="4937139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২৫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58877" y="5330019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85177" y="528564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544388" y="5330018"/>
            <a:ext cx="2285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২৫%। 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83549" y="6025516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  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91938" y="6254481"/>
            <a:ext cx="88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5781629" y="6233892"/>
            <a:ext cx="653452" cy="192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388965" y="5500802"/>
            <a:ext cx="653452" cy="192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60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1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6" name="Flowchart: Alternate Process 15">
            <a:extLst>
              <a:ext uri="{FF2B5EF4-FFF2-40B4-BE49-F238E27FC236}">
                <a16:creationId xmlns="" xmlns:a16="http://schemas.microsoft.com/office/drawing/2014/main" id="{39820B3C-2CC8-4CF5-B33D-1AF2FC178C07}"/>
              </a:ext>
            </a:extLst>
          </p:cNvPr>
          <p:cNvSpPr/>
          <p:nvPr/>
        </p:nvSpPr>
        <p:spPr>
          <a:xfrm>
            <a:off x="3409950" y="448466"/>
            <a:ext cx="5372100" cy="130349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5750" y="1725225"/>
            <a:ext cx="11449050" cy="1235299"/>
            <a:chOff x="285750" y="1725225"/>
            <a:chExt cx="11449050" cy="1235299"/>
          </a:xfrm>
        </p:grpSpPr>
        <p:sp>
          <p:nvSpPr>
            <p:cNvPr id="5" name="TextBox 4"/>
            <p:cNvSpPr txBox="1"/>
            <p:nvPr/>
          </p:nvSpPr>
          <p:spPr>
            <a:xfrm>
              <a:off x="4352978" y="2049082"/>
              <a:ext cx="7114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সমস্যার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সমাধান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85750" y="1794803"/>
              <a:ext cx="3600450" cy="116572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u="sng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400" b="1" u="sng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গ </a:t>
              </a:r>
              <a:r>
                <a:rPr lang="bn-IN" sz="4400" b="1" u="sng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b="1" u="sng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দলঃ</a:t>
              </a:r>
              <a:endParaRPr lang="en-US" sz="4400" dirty="0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90550" y="1725225"/>
              <a:ext cx="11144250" cy="1219200"/>
            </a:xfrm>
            <a:prstGeom prst="rightArrow">
              <a:avLst>
                <a:gd name="adj1" fmla="val 65910"/>
                <a:gd name="adj2" fmla="val 98863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5750" y="3611584"/>
            <a:ext cx="13049250" cy="1235299"/>
            <a:chOff x="285750" y="3611584"/>
            <a:chExt cx="13277850" cy="1235299"/>
          </a:xfrm>
        </p:grpSpPr>
        <p:sp>
          <p:nvSpPr>
            <p:cNvPr id="18" name="TextBox 17"/>
            <p:cNvSpPr txBox="1"/>
            <p:nvPr/>
          </p:nvSpPr>
          <p:spPr>
            <a:xfrm>
              <a:off x="4419600" y="3898018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সমস্যার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সমাধান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85750" y="3681162"/>
              <a:ext cx="3371850" cy="116572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u="sng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4400" b="1" u="sng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ঘ</a:t>
              </a:r>
              <a:r>
                <a:rPr lang="bn-IN" sz="4400" b="1" u="sng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b="1" u="sng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দলঃ</a:t>
              </a:r>
              <a:endParaRPr lang="en-US" sz="4400" dirty="0">
                <a:solidFill>
                  <a:srgbClr val="00B050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90550" y="3611584"/>
              <a:ext cx="11372850" cy="1219200"/>
            </a:xfrm>
            <a:prstGeom prst="rightArrow">
              <a:avLst>
                <a:gd name="adj1" fmla="val 65910"/>
                <a:gd name="adj2" fmla="val 98863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Flowchart: Alternate Process 23">
            <a:extLst>
              <a:ext uri="{FF2B5EF4-FFF2-40B4-BE49-F238E27FC236}">
                <a16:creationId xmlns="" xmlns:a16="http://schemas.microsoft.com/office/drawing/2014/main" id="{39820B3C-2CC8-4CF5-B33D-1AF2FC178C07}"/>
              </a:ext>
            </a:extLst>
          </p:cNvPr>
          <p:cNvSpPr/>
          <p:nvPr/>
        </p:nvSpPr>
        <p:spPr>
          <a:xfrm>
            <a:off x="1245151" y="5345193"/>
            <a:ext cx="10158898" cy="130349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6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৯৮ </a:t>
            </a:r>
            <a:r>
              <a:rPr lang="en-US" sz="66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6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b="1" dirty="0">
              <a:ln w="1270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8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2" name="Flowchart: Alternate Process 11">
            <a:extLst>
              <a:ext uri="{FF2B5EF4-FFF2-40B4-BE49-F238E27FC236}">
                <a16:creationId xmlns="" xmlns:a16="http://schemas.microsoft.com/office/drawing/2014/main" id="{39820B3C-2CC8-4CF5-B33D-1AF2FC178C07}"/>
              </a:ext>
            </a:extLst>
          </p:cNvPr>
          <p:cNvSpPr/>
          <p:nvPr/>
        </p:nvSpPr>
        <p:spPr>
          <a:xfrm>
            <a:off x="3409950" y="448466"/>
            <a:ext cx="5372100" cy="130349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895600"/>
            <a:ext cx="1112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দোকানদার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বক্স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৬৫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5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1" name="Flowchart: Alternate Process 10">
            <a:extLst>
              <a:ext uri="{FF2B5EF4-FFF2-40B4-BE49-F238E27FC236}">
                <a16:creationId xmlns="" xmlns:a16="http://schemas.microsoft.com/office/drawing/2014/main" id="{39820B3C-2CC8-4CF5-B33D-1AF2FC178C07}"/>
              </a:ext>
            </a:extLst>
          </p:cNvPr>
          <p:cNvSpPr/>
          <p:nvPr/>
        </p:nvSpPr>
        <p:spPr>
          <a:xfrm>
            <a:off x="3409950" y="134788"/>
            <a:ext cx="5372100" cy="130349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0750" y="1438287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2130245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0750" y="2892502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358446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65350" y="4417317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41600" y="5109275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8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6" name="Flowchart: Alternate Process 15">
            <a:extLst>
              <a:ext uri="{FF2B5EF4-FFF2-40B4-BE49-F238E27FC236}">
                <a16:creationId xmlns="" xmlns:a16="http://schemas.microsoft.com/office/drawing/2014/main" id="{39820B3C-2CC8-4CF5-B33D-1AF2FC178C07}"/>
              </a:ext>
            </a:extLst>
          </p:cNvPr>
          <p:cNvSpPr/>
          <p:nvPr/>
        </p:nvSpPr>
        <p:spPr>
          <a:xfrm>
            <a:off x="3581400" y="405610"/>
            <a:ext cx="4551384" cy="134982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755437"/>
            <a:ext cx="1066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ক.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করলো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খ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গ.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খাতার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997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" y="16048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2" name="Flowchart: Alternate Process 11">
            <a:extLst>
              <a:ext uri="{FF2B5EF4-FFF2-40B4-BE49-F238E27FC236}">
                <a16:creationId xmlns="" xmlns:a16="http://schemas.microsoft.com/office/drawing/2014/main" id="{39820B3C-2CC8-4CF5-B33D-1AF2FC178C07}"/>
              </a:ext>
            </a:extLst>
          </p:cNvPr>
          <p:cNvSpPr/>
          <p:nvPr/>
        </p:nvSpPr>
        <p:spPr>
          <a:xfrm>
            <a:off x="2209800" y="1828800"/>
            <a:ext cx="8187176" cy="146494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7897108"/>
              </a:avLst>
            </a:prstTxWarp>
          </a:bodyPr>
          <a:lstStyle/>
          <a:p>
            <a:pPr algn="ctr"/>
            <a:r>
              <a:rPr lang="bn-IN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115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762000"/>
            <a:ext cx="1950574" cy="19505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086" y="853513"/>
            <a:ext cx="1950574" cy="19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5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" y="13447"/>
            <a:ext cx="12151534" cy="6774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2286000"/>
            <a:ext cx="6096000" cy="2362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তোমাদের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2753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" y="-771"/>
            <a:ext cx="12178554" cy="6821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55" y="1867725"/>
            <a:ext cx="2466391" cy="3286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68996" y="208068"/>
            <a:ext cx="5352492" cy="110799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7865" y="1557043"/>
            <a:ext cx="70318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বকুল ইসলাম</a:t>
            </a:r>
          </a:p>
          <a:p>
            <a:pPr algn="ctr"/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নূরুল্যাবাদ সরকারি প্রাথমিক বিদ্যালয়</a:t>
            </a:r>
          </a:p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মান্দা,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01723501035</a:t>
            </a:r>
          </a:p>
          <a:p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bislam.k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98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00403" y="249827"/>
            <a:ext cx="7896860" cy="1008167"/>
            <a:chOff x="2300923" y="261723"/>
            <a:chExt cx="7896860" cy="1008167"/>
          </a:xfrm>
        </p:grpSpPr>
        <p:grpSp>
          <p:nvGrpSpPr>
            <p:cNvPr id="10" name="Group 9"/>
            <p:cNvGrpSpPr/>
            <p:nvPr/>
          </p:nvGrpSpPr>
          <p:grpSpPr>
            <a:xfrm>
              <a:off x="2318063" y="261723"/>
              <a:ext cx="7879720" cy="1008167"/>
              <a:chOff x="2318063" y="261723"/>
              <a:chExt cx="7879720" cy="1008167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bliqueTopRight"/>
              <a:lightRig rig="threePt" dir="t"/>
            </a:scene3d>
          </p:grpSpPr>
          <p:sp>
            <p:nvSpPr>
              <p:cNvPr id="6" name="Flowchart: Predefined Process 5"/>
              <p:cNvSpPr/>
              <p:nvPr/>
            </p:nvSpPr>
            <p:spPr>
              <a:xfrm>
                <a:off x="2318063" y="261723"/>
                <a:ext cx="7805738" cy="979764"/>
              </a:xfrm>
              <a:prstGeom prst="flowChartPredefinedProcess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Predefined Process 12"/>
              <p:cNvSpPr/>
              <p:nvPr/>
            </p:nvSpPr>
            <p:spPr>
              <a:xfrm>
                <a:off x="2392045" y="290126"/>
                <a:ext cx="7805738" cy="979764"/>
              </a:xfrm>
              <a:prstGeom prst="flowChartPredefinedProcess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23" y="336648"/>
              <a:ext cx="1066800" cy="930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0983" y="308719"/>
              <a:ext cx="1066800" cy="930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8" name="Group 37"/>
          <p:cNvGrpSpPr/>
          <p:nvPr/>
        </p:nvGrpSpPr>
        <p:grpSpPr>
          <a:xfrm>
            <a:off x="22411" y="-771"/>
            <a:ext cx="12226344" cy="6914858"/>
            <a:chOff x="-17172" y="-16100"/>
            <a:chExt cx="12226344" cy="6914858"/>
          </a:xfrm>
        </p:grpSpPr>
        <p:sp>
          <p:nvSpPr>
            <p:cNvPr id="39" name="Rectangle 3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2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351916"/>
            <a:ext cx="708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BD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0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 শিরোনামঃ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লাভ-ক্ষতি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8909E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solidFill>
                  <a:srgbClr val="08909E"/>
                </a:solidFill>
                <a:latin typeface="NikoshBAN" pitchFamily="2" charset="0"/>
                <a:cs typeface="NikoshBAN" pitchFamily="2" charset="0"/>
              </a:rPr>
              <a:t> ৯। </a:t>
            </a:r>
            <a:endParaRPr lang="en-US" sz="4000" b="1" dirty="0">
              <a:solidFill>
                <a:srgbClr val="08909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৯৮</a:t>
            </a:r>
            <a:endParaRPr lang="bn-IN" sz="4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95400" y="434611"/>
            <a:ext cx="7161315" cy="1228651"/>
            <a:chOff x="1677885" y="521697"/>
            <a:chExt cx="7598872" cy="1205900"/>
          </a:xfrm>
        </p:grpSpPr>
        <p:sp>
          <p:nvSpPr>
            <p:cNvPr id="15" name="TextBox 14"/>
            <p:cNvSpPr txBox="1"/>
            <p:nvPr/>
          </p:nvSpPr>
          <p:spPr>
            <a:xfrm>
              <a:off x="1677885" y="521697"/>
              <a:ext cx="7598872" cy="119030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prstTxWarp prst="textCanDown">
                <a:avLst>
                  <a:gd name="adj" fmla="val 25106"/>
                </a:avLst>
              </a:prstTxWarp>
              <a:spAutoFit/>
            </a:bodyPr>
            <a:lstStyle/>
            <a:p>
              <a:pPr algn="ctr"/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</a:t>
              </a:r>
              <a:r>
                <a:rPr lang="bn-IN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762298" y="1727597"/>
              <a:ext cx="7430046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905000"/>
            <a:ext cx="3734353" cy="4676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29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1905000" y="1863308"/>
            <a:ext cx="906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-----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lvl="0" defTabSz="1211486"/>
            <a:r>
              <a:rPr lang="en-US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23.2.1 </a:t>
            </a:r>
            <a:r>
              <a:rPr lang="en-US" sz="3600" dirty="0" err="1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-ক্ষতি</a:t>
            </a:r>
            <a:r>
              <a:rPr lang="en-US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বাস্তবভিত্তিক</a:t>
            </a:r>
            <a:r>
              <a:rPr lang="en-US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শতকরার</a:t>
            </a:r>
            <a:r>
              <a:rPr lang="en-US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804097" y="417439"/>
            <a:ext cx="4648200" cy="1024423"/>
            <a:chOff x="1677885" y="521697"/>
            <a:chExt cx="7598872" cy="1205900"/>
          </a:xfrm>
        </p:grpSpPr>
        <p:sp>
          <p:nvSpPr>
            <p:cNvPr id="42" name="TextBox 41"/>
            <p:cNvSpPr txBox="1"/>
            <p:nvPr/>
          </p:nvSpPr>
          <p:spPr>
            <a:xfrm>
              <a:off x="1677885" y="521697"/>
              <a:ext cx="7598872" cy="119030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prstTxWarp prst="textCanDown">
                <a:avLst>
                  <a:gd name="adj" fmla="val 25106"/>
                </a:avLst>
              </a:prstTxWarp>
              <a:spAutoFit/>
            </a:bodyPr>
            <a:lstStyle/>
            <a:p>
              <a:pPr algn="ctr"/>
              <a:r>
                <a:rPr lang="bn-IN" sz="7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 </a:t>
              </a:r>
              <a:endPara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62298" y="1727597"/>
              <a:ext cx="7430046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0038" y="609600"/>
            <a:ext cx="11436724" cy="1524000"/>
            <a:chOff x="530038" y="609600"/>
            <a:chExt cx="11436724" cy="1524000"/>
          </a:xfrm>
        </p:grpSpPr>
        <p:sp>
          <p:nvSpPr>
            <p:cNvPr id="2" name="Cloud Callout 1"/>
            <p:cNvSpPr/>
            <p:nvPr/>
          </p:nvSpPr>
          <p:spPr>
            <a:xfrm>
              <a:off x="1219200" y="609600"/>
              <a:ext cx="10058400" cy="1524000"/>
            </a:xfrm>
            <a:prstGeom prst="cloudCallout">
              <a:avLst>
                <a:gd name="adj1" fmla="val 15531"/>
                <a:gd name="adj2" fmla="val 1332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A427A91-A896-4DC9-B8E6-72671FCBADC5}"/>
                </a:ext>
              </a:extLst>
            </p:cNvPr>
            <p:cNvSpPr txBox="1"/>
            <p:nvPr/>
          </p:nvSpPr>
          <p:spPr>
            <a:xfrm>
              <a:off x="530038" y="863768"/>
              <a:ext cx="11436724" cy="101566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চলো</a:t>
              </a:r>
              <a:r>
                <a:rPr lang="en-US" sz="6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6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6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ভিডিও</a:t>
              </a:r>
              <a:r>
                <a:rPr lang="en-US" sz="6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দেখি</a:t>
              </a:r>
              <a:r>
                <a:rPr lang="en-US" sz="6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06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30" name="TextBox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A427A91-A896-4DC9-B8E6-72671FCBADC5}"/>
              </a:ext>
            </a:extLst>
          </p:cNvPr>
          <p:cNvSpPr txBox="1"/>
          <p:nvPr/>
        </p:nvSpPr>
        <p:spPr>
          <a:xfrm>
            <a:off x="1358264" y="197878"/>
            <a:ext cx="9634596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দেখো এবং চিন্তা কর...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A427A91-A896-4DC9-B8E6-72671FCBADC5}"/>
              </a:ext>
            </a:extLst>
          </p:cNvPr>
          <p:cNvSpPr txBox="1"/>
          <p:nvPr/>
        </p:nvSpPr>
        <p:spPr>
          <a:xfrm>
            <a:off x="457199" y="693403"/>
            <a:ext cx="11436724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54" y="1609762"/>
            <a:ext cx="6589215" cy="4777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635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2143" y="1143000"/>
            <a:ext cx="6858000" cy="5935212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600" b="1" i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r>
              <a:rPr lang="bn-BD" sz="6600" b="1" i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i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7" name="Flowchart: Alternate Process 16">
            <a:extLst>
              <a:ext uri="{FF2B5EF4-FFF2-40B4-BE49-F238E27FC236}">
                <a16:creationId xmlns="" xmlns:a16="http://schemas.microsoft.com/office/drawing/2014/main" id="{39820B3C-2CC8-4CF5-B33D-1AF2FC178C07}"/>
              </a:ext>
            </a:extLst>
          </p:cNvPr>
          <p:cNvSpPr/>
          <p:nvPr/>
        </p:nvSpPr>
        <p:spPr>
          <a:xfrm>
            <a:off x="1440027" y="3516604"/>
            <a:ext cx="9122229" cy="134982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লাভ-ক্ষতি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589315" y="838200"/>
            <a:ext cx="7469085" cy="114919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Alternate Process 13">
            <a:extLst>
              <a:ext uri="{FF2B5EF4-FFF2-40B4-BE49-F238E27FC236}">
                <a16:creationId xmlns="" xmlns:a16="http://schemas.microsoft.com/office/drawing/2014/main" id="{39820B3C-2CC8-4CF5-B33D-1AF2FC178C07}"/>
              </a:ext>
            </a:extLst>
          </p:cNvPr>
          <p:cNvSpPr/>
          <p:nvPr/>
        </p:nvSpPr>
        <p:spPr>
          <a:xfrm>
            <a:off x="133742" y="2150678"/>
            <a:ext cx="11734800" cy="134982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বল</a:t>
            </a:r>
            <a:r>
              <a:rPr lang="en-US" sz="72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7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7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IN" sz="7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আমাদের আজকের পাঠ কী হতে</a:t>
            </a:r>
            <a:r>
              <a:rPr lang="en-US" sz="7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পারে? </a:t>
            </a:r>
            <a:endParaRPr lang="en-US" sz="72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9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838200" y="1590929"/>
            <a:ext cx="10515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4267200"/>
            <a:ext cx="96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ক্রয়মূল্যের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5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8480</TotalTime>
  <Words>544</Words>
  <Application>Microsoft Office PowerPoint</Application>
  <PresentationFormat>Widescreen</PresentationFormat>
  <Paragraphs>148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USET</cp:lastModifiedBy>
  <cp:revision>544</cp:revision>
  <dcterms:created xsi:type="dcterms:W3CDTF">2006-08-16T00:00:00Z</dcterms:created>
  <dcterms:modified xsi:type="dcterms:W3CDTF">2022-02-18T08:20:35Z</dcterms:modified>
</cp:coreProperties>
</file>