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4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AEF6E8-365A-49A9-B3DC-EFB4E9E47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39" y="533401"/>
            <a:ext cx="7511898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70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A8B051-FA72-41FB-85D1-11DB1C362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84" y="457200"/>
            <a:ext cx="7685315" cy="577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84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F32451-BB45-4DE3-B348-ECE7A3E94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65931"/>
            <a:ext cx="7467600" cy="576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6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2AE4AF-406D-4336-8AE4-BFB0B30C4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0"/>
            <a:ext cx="6553200" cy="685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28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1628ABB-6F3D-4E2C-8308-DFDCCD180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6833"/>
            <a:ext cx="7658373" cy="591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50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78AF54-7883-4373-AC64-0F0F37E637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42950"/>
            <a:ext cx="5867400" cy="562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20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6E0317-3C79-4B32-9B38-5B73E2151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746760"/>
            <a:ext cx="697230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2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A9FE71-8558-4D3D-B21E-BA9C4C415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71" y="494639"/>
            <a:ext cx="7520657" cy="586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20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58ACEF-7758-40FE-BDD8-2C9E854C1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73952"/>
            <a:ext cx="7375711" cy="579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82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2</cp:revision>
  <dcterms:created xsi:type="dcterms:W3CDTF">2006-08-16T00:00:00Z</dcterms:created>
  <dcterms:modified xsi:type="dcterms:W3CDTF">2022-02-18T09:41:32Z</dcterms:modified>
</cp:coreProperties>
</file>