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9467" autoAdjust="0"/>
  </p:normalViewPr>
  <p:slideViewPr>
    <p:cSldViewPr>
      <p:cViewPr>
        <p:scale>
          <a:sx n="93" d="100"/>
          <a:sy n="93" d="100"/>
        </p:scale>
        <p:origin x="-1138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ACD42-DC3B-4286-B717-CD67A5A6CDCA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E5001-ABB3-461C-85F9-337DEFC3D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E5001-ABB3-461C-85F9-337DEFC3D6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himul\Downloads\Video\&#2438;&#2482;&#2509;&#2482;&#2494;&#2489;%20&#2453;&#2495;%20&#2472;&#2494;%20&#2474;&#2494;&#2480;&#2503;%20....mp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ree ro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62200"/>
            <a:ext cx="7891895" cy="3733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990600"/>
            <a:ext cx="8077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r>
              <a:rPr lang="ar-SA" sz="8800" dirty="0" smtClean="0">
                <a:latin typeface="NikoshBAN" pitchFamily="2" charset="0"/>
                <a:cs typeface="NikoshBAN" pitchFamily="2" charset="0"/>
              </a:rPr>
              <a:t>اهلا و سهلا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নিফাকের তিনটি কুফল লিখ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819400" y="304800"/>
            <a:ext cx="3505200" cy="1066800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533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সময়ঃ ৫ 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আল্লাহ কি না পারে ...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7800" y="1905000"/>
            <a:ext cx="6096000" cy="4191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76600" y="762000"/>
            <a:ext cx="2133600" cy="762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ভিডিও দেখ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600200" y="609600"/>
            <a:ext cx="5867400" cy="1295400"/>
          </a:xfrm>
          <a:prstGeom prst="horizont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নিফাকের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বাঁচার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নিফাকের কুফল ও পরিনতির ভয়াবহতা বিবেচনায় রেখে  </a:t>
            </a:r>
          </a:p>
          <a:p>
            <a:pPr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জীবনের সকল ক্ষেত্রে কপটতা থেকে দূরে থাকব।</a:t>
            </a:r>
          </a:p>
          <a:p>
            <a:pPr>
              <a:buNone/>
            </a:pP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আত্বীয়-স্বজন,বন্ধু-বান্ধবসহ সবাইকে সতর্ক করব।</a:t>
            </a:r>
          </a:p>
          <a:p>
            <a:pPr>
              <a:buNone/>
            </a:pP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 নিফাকের কোন আলামত যেন নিজের মধ্যে স্থান না পায়, সতর্ক থাকব।</a:t>
            </a:r>
          </a:p>
          <a:p>
            <a:pPr>
              <a:buNone/>
            </a:pP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৪। মুনাফেকদের থেকে নিরাপদ দুরুত্ব বজায় রাখব।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নেফাক এর তিনটি প্রতিকার লিখ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edefined Process 3"/>
          <p:cNvSpPr/>
          <p:nvPr/>
        </p:nvSpPr>
        <p:spPr>
          <a:xfrm>
            <a:off x="2362200" y="914400"/>
            <a:ext cx="3886200" cy="838200"/>
          </a:xfrm>
          <a:prstGeom prst="flowChartPredefined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295400"/>
            <a:ext cx="1981200" cy="52322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সময়ঃ ৫ মিনিট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bn-BD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ar-SA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نفاق  </a:t>
            </a:r>
            <a:r>
              <a:rPr lang="en-US" sz="36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মাদ্দা 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কোনটি ?</a:t>
            </a:r>
          </a:p>
          <a:p>
            <a:pPr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মুনাফেক এর আলামত কয়টি ও কী কী?</a:t>
            </a:r>
          </a:p>
          <a:p>
            <a:pPr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মুনাফেক এর অবস্থান জাহান্নামের সর্বনিম্ন স্তরে কেন?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0" y="704088"/>
            <a:ext cx="3124200" cy="11430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7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নেফাকের কুফলগুলো লিখে আনতে হবে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0400" y="704088"/>
            <a:ext cx="2819400" cy="11430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457200"/>
            <a:ext cx="3810000" cy="914400"/>
          </a:xfrm>
        </p:spPr>
        <p:txBody>
          <a:bodyPr/>
          <a:lstStyle/>
          <a:p>
            <a:pPr algn="ctr"/>
            <a:r>
              <a:rPr lang="bn-BD" sz="5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ভাল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থেকো</a:t>
            </a:r>
            <a:r>
              <a:rPr lang="bn-BD" sz="5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4876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white rose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524000"/>
            <a:ext cx="6553200" cy="33916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685800"/>
            <a:ext cx="4267200" cy="9906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791200" cy="464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মুহাঃ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বাছেত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মানিক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দ্বিপা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abdulbased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305@gmail.com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3,,3,,20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762000"/>
            <a:ext cx="2667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838200"/>
            <a:ext cx="4419600" cy="11430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371600" y="2133600"/>
          <a:ext cx="6477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3657600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err="1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36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smtClean="0">
                          <a:latin typeface="NikoshBAN" pitchFamily="2" charset="0"/>
                          <a:cs typeface="NikoshBAN" pitchFamily="2" charset="0"/>
                        </a:rPr>
                        <a:t>নবম</a:t>
                      </a:r>
                      <a:r>
                        <a:rPr lang="bn-BD" sz="3600" baseline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শিক্ষার্থী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৪৫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বিষয়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ইসলাম</a:t>
                      </a:r>
                      <a:r>
                        <a:rPr lang="bn-BD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ও নৈতিক শিক্ষা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অধ্যায়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১ম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সময়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৪০ মিনিট</a:t>
                      </a:r>
                      <a:r>
                        <a:rPr lang="bn-BD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bn-BD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latin typeface="NikoshBAN" pitchFamily="2" charset="0"/>
                          <a:cs typeface="NikoshBAN" pitchFamily="2" charset="0"/>
                        </a:rPr>
                        <a:t>১৯.০২.২০২২</a:t>
                      </a:r>
                      <a:r>
                        <a:rPr lang="bn-BD" sz="3600" smtClean="0">
                          <a:latin typeface="NikoshBAN" pitchFamily="2" charset="0"/>
                          <a:cs typeface="NikoshBAN" pitchFamily="2" charset="0"/>
                        </a:rPr>
                        <a:t>ইং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1000" y="4572001"/>
            <a:ext cx="2895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মুসলিম সমাবেশে প্রেসিডেন্ট পদপ্রার্থীঃ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ফিলিস্তিনিদের ন্যায্য অধিকার আদায়ে বলিষ্ট ভুমিকা রাখব। 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Content Placeholder 11" descr="speaker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752600"/>
            <a:ext cx="2590800" cy="2835166"/>
          </a:xfrm>
        </p:spPr>
      </p:pic>
      <p:pic>
        <p:nvPicPr>
          <p:cNvPr id="15" name="Picture 14" descr="mishel oba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429000"/>
            <a:ext cx="5105400" cy="3124199"/>
          </a:xfrm>
          <a:prstGeom prst="rect">
            <a:avLst/>
          </a:prstGeom>
        </p:spPr>
      </p:pic>
      <p:sp>
        <p:nvSpPr>
          <p:cNvPr id="18" name="Down Arrow 17"/>
          <p:cNvSpPr/>
          <p:nvPr/>
        </p:nvSpPr>
        <p:spPr>
          <a:xfrm>
            <a:off x="2590800" y="4572000"/>
            <a:ext cx="457200" cy="60960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Callout 18"/>
          <p:cNvSpPr/>
          <p:nvPr/>
        </p:nvSpPr>
        <p:spPr>
          <a:xfrm>
            <a:off x="6324600" y="1828800"/>
            <a:ext cx="2362200" cy="1676400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FF0000"/>
                </a:solidFill>
              </a:rPr>
              <a:t>কিগো ,  কি ভয়ংকর কথা বলছে!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3429000" y="1828800"/>
            <a:ext cx="2590800" cy="1524000"/>
          </a:xfrm>
          <a:prstGeom prst="wedgeRoundRectCallou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505200" y="1828800"/>
            <a:ext cx="266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00B050"/>
                </a:solidFill>
              </a:rPr>
              <a:t>আরে , এটাতো ভোট আদায়ের বক্তব্য, </a:t>
            </a:r>
            <a:r>
              <a:rPr lang="bn-BD" sz="2000" dirty="0" smtClean="0">
                <a:solidFill>
                  <a:srgbClr val="7030A0"/>
                </a:solidFill>
              </a:rPr>
              <a:t>ইস্রাঈলের সাথে সম্পর্কের কোন ঘাটতি হবে না। 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1752600" y="685800"/>
            <a:ext cx="6629400" cy="914400"/>
          </a:xfrm>
          <a:prstGeom prst="wedgeRound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 দেখে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990600" y="704088"/>
            <a:ext cx="4800600" cy="972312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/>
          </a:p>
        </p:txBody>
      </p:sp>
      <p:sp>
        <p:nvSpPr>
          <p:cNvPr id="5" name="Explosion 2 4"/>
          <p:cNvSpPr/>
          <p:nvPr/>
        </p:nvSpPr>
        <p:spPr>
          <a:xfrm>
            <a:off x="914400" y="1600200"/>
            <a:ext cx="7696200" cy="4800600"/>
          </a:xfrm>
          <a:prstGeom prst="irregularSeal2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bn-BD" sz="4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নেফাকের কুফল ও প্রতিকার </a:t>
            </a:r>
            <a:endParaRPr lang="en-US" sz="4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নিফাকের পরিচয় বর্ণনা করতে পারবে।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নিফাকের কুফলগুলো বলতে পারবে।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নিফাকের ক্ষতি হতে বাঁচার উপায় বের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রতে পারবে। 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1066800" y="838200"/>
            <a:ext cx="5105400" cy="10668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শাব্দিক বিশ্লেষন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; নিফাক শব্দটি আরবি </a:t>
            </a: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نفق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থেকে এসেছে; </a:t>
            </a:r>
          </a:p>
          <a:p>
            <a:pPr>
              <a:buNone/>
            </a:pP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আভিধানিক অর্থ – সুড়ঙ্গ, কপটতা, ভন্ডামী, দ্বিমুখীভাব, প্রতারণা, </a:t>
            </a: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>
              <a:buNone/>
            </a:pP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ধোঁকাবাজি ইত্যাদি।</a:t>
            </a:r>
          </a:p>
          <a:p>
            <a:pPr>
              <a:buNone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ব্যবহারিক অর্থ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; অন্তরে একরকম ভাব রেখে বাইরে এর বিপরিত অবস্থা প্রকাশ </a:t>
            </a: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করা।</a:t>
            </a:r>
          </a:p>
          <a:p>
            <a:pPr>
              <a:buNone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শরিয়তের পরিভাষায়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; অন্তরে কুফর ও অবাধ্যতা  গোপন রেখে বাহিরে </a:t>
            </a: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        </a:t>
            </a:r>
          </a:p>
          <a:p>
            <a:pPr>
              <a:buNone/>
            </a:pP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মুসলমানিত্বের ভাব প্রকাশ করা। </a:t>
            </a:r>
          </a:p>
          <a:p>
            <a:pPr>
              <a:buNone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হাদিসের ভাষায়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; </a:t>
            </a: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اية المنافق ثلاث-اذا حدث كذب واذا وعد اخلف واذا اؤتمن خان 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905000" y="381000"/>
            <a:ext cx="4876800" cy="1219200"/>
          </a:xfrm>
          <a:prstGeom prst="horizontalScroll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2200" y="5334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নিফাকের পরিচয়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0" y="304800"/>
            <a:ext cx="3505200" cy="132556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মুনাফিকের তিনটি আলামত লিখ।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914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 ৩ মিনিট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১। জঘন্য মিথ্যাচার, মারাত্বক পাপ; আল্লাহ বলেন –</a:t>
            </a:r>
          </a:p>
          <a:p>
            <a:pPr marL="514350" indent="-514350">
              <a:buNone/>
            </a:pPr>
            <a:r>
              <a:rPr lang="ar-SA" dirty="0" smtClean="0">
                <a:latin typeface="NikoshBAN" pitchFamily="2" charset="0"/>
                <a:cs typeface="NikoshBAN" pitchFamily="2" charset="0"/>
              </a:rPr>
              <a:t>والله يشهد ان المنافقين لكاذبون  - المنافقون : 1     </a:t>
            </a:r>
          </a:p>
          <a:p>
            <a:pPr marL="51435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ক্ষতিসাধনকারীঃ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কাফির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ভয়ংকর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1435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ar-SA" dirty="0" smtClean="0">
                <a:latin typeface="NikoshBAN" pitchFamily="2" charset="0"/>
                <a:cs typeface="NikoshBAN" pitchFamily="2" charset="0"/>
              </a:rPr>
              <a:t>   ان المنافقين فى الدرك الاسفال من النار : النساء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লালসা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চরিতার্থ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অন্যের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অকল্যাণে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পিছপা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সন্দেহ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বিসৃংখলা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ফায়দা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লুটেঃ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অমুসলিমদের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আঁতাত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ক্ষতিসাধনকারী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r>
              <a:rPr lang="ar-SA" dirty="0" smtClean="0">
                <a:latin typeface="NikoshBAN" pitchFamily="2" charset="0"/>
                <a:cs typeface="NikoshBAN" pitchFamily="2" charset="0"/>
              </a:rPr>
              <a:t>واذا لقوا الذين امنوا قالوا امنا, واذا خلوا الى شياطينهم قالوا انا معكم انما نحن مستهزون                                   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819400" y="304800"/>
            <a:ext cx="3429000" cy="1066800"/>
          </a:xfrm>
          <a:prstGeom prst="horizont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নিফাকের কুফল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374</TotalTime>
  <Words>408</Words>
  <Application>Microsoft Office PowerPoint</Application>
  <PresentationFormat>On-screen Show (4:3)</PresentationFormat>
  <Paragraphs>84</Paragraphs>
  <Slides>16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শিক্ষক পরিচিতি</vt:lpstr>
      <vt:lpstr>পাঠ পরিচিতি </vt:lpstr>
      <vt:lpstr>Slide 4</vt:lpstr>
      <vt:lpstr>পাঠ শিরোনাম  </vt:lpstr>
      <vt:lpstr>Slide 6</vt:lpstr>
      <vt:lpstr>Slide 7</vt:lpstr>
      <vt:lpstr>একক কাজ </vt:lpstr>
      <vt:lpstr>Slide 9</vt:lpstr>
      <vt:lpstr>Slide 10</vt:lpstr>
      <vt:lpstr>ভিডিও দেখ </vt:lpstr>
      <vt:lpstr>Slide 12</vt:lpstr>
      <vt:lpstr>Slide 13</vt:lpstr>
      <vt:lpstr>মূল্যায়ন </vt:lpstr>
      <vt:lpstr>বাড়ির কাজ </vt:lpstr>
      <vt:lpstr>ভাল থেকো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shimul</dc:creator>
  <cp:lastModifiedBy>ASUS</cp:lastModifiedBy>
  <cp:revision>81</cp:revision>
  <dcterms:created xsi:type="dcterms:W3CDTF">2006-08-16T00:00:00Z</dcterms:created>
  <dcterms:modified xsi:type="dcterms:W3CDTF">2022-02-19T11:58:16Z</dcterms:modified>
</cp:coreProperties>
</file>