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2"/>
  </p:notesMasterIdLst>
  <p:sldIdLst>
    <p:sldId id="293" r:id="rId2"/>
    <p:sldId id="258" r:id="rId3"/>
    <p:sldId id="280" r:id="rId4"/>
    <p:sldId id="289" r:id="rId5"/>
    <p:sldId id="259" r:id="rId6"/>
    <p:sldId id="275" r:id="rId7"/>
    <p:sldId id="260" r:id="rId8"/>
    <p:sldId id="261" r:id="rId9"/>
    <p:sldId id="290" r:id="rId10"/>
    <p:sldId id="291" r:id="rId11"/>
    <p:sldId id="262" r:id="rId12"/>
    <p:sldId id="263" r:id="rId13"/>
    <p:sldId id="292" r:id="rId14"/>
    <p:sldId id="264" r:id="rId15"/>
    <p:sldId id="265" r:id="rId16"/>
    <p:sldId id="266" r:id="rId17"/>
    <p:sldId id="281" r:id="rId18"/>
    <p:sldId id="282" r:id="rId19"/>
    <p:sldId id="288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AE45-2D1C-40D2-9659-D740F42455CC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20F41-6882-4AFD-9997-18D9A6959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7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0F41-6882-4AFD-9997-18D9A69591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25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15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1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5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080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1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6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4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2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3BD12B-D3BD-411D-9345-53E076FC20AB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B54919-047B-4080-AFDE-5D2B3FBF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D34679-C6DE-47AC-B37A-AD2939A9B77B}"/>
              </a:ext>
            </a:extLst>
          </p:cNvPr>
          <p:cNvSpPr txBox="1"/>
          <p:nvPr/>
        </p:nvSpPr>
        <p:spPr>
          <a:xfrm>
            <a:off x="615634" y="974154"/>
            <a:ext cx="1054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CA258-59E6-4794-9A83-17EE442E0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2" y="223057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2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9A30C2-ADF4-455C-BF11-706840B593AE}"/>
              </a:ext>
            </a:extLst>
          </p:cNvPr>
          <p:cNvSpPr/>
          <p:nvPr/>
        </p:nvSpPr>
        <p:spPr>
          <a:xfrm>
            <a:off x="4534723" y="1002370"/>
            <a:ext cx="3244644" cy="115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</a:t>
            </a:r>
          </a:p>
          <a:p>
            <a:pPr algn="ctr">
              <a:lnSpc>
                <a:spcPct val="75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F4BB5-EA05-4235-BCA5-6A2EA67DC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637" y="2237032"/>
            <a:ext cx="5695587" cy="3290673"/>
          </a:xfrm>
          <a:prstGeom prst="round2DiagRect">
            <a:avLst>
              <a:gd name="adj1" fmla="val 50000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FBB8E-DC76-4D3F-B9B1-42FF7357F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350" y="57372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7647" y="836023"/>
            <a:ext cx="10515599" cy="5225144"/>
            <a:chOff x="430949" y="1567542"/>
            <a:chExt cx="11212372" cy="50010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1179" t="32054" r="5591" b="15446"/>
            <a:stretch/>
          </p:blipFill>
          <p:spPr>
            <a:xfrm>
              <a:off x="430949" y="1567542"/>
              <a:ext cx="11212372" cy="50010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0949" y="1679136"/>
              <a:ext cx="5347149" cy="4418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শারীরিক</a:t>
              </a:r>
              <a:r>
                <a:rPr lang="en-US" sz="2400" b="1" dirty="0"/>
                <a:t> </a:t>
              </a:r>
              <a:r>
                <a:rPr lang="en-US" sz="2400" b="1" dirty="0" err="1"/>
                <a:t>শিক্ষাবিদ</a:t>
              </a:r>
              <a:r>
                <a:rPr lang="en-US" sz="2400" b="1" dirty="0"/>
                <a:t>  </a:t>
              </a:r>
              <a:r>
                <a:rPr lang="en-US" sz="2400" b="1" dirty="0" err="1"/>
                <a:t>উইলিয়ামস্</a:t>
              </a:r>
              <a:r>
                <a:rPr lang="en-US" sz="2400" b="1" dirty="0"/>
                <a:t> , </a:t>
              </a:r>
              <a:r>
                <a:rPr lang="en-US" sz="2400" b="1" dirty="0" err="1"/>
                <a:t>বুকওয়াল্টারসহ</a:t>
              </a:r>
              <a:r>
                <a:rPr lang="en-US" sz="24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99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179" t="16697" r="40429" b="39018"/>
          <a:stretch/>
        </p:blipFill>
        <p:spPr>
          <a:xfrm>
            <a:off x="901336" y="836020"/>
            <a:ext cx="7367453" cy="3790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442" t="42411" r="42763" b="41071"/>
          <a:stretch/>
        </p:blipFill>
        <p:spPr>
          <a:xfrm>
            <a:off x="875210" y="4626742"/>
            <a:ext cx="7347368" cy="15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EA470F-7291-4D65-938C-50E979FABEC7}"/>
              </a:ext>
            </a:extLst>
          </p:cNvPr>
          <p:cNvSpPr/>
          <p:nvPr/>
        </p:nvSpPr>
        <p:spPr>
          <a:xfrm>
            <a:off x="4414858" y="635812"/>
            <a:ext cx="35285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A17D1-8320-4DB4-A765-0F7A87C95804}"/>
              </a:ext>
            </a:extLst>
          </p:cNvPr>
          <p:cNvSpPr txBox="1"/>
          <p:nvPr/>
        </p:nvSpPr>
        <p:spPr>
          <a:xfrm>
            <a:off x="9232874" y="1051310"/>
            <a:ext cx="26185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12D75-9507-4531-9EF6-AFC9BF2D0050}"/>
              </a:ext>
            </a:extLst>
          </p:cNvPr>
          <p:cNvSpPr/>
          <p:nvPr/>
        </p:nvSpPr>
        <p:spPr>
          <a:xfrm>
            <a:off x="1870368" y="4495484"/>
            <a:ext cx="9621734" cy="640080"/>
          </a:xfrm>
          <a:prstGeom prst="rect">
            <a:avLst/>
          </a:prstGeom>
          <a:pattFill prst="pct10">
            <a:fgClr>
              <a:srgbClr val="00CC00"/>
            </a:fgClr>
            <a:bgClr>
              <a:schemeClr val="bg1"/>
            </a:bgClr>
          </a:pattFill>
          <a:ln w="9525" cmpd="thickThin">
            <a:solidFill>
              <a:srgbClr val="00CC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সুস্থতা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5" name="Picture 2" descr="IRIS | Page 5: Pair Students">
            <a:extLst>
              <a:ext uri="{FF2B5EF4-FFF2-40B4-BE49-F238E27FC236}">
                <a16:creationId xmlns:a16="http://schemas.microsoft.com/office/drawing/2014/main" id="{CE73F784-22CF-4D8B-B88B-965F066E0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16"/>
          <a:stretch/>
        </p:blipFill>
        <p:spPr bwMode="auto">
          <a:xfrm>
            <a:off x="4085204" y="1468590"/>
            <a:ext cx="2055472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RIS | Page 5: Pair Students">
            <a:extLst>
              <a:ext uri="{FF2B5EF4-FFF2-40B4-BE49-F238E27FC236}">
                <a16:creationId xmlns:a16="http://schemas.microsoft.com/office/drawing/2014/main" id="{8DE30A17-005D-4960-B184-B64E44693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3"/>
          <a:stretch/>
        </p:blipFill>
        <p:spPr bwMode="auto">
          <a:xfrm>
            <a:off x="6142604" y="1479476"/>
            <a:ext cx="1767115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4EFFA-C7E0-434E-9836-BC2C32E2C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163"/>
            <a:ext cx="3050406" cy="50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92" t="26517" r="10008" b="24375"/>
          <a:stretch/>
        </p:blipFill>
        <p:spPr>
          <a:xfrm>
            <a:off x="731520" y="1332410"/>
            <a:ext cx="10659291" cy="44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0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995" t="16875" r="22257" b="24018"/>
          <a:stretch/>
        </p:blipFill>
        <p:spPr>
          <a:xfrm>
            <a:off x="770708" y="783771"/>
            <a:ext cx="10063531" cy="5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594" t="16875" r="7498" b="32946"/>
          <a:stretch/>
        </p:blipFill>
        <p:spPr>
          <a:xfrm>
            <a:off x="731520" y="822958"/>
            <a:ext cx="10698480" cy="45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B5B177-A8A9-42DF-B111-9BBCC5FF37B3}"/>
              </a:ext>
            </a:extLst>
          </p:cNvPr>
          <p:cNvSpPr txBox="1"/>
          <p:nvPr/>
        </p:nvSpPr>
        <p:spPr>
          <a:xfrm>
            <a:off x="1774722" y="604684"/>
            <a:ext cx="8642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মূল্যায়ন</a:t>
            </a:r>
            <a:r>
              <a:rPr lang="en-US" sz="7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DF046-74A4-49C0-9938-DA425AEC623E}"/>
              </a:ext>
            </a:extLst>
          </p:cNvPr>
          <p:cNvSpPr txBox="1"/>
          <p:nvPr/>
        </p:nvSpPr>
        <p:spPr>
          <a:xfrm>
            <a:off x="2364658" y="2492687"/>
            <a:ext cx="6098458" cy="498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ts val="225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800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           ক. </a:t>
            </a:r>
            <a:r>
              <a:rPr lang="en-US" sz="480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4800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A41F1-B279-4E1D-9680-3D0CBB5268D6}"/>
              </a:ext>
            </a:extLst>
          </p:cNvPr>
          <p:cNvSpPr txBox="1"/>
          <p:nvPr/>
        </p:nvSpPr>
        <p:spPr>
          <a:xfrm>
            <a:off x="845573" y="3678574"/>
            <a:ext cx="10500852" cy="1159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ts val="225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ক.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শরীর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আত্মার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সর্বোচ্চ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বিকাশ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সাধনই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marL="0" marR="0" algn="just">
              <a:lnSpc>
                <a:spcPts val="225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ব্যক্তির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সর্বোচ্চ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সম্ভাব্য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শারীরিক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আত্মিক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সৌন্দর্য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উৎকর্ষ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সাধন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70EB0-70E1-4EB4-8C46-C3DB4DE9578E}"/>
              </a:ext>
            </a:extLst>
          </p:cNvPr>
          <p:cNvSpPr txBox="1"/>
          <p:nvPr/>
        </p:nvSpPr>
        <p:spPr>
          <a:xfrm>
            <a:off x="698090" y="936944"/>
            <a:ext cx="10795819" cy="4627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১৪।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শারীরিক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শিক্ষার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উদ্দেশ্য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—</a:t>
            </a:r>
            <a:endParaRPr lang="en-US" sz="40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          </a:t>
            </a:r>
            <a:endParaRPr lang="en-US" sz="4800" b="1" dirty="0">
              <a:solidFill>
                <a:srgbClr val="333333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শারীরিক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সুস্থতা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অর্জন</a:t>
            </a:r>
            <a:endParaRPr lang="en-US" sz="40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0" marR="0"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ii.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মানসিক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বিকাশ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সাধন</a:t>
            </a:r>
            <a:endParaRPr lang="en-US" sz="40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iii.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গুণাবলি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অর্জন</a:t>
            </a:r>
            <a:endParaRPr lang="en-US" sz="40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           </a:t>
            </a:r>
          </a:p>
          <a:p>
            <a:pPr marL="0" marR="0"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কোনটি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সঠিক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ক)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ii      খ) ii, iii</a:t>
            </a:r>
            <a:r>
              <a:rPr lang="en-US" sz="4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গ)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iii     ঘ) </a:t>
            </a:r>
            <a:r>
              <a:rPr lang="en-US" sz="4800" b="1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</a:t>
            </a:r>
            <a:r>
              <a:rPr lang="en-US" sz="4800" b="1" dirty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ii ও iii</a:t>
            </a:r>
            <a:endParaRPr lang="en-US" sz="40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91B60-CE32-45E6-A141-632A07139C7F}"/>
              </a:ext>
            </a:extLst>
          </p:cNvPr>
          <p:cNvSpPr txBox="1"/>
          <p:nvPr/>
        </p:nvSpPr>
        <p:spPr>
          <a:xfrm>
            <a:off x="7993627" y="4616245"/>
            <a:ext cx="2964425" cy="948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30307-0973-480F-89C5-4DD1EFA68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0" y="620559"/>
            <a:ext cx="10987678" cy="5653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23CC8E-CD52-4300-A521-F4422C730BB4}"/>
              </a:ext>
            </a:extLst>
          </p:cNvPr>
          <p:cNvSpPr txBox="1"/>
          <p:nvPr/>
        </p:nvSpPr>
        <p:spPr>
          <a:xfrm>
            <a:off x="1898074" y="5447207"/>
            <a:ext cx="9671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800" dirty="0">
                <a:latin typeface="Ubuntu"/>
              </a:rPr>
              <a:t>শারীরিক</a:t>
            </a:r>
            <a:r>
              <a:rPr lang="en-US" sz="4800" dirty="0">
                <a:latin typeface="Ubuntu"/>
              </a:rPr>
              <a:t> </a:t>
            </a:r>
            <a:r>
              <a:rPr lang="en-US" sz="4800" dirty="0" err="1"/>
              <a:t>শিক্ষার</a:t>
            </a:r>
            <a:r>
              <a:rPr lang="en-US" sz="4800" dirty="0"/>
              <a:t> </a:t>
            </a:r>
            <a:r>
              <a:rPr lang="en-US" sz="4800" dirty="0" err="1"/>
              <a:t>লক্ষ্য</a:t>
            </a:r>
            <a:r>
              <a:rPr lang="en-US" sz="4800" dirty="0"/>
              <a:t>  </a:t>
            </a:r>
            <a:r>
              <a:rPr lang="en-US" sz="4800" dirty="0" err="1"/>
              <a:t>উদ্দেশ্য</a:t>
            </a:r>
            <a:r>
              <a:rPr lang="en-US" sz="4800" dirty="0"/>
              <a:t> </a:t>
            </a:r>
            <a:r>
              <a:rPr lang="en-US" sz="4800" dirty="0" err="1"/>
              <a:t>কি</a:t>
            </a:r>
            <a:r>
              <a:rPr lang="en-US" sz="4800" dirty="0"/>
              <a:t> </a:t>
            </a:r>
            <a:r>
              <a:rPr lang="en-US" sz="4800" dirty="0" err="1"/>
              <a:t>ব্যাখ্যা</a:t>
            </a:r>
            <a:r>
              <a:rPr lang="en-US" sz="4800" dirty="0"/>
              <a:t> </a:t>
            </a:r>
            <a:r>
              <a:rPr lang="en-US" sz="4800" dirty="0" err="1"/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8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C656C-6A8C-474E-9BB5-F91E54EA6ED3}"/>
              </a:ext>
            </a:extLst>
          </p:cNvPr>
          <p:cNvSpPr txBox="1"/>
          <p:nvPr/>
        </p:nvSpPr>
        <p:spPr>
          <a:xfrm>
            <a:off x="6116269" y="875299"/>
            <a:ext cx="3546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/>
              <a:t>বাড়ির</a:t>
            </a:r>
            <a:r>
              <a:rPr lang="en-US" sz="8000" dirty="0"/>
              <a:t> </a:t>
            </a:r>
            <a:r>
              <a:rPr lang="en-US" sz="8000" dirty="0" err="1"/>
              <a:t>কাজ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341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75417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8691" y="1632869"/>
            <a:ext cx="5792808" cy="2549009"/>
          </a:xfrm>
          <a:prstGeom prst="round2Same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শিক্ষা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স্বাস্থ্যবিজ্ঞান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খেলাধুলা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-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১,২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8013" y="4371159"/>
            <a:ext cx="6781800" cy="2331184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 </a:t>
            </a:r>
            <a:r>
              <a:rPr lang="en-US" sz="3600" dirty="0" err="1"/>
              <a:t>মোঃ</a:t>
            </a:r>
            <a:r>
              <a:rPr lang="en-US" sz="3600" dirty="0"/>
              <a:t> </a:t>
            </a:r>
            <a:r>
              <a:rPr lang="en-US" sz="3600" dirty="0" err="1"/>
              <a:t>মজিবর</a:t>
            </a:r>
            <a:r>
              <a:rPr lang="en-US" sz="3600" dirty="0"/>
              <a:t> </a:t>
            </a:r>
            <a:r>
              <a:rPr lang="en-US" sz="3600" dirty="0" err="1"/>
              <a:t>রহমান</a:t>
            </a:r>
            <a:endParaRPr lang="en-US" sz="3600" dirty="0"/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04800"/>
            <a:ext cx="8686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" y="1632869"/>
            <a:ext cx="5384433" cy="522513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25738" y="0"/>
            <a:ext cx="6012001" cy="6847114"/>
            <a:chOff x="6223540" y="15368"/>
            <a:chExt cx="6012001" cy="6847114"/>
          </a:xfrm>
        </p:grpSpPr>
        <p:sp>
          <p:nvSpPr>
            <p:cNvPr id="17" name="TextBox 16"/>
            <p:cNvSpPr txBox="1"/>
            <p:nvPr/>
          </p:nvSpPr>
          <p:spPr>
            <a:xfrm rot="16200000">
              <a:off x="5805984" y="432924"/>
              <a:ext cx="6847114" cy="6012001"/>
            </a:xfrm>
            <a:prstGeom prst="bevel">
              <a:avLst/>
            </a:prstGeom>
            <a:solidFill>
              <a:srgbClr val="00B050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4800" dirty="0"/>
            </a:p>
            <a:p>
              <a:pPr algn="ctr"/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90499" y="914400"/>
              <a:ext cx="4191000" cy="1323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অনলাইন </a:t>
              </a:r>
              <a:r>
                <a:rPr lang="en-US" sz="4000" dirty="0" err="1">
                  <a:solidFill>
                    <a:srgbClr val="FF0000"/>
                  </a:solidFill>
                </a:rPr>
                <a:t>ক্লাস</a:t>
              </a:r>
              <a:endParaRPr lang="en-US" sz="4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dirty="0" err="1">
                  <a:solidFill>
                    <a:srgbClr val="FF0000"/>
                  </a:solidFill>
                </a:rPr>
                <a:t>বাট্টা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মিলন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বহুমুখী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উচ্চ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বিদ্যালয়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তারাকান্দা</a:t>
              </a:r>
              <a:r>
                <a:rPr lang="en-US" dirty="0">
                  <a:solidFill>
                    <a:srgbClr val="FF0000"/>
                  </a:solidFill>
                </a:rPr>
                <a:t>, </a:t>
              </a:r>
              <a:r>
                <a:rPr lang="en-US" dirty="0" err="1">
                  <a:solidFill>
                    <a:srgbClr val="FF0000"/>
                  </a:solidFill>
                </a:rPr>
                <a:t>ময়মনসিংহ</a:t>
              </a:r>
              <a:r>
                <a:rPr lang="en-US" dirty="0">
                  <a:solidFill>
                    <a:srgbClr val="FF0000"/>
                  </a:solidFill>
                </a:rPr>
                <a:t>।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948" y="2120152"/>
              <a:ext cx="3733800" cy="384759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8854" y="0"/>
            <a:ext cx="6012001" cy="6847114"/>
            <a:chOff x="-97760" y="-8962"/>
            <a:chExt cx="6012001" cy="6847114"/>
          </a:xfrm>
        </p:grpSpPr>
        <p:sp>
          <p:nvSpPr>
            <p:cNvPr id="21" name="TextBox 20"/>
            <p:cNvSpPr txBox="1"/>
            <p:nvPr/>
          </p:nvSpPr>
          <p:spPr>
            <a:xfrm rot="16200000">
              <a:off x="-515316" y="408594"/>
              <a:ext cx="6847114" cy="6012001"/>
            </a:xfrm>
            <a:prstGeom prst="bevel">
              <a:avLst/>
            </a:prstGeom>
            <a:solidFill>
              <a:srgbClr val="00B050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4800" dirty="0"/>
            </a:p>
            <a:p>
              <a:pPr algn="ctr"/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8841" y="932329"/>
              <a:ext cx="4191000" cy="1323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অনলাইন </a:t>
              </a:r>
              <a:r>
                <a:rPr lang="en-US" sz="4000" dirty="0" err="1">
                  <a:solidFill>
                    <a:srgbClr val="FF0000"/>
                  </a:solidFill>
                </a:rPr>
                <a:t>ক্লাস</a:t>
              </a:r>
              <a:endParaRPr lang="en-US" sz="4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dirty="0" err="1">
                  <a:solidFill>
                    <a:srgbClr val="FF0000"/>
                  </a:solidFill>
                </a:rPr>
                <a:t>বাট্টা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মিলন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বহুমুখী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উচ্চ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বিদ্যালয়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তারাকান্দা</a:t>
              </a:r>
              <a:r>
                <a:rPr lang="en-US" dirty="0">
                  <a:solidFill>
                    <a:srgbClr val="FF0000"/>
                  </a:solidFill>
                </a:rPr>
                <a:t>, </a:t>
              </a:r>
              <a:r>
                <a:rPr lang="en-US" dirty="0" err="1">
                  <a:solidFill>
                    <a:srgbClr val="FF0000"/>
                  </a:solidFill>
                </a:rPr>
                <a:t>ময়মনসিংহ</a:t>
              </a:r>
              <a:r>
                <a:rPr lang="en-US" dirty="0">
                  <a:solidFill>
                    <a:srgbClr val="FF0000"/>
                  </a:solidFill>
                </a:rPr>
                <a:t>।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133599"/>
              <a:ext cx="3733800" cy="384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51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9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9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9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638" y="2075165"/>
            <a:ext cx="11586711" cy="45089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700" dirty="0" err="1"/>
              <a:t>ধন্যবাদ</a:t>
            </a:r>
            <a:r>
              <a:rPr lang="en-US" sz="287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681BF-784C-4E57-B180-3194C571B174}"/>
              </a:ext>
            </a:extLst>
          </p:cNvPr>
          <p:cNvSpPr txBox="1"/>
          <p:nvPr/>
        </p:nvSpPr>
        <p:spPr>
          <a:xfrm>
            <a:off x="563735" y="120401"/>
            <a:ext cx="1057995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115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115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5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8784DE-5E5E-41E8-8EB8-882811C001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31121-079B-49EF-B91B-2B3BEAAB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20" y="369632"/>
            <a:ext cx="4190048" cy="474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380A6-E88D-484E-878D-380BE9E9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3" y="170528"/>
            <a:ext cx="4735096" cy="55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8B4EF-7812-4EFE-9C55-60B098D6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" y="637308"/>
            <a:ext cx="10961976" cy="56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6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18" y="-6989"/>
            <a:ext cx="12192000" cy="685799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869" t="49018" r="34104" b="13661"/>
          <a:stretch/>
        </p:blipFill>
        <p:spPr>
          <a:xfrm>
            <a:off x="8443345" y="6991"/>
            <a:ext cx="3748655" cy="4370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263" t="15625" r="33301" b="6339"/>
          <a:stretch/>
        </p:blipFill>
        <p:spPr>
          <a:xfrm>
            <a:off x="0" y="0"/>
            <a:ext cx="3609958" cy="437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8656" y="215153"/>
            <a:ext cx="4833387" cy="415498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140835" y="4890794"/>
            <a:ext cx="11968166" cy="1446550"/>
          </a:xfrm>
          <a:prstGeom prst="rect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সুস্থজীবনের </a:t>
            </a:r>
            <a:r>
              <a:rPr lang="en-US" sz="8800" b="1" dirty="0" err="1"/>
              <a:t>জন্য</a:t>
            </a:r>
            <a:r>
              <a:rPr lang="en-US" sz="8800" b="1" dirty="0"/>
              <a:t> </a:t>
            </a:r>
            <a:r>
              <a:rPr lang="en-US" sz="8800" b="1" dirty="0" err="1"/>
              <a:t>শারীরিক</a:t>
            </a:r>
            <a:r>
              <a:rPr lang="en-US" sz="8800" b="1" dirty="0"/>
              <a:t> শিক্ষা</a:t>
            </a:r>
          </a:p>
        </p:txBody>
      </p:sp>
    </p:spTree>
    <p:extLst>
      <p:ext uri="{BB962C8B-B14F-4D97-AF65-F5344CB8AC3E}">
        <p14:creationId xmlns:p14="http://schemas.microsoft.com/office/powerpoint/2010/main" val="25813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689171" y="2001857"/>
            <a:ext cx="10913806" cy="1242787"/>
          </a:xfrm>
          <a:prstGeom prst="downArrowCallout">
            <a:avLst>
              <a:gd name="adj1" fmla="val 0"/>
              <a:gd name="adj2" fmla="val 122221"/>
              <a:gd name="adj3" fmla="val 2943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9171" y="3396358"/>
            <a:ext cx="1060809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rgbClr val="FF0000"/>
                </a:solidFill>
              </a:rPr>
              <a:t>শিক্ষা </a:t>
            </a:r>
            <a:r>
              <a:rPr lang="en-US" sz="6000" dirty="0" err="1">
                <a:solidFill>
                  <a:srgbClr val="FF0000"/>
                </a:solidFill>
              </a:rPr>
              <a:t>কি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/>
              <a:t>বলতে</a:t>
            </a:r>
            <a:r>
              <a:rPr lang="en-US" sz="6000" dirty="0"/>
              <a:t> </a:t>
            </a:r>
            <a:r>
              <a:rPr lang="en-US" sz="6000" dirty="0" err="1"/>
              <a:t>পারবে</a:t>
            </a:r>
            <a:r>
              <a:rPr lang="en-US" sz="60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800" dirty="0">
                <a:solidFill>
                  <a:srgbClr val="FF0000"/>
                </a:solidFill>
                <a:latin typeface="Ubuntu"/>
              </a:rPr>
              <a:t>শারীরিক</a:t>
            </a:r>
            <a:r>
              <a:rPr lang="en-US" sz="4800" dirty="0">
                <a:solidFill>
                  <a:srgbClr val="FF0000"/>
                </a:solidFill>
                <a:latin typeface="Ubuntu"/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শিক্ষা </a:t>
            </a:r>
            <a:r>
              <a:rPr lang="en-US" sz="4800" dirty="0" err="1">
                <a:solidFill>
                  <a:srgbClr val="FF0000"/>
                </a:solidFill>
              </a:rPr>
              <a:t>কি</a:t>
            </a:r>
            <a:r>
              <a:rPr lang="en-US" sz="4800" dirty="0"/>
              <a:t> </a:t>
            </a:r>
            <a:r>
              <a:rPr lang="en-US" sz="4800" dirty="0" err="1"/>
              <a:t>বলতে</a:t>
            </a:r>
            <a:r>
              <a:rPr lang="en-US" sz="4800" dirty="0"/>
              <a:t> </a:t>
            </a:r>
            <a:r>
              <a:rPr lang="en-US" sz="4800" dirty="0" err="1"/>
              <a:t>পারবে</a:t>
            </a:r>
            <a:r>
              <a:rPr lang="en-US" sz="48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800" dirty="0">
                <a:solidFill>
                  <a:srgbClr val="FF0000"/>
                </a:solidFill>
                <a:latin typeface="Ubuntu"/>
              </a:rPr>
              <a:t>শারীরিক</a:t>
            </a:r>
            <a:r>
              <a:rPr lang="en-US" sz="4800" dirty="0">
                <a:solidFill>
                  <a:srgbClr val="FF0000"/>
                </a:solidFill>
                <a:latin typeface="Ubuntu"/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শিক্ষার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লক্ষ্য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উদ্দেশ্য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কি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/>
              <a:t>বলতে</a:t>
            </a:r>
            <a:r>
              <a:rPr lang="en-US" sz="4800" dirty="0"/>
              <a:t> </a:t>
            </a:r>
            <a:r>
              <a:rPr lang="en-US" sz="4800" dirty="0" err="1"/>
              <a:t>পারবে</a:t>
            </a:r>
            <a:r>
              <a:rPr lang="en-US" sz="4800" dirty="0"/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15394" y="812161"/>
            <a:ext cx="3161211" cy="1018043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dirty="0"/>
              <a:t>শিখনফল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4782" y="1966066"/>
            <a:ext cx="6473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এই </a:t>
            </a:r>
            <a:r>
              <a:rPr lang="en-US" sz="6000" dirty="0" err="1"/>
              <a:t>পাঠ</a:t>
            </a:r>
            <a:r>
              <a:rPr lang="en-US" sz="6000" dirty="0"/>
              <a:t> </a:t>
            </a:r>
            <a:r>
              <a:rPr lang="en-US" sz="6000" dirty="0" err="1"/>
              <a:t>শেষে</a:t>
            </a:r>
            <a:r>
              <a:rPr lang="en-US" sz="6000" dirty="0"/>
              <a:t> </a:t>
            </a:r>
            <a:r>
              <a:rPr lang="en-US" sz="6000" dirty="0" err="1"/>
              <a:t>শিক্ষার্থীরা</a:t>
            </a:r>
            <a:r>
              <a:rPr lang="en-US" sz="6000" dirty="0"/>
              <a:t> ---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137"/>
            <a:ext cx="12192000" cy="391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66114"/>
            <a:ext cx="12192000" cy="391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-2842455" y="3231773"/>
            <a:ext cx="6076795" cy="391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8957659" y="3231776"/>
            <a:ext cx="6076797" cy="391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280" t="15447" r="5792" b="50625"/>
          <a:stretch/>
        </p:blipFill>
        <p:spPr>
          <a:xfrm>
            <a:off x="714103" y="1334095"/>
            <a:ext cx="10763794" cy="32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187" t="49267" r="13924" b="7411"/>
          <a:stretch/>
        </p:blipFill>
        <p:spPr>
          <a:xfrm>
            <a:off x="674914" y="1342104"/>
            <a:ext cx="10842171" cy="38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A794A-67F0-4E3B-B1FF-92FF44968EA7}"/>
              </a:ext>
            </a:extLst>
          </p:cNvPr>
          <p:cNvSpPr/>
          <p:nvPr/>
        </p:nvSpPr>
        <p:spPr>
          <a:xfrm>
            <a:off x="4967885" y="832828"/>
            <a:ext cx="2755010" cy="720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EE78D7-D65C-4B27-ACFF-B7D14912930A}"/>
              </a:ext>
            </a:extLst>
          </p:cNvPr>
          <p:cNvSpPr/>
          <p:nvPr/>
        </p:nvSpPr>
        <p:spPr>
          <a:xfrm>
            <a:off x="9268701" y="832828"/>
            <a:ext cx="2168234" cy="6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C0EFCC-5B35-4F67-848D-CF06163F7EFC}"/>
              </a:ext>
            </a:extLst>
          </p:cNvPr>
          <p:cNvSpPr/>
          <p:nvPr/>
        </p:nvSpPr>
        <p:spPr>
          <a:xfrm>
            <a:off x="1763755" y="4310972"/>
            <a:ext cx="9163270" cy="1303243"/>
          </a:xfrm>
          <a:prstGeom prst="rect">
            <a:avLst/>
          </a:prstGeom>
          <a:pattFill prst="pct10">
            <a:fgClr>
              <a:srgbClr val="00CC00"/>
            </a:fgClr>
            <a:bgClr>
              <a:schemeClr val="bg1"/>
            </a:bgClr>
          </a:pattFill>
          <a:ln w="9525" cmpd="thickThin">
            <a:solidFill>
              <a:srgbClr val="CC00CC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7E4A7-F32D-4011-AD93-759CB8677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76" y="1643515"/>
            <a:ext cx="3326427" cy="2422121"/>
          </a:xfrm>
          <a:prstGeom prst="rect">
            <a:avLst/>
          </a:prstGeom>
          <a:ln w="57150">
            <a:solidFill>
              <a:srgbClr val="F30708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96B02-B2C7-4C69-921C-D040D9219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232" y="49059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528</TotalTime>
  <Words>224</Words>
  <Application>Microsoft Office PowerPoint</Application>
  <PresentationFormat>Widescreen</PresentationFormat>
  <Paragraphs>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Garamond</vt:lpstr>
      <vt:lpstr>Nikosh</vt:lpstr>
      <vt:lpstr>NikoshBAN</vt:lpstr>
      <vt:lpstr>Ubuntu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M High School</dc:creator>
  <cp:lastModifiedBy>Majibur Rahman</cp:lastModifiedBy>
  <cp:revision>36</cp:revision>
  <dcterms:created xsi:type="dcterms:W3CDTF">2021-05-22T03:41:25Z</dcterms:created>
  <dcterms:modified xsi:type="dcterms:W3CDTF">2022-02-19T14:01:37Z</dcterms:modified>
</cp:coreProperties>
</file>