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FDA6-D840-46C0-9D56-7665BA51053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82E0-65A8-40FE-A6DA-11F85EE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FDA6-D840-46C0-9D56-7665BA51053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82E0-65A8-40FE-A6DA-11F85EE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7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FDA6-D840-46C0-9D56-7665BA51053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82E0-65A8-40FE-A6DA-11F85EE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FDA6-D840-46C0-9D56-7665BA51053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82E0-65A8-40FE-A6DA-11F85EE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FDA6-D840-46C0-9D56-7665BA51053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82E0-65A8-40FE-A6DA-11F85EE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FDA6-D840-46C0-9D56-7665BA51053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82E0-65A8-40FE-A6DA-11F85EE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6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FDA6-D840-46C0-9D56-7665BA51053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82E0-65A8-40FE-A6DA-11F85EE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9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FDA6-D840-46C0-9D56-7665BA51053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82E0-65A8-40FE-A6DA-11F85EE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3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FDA6-D840-46C0-9D56-7665BA51053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82E0-65A8-40FE-A6DA-11F85EE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FDA6-D840-46C0-9D56-7665BA51053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82E0-65A8-40FE-A6DA-11F85EE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2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FDA6-D840-46C0-9D56-7665BA51053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82E0-65A8-40FE-A6DA-11F85EE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5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2FDA6-D840-46C0-9D56-7665BA51053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82E0-65A8-40FE-A6DA-11F85EE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8112"/>
            <a:ext cx="8667750" cy="658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43200" y="838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/>
              <a:t>بسم الله الرحمن الرحيم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1336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FF0000"/>
                </a:solidFill>
              </a:rPr>
              <a:t>السلام عليكم ورحمة الله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79487"/>
            <a:ext cx="4337179" cy="42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" y="0"/>
            <a:ext cx="90383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50457" y="515257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FF0000"/>
                </a:solidFill>
              </a:rPr>
              <a:t>اختبار الدرس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3157" y="153092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ما هو الاسم المعرب ؟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6" y="5105400"/>
            <a:ext cx="3581401" cy="1541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3105834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/>
              <a:t>ما هو حكم الاسم المعرب ؟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2492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هو كل اسم ركب مع غيره ولايشبه مبنىَّ الاصل -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4114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حكمه : ان يختلفَ اخره باختلاف العوامل لفظا او تقديرا 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10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" y="36286"/>
            <a:ext cx="90383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67000" y="8382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FF0000"/>
                </a:solidFill>
              </a:rPr>
              <a:t>عمل المنزل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1" y="2590799"/>
            <a:ext cx="5666509" cy="3835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946196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اكتب  ماهو المعرب ؟ وما حكمه 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403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86037"/>
            <a:ext cx="7848600" cy="3656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143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 smtClean="0">
                <a:solidFill>
                  <a:srgbClr val="FF0000"/>
                </a:solidFill>
              </a:rPr>
              <a:t>شكرًا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71599" y="9144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>
                <a:solidFill>
                  <a:srgbClr val="FF0000"/>
                </a:solidFill>
              </a:rPr>
              <a:t>اهلا وسهلا 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36095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00B0F0"/>
                </a:solidFill>
              </a:rPr>
              <a:t>مرحبا بكم يا ايها الطلّاب !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53" y="2776448"/>
            <a:ext cx="4164847" cy="40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53589" y="990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solidFill>
                  <a:srgbClr val="C00000"/>
                </a:solidFill>
              </a:rPr>
              <a:t>يا ايّها الطلّاب !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5953" y="2129879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كيف انتم ؟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5953" y="3102766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الحمد لله انا بخير -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4094986"/>
            <a:ext cx="2819401" cy="27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69" y="2557462"/>
            <a:ext cx="2873137" cy="186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3083"/>
            <a:ext cx="1966913" cy="198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10" y="2557463"/>
            <a:ext cx="2991290" cy="1862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6513" y="914400"/>
            <a:ext cx="4129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u="sng" dirty="0" smtClean="0">
                <a:solidFill>
                  <a:srgbClr val="002060"/>
                </a:solidFill>
              </a:rPr>
              <a:t>انظر الى امثلة التالية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1981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u="sng" dirty="0" smtClean="0"/>
              <a:t>المسجدُ </a:t>
            </a:r>
            <a:r>
              <a:rPr lang="ar-SA" sz="3200" dirty="0" smtClean="0"/>
              <a:t>بيت الله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52554" y="1952169"/>
            <a:ext cx="283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رأيت </a:t>
            </a:r>
            <a:r>
              <a:rPr lang="ar-SA" sz="3200" u="sng" dirty="0" smtClean="0"/>
              <a:t>مسجدًا</a:t>
            </a:r>
            <a:endParaRPr lang="en-US" sz="32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95217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مررت </a:t>
            </a:r>
            <a:r>
              <a:rPr lang="ar-SA" sz="3200" u="sng" dirty="0" smtClean="0"/>
              <a:t>بمسجدٍ</a:t>
            </a:r>
            <a:endParaRPr lang="en-US" sz="3200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56" y="4495800"/>
            <a:ext cx="3886200" cy="16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0383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38400" y="8382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FF0000"/>
                </a:solidFill>
              </a:rPr>
              <a:t>اعلان الدرس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946196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ابحث اليوم عن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0070C0"/>
                </a:solidFill>
              </a:rPr>
              <a:t>الاسم المعرب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038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انشاء الله تعالى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737025"/>
            <a:ext cx="3200400" cy="13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" y="-32657"/>
            <a:ext cx="90383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90800" y="91440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FF0000"/>
                </a:solidFill>
              </a:rPr>
              <a:t>نتائج الدرس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362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يستطيع الطلّاب بعد انتهائ هذا الدرس -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204029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ان </a:t>
            </a:r>
            <a:r>
              <a:rPr lang="ar-SA" sz="3600" dirty="0" smtClean="0"/>
              <a:t>يقولوا </a:t>
            </a:r>
            <a:r>
              <a:rPr lang="ar-SA" sz="3600" dirty="0" smtClean="0"/>
              <a:t>العنى  الاسم المعرب –</a:t>
            </a:r>
          </a:p>
          <a:p>
            <a:pPr algn="ctr"/>
            <a:r>
              <a:rPr lang="ar-SA" sz="3600" dirty="0" smtClean="0"/>
              <a:t>ان </a:t>
            </a:r>
            <a:r>
              <a:rPr lang="ar-SA" sz="3600" dirty="0" smtClean="0"/>
              <a:t>يقولوا </a:t>
            </a:r>
            <a:r>
              <a:rPr lang="ar-SA" sz="3600" dirty="0" smtClean="0"/>
              <a:t>تعريف الاسم المعرب –</a:t>
            </a:r>
          </a:p>
          <a:p>
            <a:pPr algn="ctr"/>
            <a:r>
              <a:rPr lang="ar-SA" sz="3600" dirty="0" smtClean="0"/>
              <a:t>ان يبينوا حكم الاسم العرب -   </a:t>
            </a:r>
            <a:endParaRPr lang="en-US" sz="3600" dirty="0"/>
          </a:p>
        </p:txBody>
      </p:sp>
      <p:sp>
        <p:nvSpPr>
          <p:cNvPr id="6" name="5-Point Star 5"/>
          <p:cNvSpPr/>
          <p:nvPr/>
        </p:nvSpPr>
        <p:spPr>
          <a:xfrm>
            <a:off x="7162800" y="3396342"/>
            <a:ext cx="381000" cy="2612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142843" y="4542969"/>
            <a:ext cx="381000" cy="2612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162800" y="3863477"/>
            <a:ext cx="457200" cy="4354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57400" y="838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u="sng" dirty="0" smtClean="0">
                <a:solidFill>
                  <a:srgbClr val="C00000"/>
                </a:solidFill>
              </a:rPr>
              <a:t>تعريف الاسم معرب</a:t>
            </a:r>
            <a:endParaRPr lang="en-US" sz="60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114" y="2551837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u="sng" dirty="0" smtClean="0">
                <a:solidFill>
                  <a:srgbClr val="FF0000"/>
                </a:solidFill>
              </a:rPr>
              <a:t>المعنى لغة </a:t>
            </a:r>
            <a:r>
              <a:rPr lang="ar-SA" sz="3600" dirty="0" smtClean="0"/>
              <a:t>: المعرب هو صيغة المفرد المذكر لاسم المفعول من باب الافعال – المصدر </a:t>
            </a:r>
          </a:p>
          <a:p>
            <a:pPr algn="r"/>
            <a:r>
              <a:rPr lang="ar-SA" sz="3600" dirty="0" smtClean="0"/>
              <a:t>الاعراب – المعناه  الاظهار -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9" y="4306163"/>
            <a:ext cx="3886200" cy="16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0"/>
            <a:ext cx="90383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09800" y="838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u="sng" dirty="0" smtClean="0">
                <a:solidFill>
                  <a:srgbClr val="002060"/>
                </a:solidFill>
              </a:rPr>
              <a:t>تعريف اصطلاحا</a:t>
            </a:r>
            <a:endParaRPr lang="en-US" sz="54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8127" y="39624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الاسم المعرب هو كل اسم  ركِّب مع غيره  ولايشبه مبنى الاصل – مثل – قام </a:t>
            </a:r>
            <a:r>
              <a:rPr lang="ar-SA" sz="3600" u="sng" dirty="0" smtClean="0"/>
              <a:t>زيدٌ </a:t>
            </a:r>
            <a:r>
              <a:rPr lang="ar-SA" sz="3600" dirty="0" smtClean="0"/>
              <a:t>-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08127" y="2057400"/>
            <a:ext cx="7021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فى اصطلاح النحو : هو اسم يختلف اخره  باختلاف العوامل فى ابتدائه -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429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قال صاحب هداية النحو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23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0" y="9906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FF0000"/>
                </a:solidFill>
              </a:rPr>
              <a:t>حكم الاسم المعرب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133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حكمه ان يختلف اخره باختلاف العوامل  </a:t>
            </a:r>
          </a:p>
          <a:p>
            <a:pPr algn="r"/>
            <a:r>
              <a:rPr lang="ar-SA" sz="3600" dirty="0" smtClean="0"/>
              <a:t>لفظا اوتقديرا –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مثال الاختلاف كما يلى :</a:t>
            </a:r>
          </a:p>
          <a:p>
            <a:pPr algn="r"/>
            <a:r>
              <a:rPr lang="ar-SA" sz="3600" dirty="0"/>
              <a:t> </a:t>
            </a:r>
            <a:r>
              <a:rPr lang="ar-SA" sz="3600" dirty="0" smtClean="0"/>
              <a:t> لفظا : جاء زيدٌ – رأيت زيدًا – مررت بزيدٍ – </a:t>
            </a:r>
          </a:p>
          <a:p>
            <a:pPr algn="r"/>
            <a:r>
              <a:rPr lang="ar-SA" sz="3600" dirty="0"/>
              <a:t> </a:t>
            </a:r>
            <a:r>
              <a:rPr lang="ar-SA" sz="3600" dirty="0" smtClean="0"/>
              <a:t>  تقديرا -: جاء موسى –رأيت موسى –مررت بموسى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91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219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50</cp:revision>
  <dcterms:created xsi:type="dcterms:W3CDTF">2022-02-09T02:00:46Z</dcterms:created>
  <dcterms:modified xsi:type="dcterms:W3CDTF">2022-02-19T02:25:33Z</dcterms:modified>
</cp:coreProperties>
</file>