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05_145202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</a:rPr>
              <a:t> </a:t>
            </a:r>
            <a:r>
              <a:rPr lang="bn-BD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528320">
            <a:off x="3840479" y="1418993"/>
            <a:ext cx="3995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former_Operating_Principles_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4038600" cy="4191000"/>
          </a:xfrm>
          <a:prstGeom prst="rect">
            <a:avLst/>
          </a:prstGeom>
        </p:spPr>
      </p:pic>
      <p:pic>
        <p:nvPicPr>
          <p:cNvPr id="3" name="Picture 2" descr="Transformer-Rating-3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743200"/>
            <a:ext cx="45720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752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Step Down Transformer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7526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Step  Up Transformer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স্টেপ আপ ট্রান্সফরমারের  কয়েলের  প্যাঁচ সংখ্যা কোন         	সাইডে বেশি থাকে?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লেমিনেটেড কোরের পাতগুলো কিসের তৈরী?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79796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ট্রান্সফরমারঃ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 ডিভাইসের মাধ্যমে পাওয়ার ও ফ্রিকুয়েন্সিকে অপরিবর্তিত রেখে কোন রুপ  বৈদ্যুতিক সংযোগ ছাড়াই ইলেকট্রিক্যাল পাওয়ারের ভোল্টেজ ও কারেন্টের মান প্রয়োজন অনুযায়ী বাড়ীয়ে বা কমিয়ে  এক কয়েল হতে অন্য কয়েলে স্থানান্তরিত করা হয় তাকে ট্রান্সফরমার বলে।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স্টেপ আপ ট্রান্সফরমারঃ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ট্রান্সফ্রমারের প্রাইমারিতে কম ভোল্টেজ সাপ্লাই দিয়ে সেকেন্ডারিতে বেশি ভোল্টেজ পাওয়া যায় তাকে স্টেপ আপ ট্রান্সফরমার বলে। 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স্টেপ ডাউন ট্রান্সফরমারঃ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ট্রান্সফ্রমারের প্রাইমারিতে বেশি ভোল্টেজ সাপ্লাই দিয়ে সেকেন্ডারিতে কম ভোল্টেজ পাওয়া যায় তাকে স্টেপ ডাউন ট্রান্সফরমার বলে।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2296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 প্রয়োজনীয়  সংগা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357084_762713640973016_6097237233192052420_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এইগুলো কি ?এবং কোথায় ব্যবহার করা হয়?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686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 কি?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ট্রান্সফরমার কার্যাবলী অনুযায়ী কত প্রকার?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লেমিনেটেড কোর কি?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-120191215093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8991599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0"/>
            <a:ext cx="45720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বৈদ্যুতিক সিস্টেমে কোথায় কোথায়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 করা হয় 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d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52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নিমতলা মাধ্যমিক বিদ্যালয়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মিরপুর, কুষ্টিয়া।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62200"/>
            <a:ext cx="556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সালাউদ্দিন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ট্রেড ইন্সট্রাক্টর ( ইলেকট্রিক্যাল )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কারিগরি বিভাগ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নিমতলা মাধ্যমিক বিদ্যালয়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মিরপুর, কুষ্টিয়া।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মোবাইলঃ ০১৭১৪৮১৩৫৯৫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y pic 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62200"/>
            <a:ext cx="2667000" cy="3151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914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 ( ভোকেশনাল )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জেনারেল ইলেকট্রিক্যাল ওয়ার্কস-১ ( ১ম পত্র )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 ( ট্রান্সফরমার 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tures.jpg"/>
          <p:cNvPicPr>
            <a:picLocks noChangeAspect="1"/>
          </p:cNvPicPr>
          <p:nvPr/>
        </p:nvPicPr>
        <p:blipFill>
          <a:blip r:embed="rId2"/>
          <a:srcRect t="12341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18 -0.003 C 0.26771 -0.03584 0.41007 -0.06844 0.48542 -0.06428 C 0.56094 -0.06011 0.525 0.01896 0.57761 0.02243 C 0.63021 0.0259 0.78629 -0.06705 0.80139 -0.043 C 0.8165 -0.01896 0.66493 0.0948 0.66806 0.16624 C 0.67101 0.23769 0.81424 0.3237 0.82049 0.38613 C 0.82674 0.44856 0.74844 0.52 0.70608 0.54035 C 0.66355 0.5607 0.62344 0.4985 0.56493 0.50867 C 0.50643 0.51885 0.41858 0.58613 0.35539 0.60162 C 0.29219 0.61711 0.22535 0.62197 0.18542 0.60162 C 0.14566 0.58127 0.15695 0.49411 0.11563 0.47885 C 0.07431 0.46405 -0.0309 0.5563 -0.06215 0.51075 C -0.0934 0.46474 -0.08628 0.2696 -0.0717 0.20416 C -0.05711 0.13873 -0.02326 0.12555 0.025 0.11746 C 0.07361 0.10937 0.1665 0.14937 0.21875 0.15561 C 0.27136 0.16185 0.31858 0.15653 0.33941 0.15561 " pathEditMode="relative" ptsTypes="aaaaaaaaaaaaaa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-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0"/>
            <a:ext cx="92392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 কি তা বলতে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ট্রান্সফরমারের বিভিন্ন অংশ চিহ্নিত করতে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ট্রান্সফরমারের কার্যাবলী ব্যাখ্যা করতে পারবে।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-phase-transformer-pa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6106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এটা একটি পাওয়ার ট্রান্সফরমার বিভিন্ন অংশগুলো লক্ষ্য কর।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mination-298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186"/>
            <a:ext cx="4572000" cy="4875814"/>
          </a:xfrm>
          <a:prstGeom prst="rect">
            <a:avLst/>
          </a:prstGeom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81200"/>
            <a:ext cx="44196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ট্রান্সফরমারের আভ্যন্তরিন অংশ। কাচা লোহার পাত দিয়ে লেমিনেটেড কোর তৈরী করা হয়।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2740017</TotalTime>
  <Words>235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Satrong Computers</dc:creator>
  <cp:lastModifiedBy>Satrong Computers</cp:lastModifiedBy>
  <cp:revision>36</cp:revision>
  <dcterms:created xsi:type="dcterms:W3CDTF">2006-08-16T00:00:00Z</dcterms:created>
  <dcterms:modified xsi:type="dcterms:W3CDTF">2022-02-19T09:54:01Z</dcterms:modified>
</cp:coreProperties>
</file>