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58" r:id="rId5"/>
    <p:sldId id="261" r:id="rId6"/>
    <p:sldId id="263" r:id="rId7"/>
    <p:sldId id="268" r:id="rId8"/>
    <p:sldId id="260" r:id="rId9"/>
    <p:sldId id="264" r:id="rId10"/>
    <p:sldId id="267" r:id="rId11"/>
    <p:sldId id="265" r:id="rId12"/>
    <p:sldId id="270" r:id="rId13"/>
    <p:sldId id="269" r:id="rId14"/>
    <p:sldId id="275" r:id="rId15"/>
    <p:sldId id="262" r:id="rId16"/>
    <p:sldId id="274" r:id="rId17"/>
    <p:sldId id="273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3D69-CD25-4A41-95B7-4959B75EF766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8A13-5EBD-44A6-90AF-8BDB07EB7B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1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A8A13-5EBD-44A6-90AF-8BDB07EB7BEF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848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9420-D389-4324-A49B-B6BB706D5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D8318-B0D3-4ABF-8BCC-3477144B5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1BFE-8ACE-4B4B-852D-03C860AA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9B13-BED4-4F00-923E-DA9E71C0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DE7AB-42FF-4BC6-9444-870168F6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66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58D5-EC1B-4ABE-9E13-FB056908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E0CF2-34DE-4188-B8E0-F7B953522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694B9-950F-4A07-9777-A1398D91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87EBA-9C68-4D49-862E-6D0BE882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B872-54C5-499A-8ADB-F1979F32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53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016F1-F45A-44DE-9093-0263CB4A8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4A450-02B3-40DC-89BA-EE2A0F74F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B5D46-29B6-4D85-B7A7-B7416B7B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8A7A2-3AF5-43C7-AD5C-6CC0C5CF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76D0-588A-4DCC-A49A-88A51FC4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332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291F-29B7-4DBC-870E-29622951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66139-5661-41E2-9467-AAD043E7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5DB7-F527-4824-924D-C9ECCB88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CEF3C-77C5-4416-9172-C0251052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302D5-B679-4D74-9043-96B89494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70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6E94-15A3-4CE5-A728-7B4C8CD7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BEE43-A668-43D4-A9E9-78D67B91A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69FB-5D9F-4E82-80F1-2EB95B46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2C5E5-E0D4-4F62-972F-E2C6F9B4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AE63C-9659-4063-BBBC-C6997D1A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950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9B57-46E3-48AA-9967-D01BB2A0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C8B0-E184-412F-96E8-330B986E0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A0D2E-818D-40A9-850B-1AE15A7D1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CC33D-4E77-4638-877B-CB30947E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DEC99-45E8-46DF-B39D-52272DBE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D320B-D6B1-4349-BF1E-E065D358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353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D1B6-815D-4DE4-AF0A-1E8BD1C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B21B7-9427-4F68-A045-BAE059D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23C7C-1815-4D18-8058-155445CFE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9B543-2C98-4A4E-BDFF-91438FBE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17E47-81C2-4FEC-BC58-CCC9B40C9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EE9B6-6F58-4329-9C64-60DA121F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5E542-C64F-4998-95F0-ABA04F0F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7959D-B2D4-4D60-92D7-51B4613A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79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437972-FEF3-4730-914B-71C541E1F1F1}"/>
              </a:ext>
            </a:extLst>
          </p:cNvPr>
          <p:cNvGrpSpPr/>
          <p:nvPr userDrawn="1"/>
        </p:nvGrpSpPr>
        <p:grpSpPr>
          <a:xfrm>
            <a:off x="-562036" y="0"/>
            <a:ext cx="13327756" cy="6858000"/>
            <a:chOff x="-562036" y="0"/>
            <a:chExt cx="13327756" cy="6858000"/>
          </a:xfrm>
        </p:grpSpPr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95767AF1-0E10-4E18-A3CD-EEF5520630B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bevel">
              <a:avLst>
                <a:gd name="adj" fmla="val 2550"/>
              </a:avLst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" name="Picture 9" descr="A branch with pink flowers&#10;&#10;Description automatically generated with medium confidence">
              <a:extLst>
                <a:ext uri="{FF2B5EF4-FFF2-40B4-BE49-F238E27FC236}">
                  <a16:creationId xmlns:a16="http://schemas.microsoft.com/office/drawing/2014/main" id="{0DAE7FDE-0EEF-47ED-B252-8AEF5127EA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9"/>
            <a:stretch/>
          </p:blipFill>
          <p:spPr>
            <a:xfrm rot="17211424">
              <a:off x="-2571581" y="3048202"/>
              <a:ext cx="5624972" cy="1605881"/>
            </a:xfrm>
            <a:prstGeom prst="rect">
              <a:avLst/>
            </a:prstGeom>
          </p:spPr>
        </p:pic>
        <p:pic>
          <p:nvPicPr>
            <p:cNvPr id="11" name="Picture 10" descr="A branch with pink flowers&#10;&#10;Description automatically generated with medium confidence">
              <a:extLst>
                <a:ext uri="{FF2B5EF4-FFF2-40B4-BE49-F238E27FC236}">
                  <a16:creationId xmlns:a16="http://schemas.microsoft.com/office/drawing/2014/main" id="{EF227D3B-F93A-461C-9ED5-ED380F3A95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9"/>
            <a:stretch/>
          </p:blipFill>
          <p:spPr>
            <a:xfrm rot="15128199" flipV="1">
              <a:off x="9119488" y="3020007"/>
              <a:ext cx="5624972" cy="16674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34BBE6-9013-4D6C-B666-7873488E69B3}"/>
              </a:ext>
            </a:extLst>
          </p:cNvPr>
          <p:cNvSpPr txBox="1"/>
          <p:nvPr userDrawn="1"/>
        </p:nvSpPr>
        <p:spPr>
          <a:xfrm>
            <a:off x="10322256" y="627534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SABIHA PARVIN</a:t>
            </a:r>
            <a:endParaRPr lang="en-SG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47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06D22-1F08-40A5-AB99-5217617A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DBB43-E55A-401A-A96A-1B08D20F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8E04-757C-4E21-B4F0-A133AAB2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911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D9C2-2DF3-4BFE-91D4-5D998A19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24BA-CF2A-42A6-8861-3696A7F7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172D8-40C7-47C0-B30E-0EC64EBD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462A3-84D8-4790-83D4-877A374A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A1360-F2EE-49A2-AA44-8E933B41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18AD1-0DD0-4583-8B8B-AFF705CE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91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F033-A528-4ED3-A842-93A4CD6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E3578-9679-44FB-A9B7-9EE894692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EF82C-E617-4B57-B098-26763AFC7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E84AA-3EE6-40BE-99AF-0381BC81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4EC91-F942-4AF8-85A1-0A07F353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7E52-4973-4CA0-896F-421BE518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644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D4085-79C2-4890-BF4A-831F8A1E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7C33E-8113-4907-8C75-1FC05428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5B1C-F41D-41E3-B659-8BA61A61C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A928-D12C-4AF6-8F75-86B9A8605492}" type="datetimeFigureOut">
              <a:rPr lang="en-SG" smtClean="0"/>
              <a:t>19/2/2022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BE6E-FF4A-429C-87EC-EBADD4FF1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BBEB9-028E-4AEB-843F-BC75F823E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93F4-F42C-4DE9-AAA8-79CCE65CFC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942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824884-E56E-48F8-BFD3-7EC035FC1F0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C4335264-83FC-400D-942C-A1AE4DB9F85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3" name="Picture 2" descr="A red bow tie&#10;&#10;Description automatically generated with medium confidence">
              <a:extLst>
                <a:ext uri="{FF2B5EF4-FFF2-40B4-BE49-F238E27FC236}">
                  <a16:creationId xmlns:a16="http://schemas.microsoft.com/office/drawing/2014/main" id="{C3A5895D-BF80-4E4D-A7B0-61BCB060D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212" y="978243"/>
              <a:ext cx="6209071" cy="5137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33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A5BF28-2DEC-422D-B1C6-217533A11F95}"/>
              </a:ext>
            </a:extLst>
          </p:cNvPr>
          <p:cNvSpPr txBox="1"/>
          <p:nvPr/>
        </p:nvSpPr>
        <p:spPr>
          <a:xfrm>
            <a:off x="3287015" y="266804"/>
            <a:ext cx="608479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ants here?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1032C905-DE7B-4A46-B907-3A379928B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3" y="1676418"/>
            <a:ext cx="2971800" cy="1609725"/>
          </a:xfrm>
          <a:prstGeom prst="rect">
            <a:avLst/>
          </a:prstGeom>
        </p:spPr>
      </p:pic>
      <p:pic>
        <p:nvPicPr>
          <p:cNvPr id="6" name="Picture 5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2E557AF0-54AF-43D3-806A-3A98415CE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9" y="5190324"/>
            <a:ext cx="2971800" cy="1609725"/>
          </a:xfrm>
          <a:prstGeom prst="rect">
            <a:avLst/>
          </a:prstGeom>
        </p:spPr>
      </p:pic>
      <p:pic>
        <p:nvPicPr>
          <p:cNvPr id="7" name="Picture 6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757F99EA-7A92-4323-A8AE-DBD47A7E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7" y="1534959"/>
            <a:ext cx="2971800" cy="1609725"/>
          </a:xfrm>
          <a:prstGeom prst="rect">
            <a:avLst/>
          </a:prstGeom>
        </p:spPr>
      </p:pic>
      <p:pic>
        <p:nvPicPr>
          <p:cNvPr id="8" name="Picture 7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169A26A9-441D-45C7-A068-BC3CF4DA4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34" y="3993362"/>
            <a:ext cx="3354679" cy="1021812"/>
          </a:xfrm>
          <a:prstGeom prst="rect">
            <a:avLst/>
          </a:prstGeom>
        </p:spPr>
      </p:pic>
      <p:pic>
        <p:nvPicPr>
          <p:cNvPr id="9" name="Picture 8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050CC3C7-81B5-4A17-907A-D8E1A83FB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0" y="4150032"/>
            <a:ext cx="3354679" cy="1220544"/>
          </a:xfrm>
          <a:prstGeom prst="rect">
            <a:avLst/>
          </a:prstGeom>
        </p:spPr>
      </p:pic>
      <p:pic>
        <p:nvPicPr>
          <p:cNvPr id="10" name="Picture 9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A3AF74A0-0717-4D0C-AA44-230A5D931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34" y="2866088"/>
            <a:ext cx="3354679" cy="1253696"/>
          </a:xfrm>
          <a:prstGeom prst="rect">
            <a:avLst/>
          </a:prstGeom>
        </p:spPr>
      </p:pic>
      <p:pic>
        <p:nvPicPr>
          <p:cNvPr id="11" name="Picture 10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EE5E5935-6DC4-4C40-84DE-C96239C24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7" y="2963386"/>
            <a:ext cx="3053566" cy="1122900"/>
          </a:xfrm>
          <a:prstGeom prst="rect">
            <a:avLst/>
          </a:prstGeom>
        </p:spPr>
      </p:pic>
      <p:pic>
        <p:nvPicPr>
          <p:cNvPr id="12" name="Picture 11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803CC350-DEB3-4A19-985C-C23FD7A38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34" y="5124811"/>
            <a:ext cx="3053566" cy="1122900"/>
          </a:xfrm>
          <a:prstGeom prst="rect">
            <a:avLst/>
          </a:prstGeom>
        </p:spPr>
      </p:pic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6BBE957A-2665-4709-95AE-5C0985EEE016}"/>
              </a:ext>
            </a:extLst>
          </p:cNvPr>
          <p:cNvSpPr/>
          <p:nvPr/>
        </p:nvSpPr>
        <p:spPr>
          <a:xfrm>
            <a:off x="7472226" y="2281853"/>
            <a:ext cx="3354679" cy="2478451"/>
          </a:xfrm>
          <a:prstGeom prst="leftArrowCallout">
            <a:avLst>
              <a:gd name="adj1" fmla="val 13099"/>
              <a:gd name="adj2" fmla="val 25000"/>
              <a:gd name="adj3" fmla="val 26190"/>
              <a:gd name="adj4" fmla="val 6497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</a:rPr>
              <a:t>8</a:t>
            </a:r>
            <a:endParaRPr lang="en-SG" sz="199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A9DE5-477D-446F-977C-9BAA0038CD04}"/>
              </a:ext>
            </a:extLst>
          </p:cNvPr>
          <p:cNvSpPr txBox="1"/>
          <p:nvPr/>
        </p:nvSpPr>
        <p:spPr>
          <a:xfrm>
            <a:off x="7298035" y="1110005"/>
            <a:ext cx="3951195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with me.</a:t>
            </a:r>
            <a:endParaRPr lang="en-SG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69607-5EFB-494D-8FCD-2A88BCEE8D10}"/>
              </a:ext>
            </a:extLst>
          </p:cNvPr>
          <p:cNvSpPr txBox="1"/>
          <p:nvPr/>
        </p:nvSpPr>
        <p:spPr>
          <a:xfrm>
            <a:off x="8619775" y="5015174"/>
            <a:ext cx="2207130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6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BB588D-66FF-4221-97E5-92A6A8EEA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11480"/>
            <a:ext cx="5059680" cy="6126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AA877-DA47-4616-8C5D-B60492B042DD}"/>
              </a:ext>
            </a:extLst>
          </p:cNvPr>
          <p:cNvSpPr txBox="1"/>
          <p:nvPr/>
        </p:nvSpPr>
        <p:spPr>
          <a:xfrm>
            <a:off x="5558565" y="411480"/>
            <a:ext cx="608479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balloons here?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B16D3-A549-4387-8E91-6911F6A0A086}"/>
              </a:ext>
            </a:extLst>
          </p:cNvPr>
          <p:cNvSpPr txBox="1"/>
          <p:nvPr/>
        </p:nvSpPr>
        <p:spPr>
          <a:xfrm>
            <a:off x="6274845" y="1356360"/>
            <a:ext cx="3951195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with me.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9778A-F882-4850-895F-A32079990820}"/>
              </a:ext>
            </a:extLst>
          </p:cNvPr>
          <p:cNvSpPr txBox="1"/>
          <p:nvPr/>
        </p:nvSpPr>
        <p:spPr>
          <a:xfrm>
            <a:off x="7447935" y="2349073"/>
            <a:ext cx="2442826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SG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6A590-3C92-435A-AB4F-81ACD6238344}"/>
              </a:ext>
            </a:extLst>
          </p:cNvPr>
          <p:cNvSpPr txBox="1"/>
          <p:nvPr/>
        </p:nvSpPr>
        <p:spPr>
          <a:xfrm>
            <a:off x="7646156" y="5219223"/>
            <a:ext cx="2046383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4DD3D-7174-45A2-B6A8-AEFF4FD68443}"/>
              </a:ext>
            </a:extLst>
          </p:cNvPr>
          <p:cNvSpPr txBox="1"/>
          <p:nvPr/>
        </p:nvSpPr>
        <p:spPr>
          <a:xfrm>
            <a:off x="5527250" y="391296"/>
            <a:ext cx="544638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here?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46D00C-FA5F-4A1B-BABE-08D89758C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5" y="1180921"/>
            <a:ext cx="1339478" cy="1345458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F9126A-6D8F-4FC8-9698-F2771FD8A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69" y="375419"/>
            <a:ext cx="1339478" cy="1345458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1788D9E-3622-4A7E-9569-C66D9573D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0" y="2849793"/>
            <a:ext cx="1339478" cy="1345458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CAE4F7-7F53-420C-B4B0-959071FA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69" y="3521509"/>
            <a:ext cx="1339478" cy="1345458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958B702D-E4BD-46D4-8158-4698F339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0" y="4531109"/>
            <a:ext cx="1339478" cy="1345458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3549ED-B370-4102-A259-93C246CD1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69" y="1853650"/>
            <a:ext cx="1339478" cy="1345458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360352-B33B-4DFD-A26A-6B641B8EE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78" y="1180921"/>
            <a:ext cx="1339478" cy="1345458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BC22CC-19E6-4917-9E18-49469724F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78" y="4516639"/>
            <a:ext cx="1339478" cy="1345458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9175429-66A5-431A-88B9-4055D77B0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83" y="2848780"/>
            <a:ext cx="1339478" cy="1345458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6A53342-C146-4E83-8256-064D0E419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37" y="5137123"/>
            <a:ext cx="1339478" cy="1345458"/>
          </a:xfrm>
          <a:prstGeom prst="rect">
            <a:avLst/>
          </a:prstGeom>
        </p:spPr>
      </p:pic>
      <p:sp>
        <p:nvSpPr>
          <p:cNvPr id="14" name="Callout: Left Arrow 13">
            <a:extLst>
              <a:ext uri="{FF2B5EF4-FFF2-40B4-BE49-F238E27FC236}">
                <a16:creationId xmlns:a16="http://schemas.microsoft.com/office/drawing/2014/main" id="{B782C80B-7F69-4972-8E94-EC93CC0297A4}"/>
              </a:ext>
            </a:extLst>
          </p:cNvPr>
          <p:cNvSpPr/>
          <p:nvPr/>
        </p:nvSpPr>
        <p:spPr>
          <a:xfrm>
            <a:off x="6651523" y="2189774"/>
            <a:ext cx="4353425" cy="2478451"/>
          </a:xfrm>
          <a:prstGeom prst="leftArrowCallout">
            <a:avLst>
              <a:gd name="adj1" fmla="val 26190"/>
              <a:gd name="adj2" fmla="val 25000"/>
              <a:gd name="adj3" fmla="val 2619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</a:rPr>
              <a:t>10</a:t>
            </a:r>
            <a:endParaRPr lang="en-SG" sz="199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4A2BD-B800-40DB-9924-EB43F89E5677}"/>
              </a:ext>
            </a:extLst>
          </p:cNvPr>
          <p:cNvSpPr txBox="1"/>
          <p:nvPr/>
        </p:nvSpPr>
        <p:spPr>
          <a:xfrm>
            <a:off x="6274845" y="1356360"/>
            <a:ext cx="3951195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with me.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A38551-F509-40A0-B54D-1D67D21201D8}"/>
              </a:ext>
            </a:extLst>
          </p:cNvPr>
          <p:cNvSpPr txBox="1"/>
          <p:nvPr/>
        </p:nvSpPr>
        <p:spPr>
          <a:xfrm>
            <a:off x="9123545" y="4866967"/>
            <a:ext cx="1541995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765A70-F11E-4B61-9B1B-B5F53E77D54B}"/>
              </a:ext>
            </a:extLst>
          </p:cNvPr>
          <p:cNvSpPr txBox="1"/>
          <p:nvPr/>
        </p:nvSpPr>
        <p:spPr>
          <a:xfrm>
            <a:off x="973398" y="796215"/>
            <a:ext cx="30327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SG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DA30-F528-41D0-BE42-EAED3F02C0A8}"/>
              </a:ext>
            </a:extLst>
          </p:cNvPr>
          <p:cNvSpPr txBox="1"/>
          <p:nvPr/>
        </p:nvSpPr>
        <p:spPr>
          <a:xfrm>
            <a:off x="4561677" y="793267"/>
            <a:ext cx="30327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SG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56F95-2CFC-43DA-95A2-DED94D0E2512}"/>
              </a:ext>
            </a:extLst>
          </p:cNvPr>
          <p:cNvSpPr txBox="1"/>
          <p:nvPr/>
        </p:nvSpPr>
        <p:spPr>
          <a:xfrm>
            <a:off x="7437012" y="977066"/>
            <a:ext cx="40410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87EDC-DEDB-4162-825F-0314C2AA73B8}"/>
              </a:ext>
            </a:extLst>
          </p:cNvPr>
          <p:cNvSpPr txBox="1"/>
          <p:nvPr/>
        </p:nvSpPr>
        <p:spPr>
          <a:xfrm>
            <a:off x="1268363" y="4861456"/>
            <a:ext cx="244282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66970-6DE5-45DD-9D75-AFEB13A7EC77}"/>
              </a:ext>
            </a:extLst>
          </p:cNvPr>
          <p:cNvSpPr txBox="1"/>
          <p:nvPr/>
        </p:nvSpPr>
        <p:spPr>
          <a:xfrm>
            <a:off x="4856644" y="4846796"/>
            <a:ext cx="244282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6CEDA-92C1-4098-8046-5F5A3910DFA0}"/>
              </a:ext>
            </a:extLst>
          </p:cNvPr>
          <p:cNvSpPr txBox="1"/>
          <p:nvPr/>
        </p:nvSpPr>
        <p:spPr>
          <a:xfrm>
            <a:off x="8660992" y="4851612"/>
            <a:ext cx="1830521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F5A21115-A8F4-453F-927D-478701BE4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" b="19267"/>
          <a:stretch/>
        </p:blipFill>
        <p:spPr>
          <a:xfrm>
            <a:off x="1767088" y="793267"/>
            <a:ext cx="3125444" cy="3910664"/>
          </a:xfrm>
          <a:prstGeom prst="rect">
            <a:avLst/>
          </a:prstGeom>
        </p:spPr>
      </p:pic>
      <p:pic>
        <p:nvPicPr>
          <p:cNvPr id="14" name="Picture 13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73FCB907-44F3-42E8-8367-55125D4E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17556" r="6650" b="24982"/>
          <a:stretch/>
        </p:blipFill>
        <p:spPr>
          <a:xfrm>
            <a:off x="7133427" y="1463788"/>
            <a:ext cx="2712972" cy="3420690"/>
          </a:xfrm>
          <a:prstGeom prst="rect">
            <a:avLst/>
          </a:prstGeom>
        </p:spPr>
      </p:pic>
      <p:pic>
        <p:nvPicPr>
          <p:cNvPr id="19" name="Picture 18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C65911FD-4B19-4A55-A39B-B819A13BB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35125" r="8723" b="25061"/>
          <a:stretch/>
        </p:blipFill>
        <p:spPr>
          <a:xfrm>
            <a:off x="13494359" y="4081756"/>
            <a:ext cx="2853067" cy="27304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BBE1D1-C78D-48C7-99EE-E0E10F719A3F}"/>
              </a:ext>
            </a:extLst>
          </p:cNvPr>
          <p:cNvSpPr txBox="1"/>
          <p:nvPr/>
        </p:nvSpPr>
        <p:spPr>
          <a:xfrm>
            <a:off x="2195412" y="330128"/>
            <a:ext cx="871045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Look at the tracing.</a:t>
            </a:r>
            <a:endParaRPr lang="en-S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3 -0.03796 L -0.03933 -0.03773 C -0.05729 -0.06481 -0.05144 -0.05231 -0.05938 -0.07129 C -0.06159 -0.0831 -0.0599 -0.07615 -0.06563 -0.09143 C -0.06641 -0.09351 -0.06771 -0.0956 -0.0681 -0.09814 C -0.06849 -0.10023 -0.06875 -0.10277 -0.0694 -0.10463 C -0.07084 -0.10949 -0.07435 -0.11805 -0.07435 -0.11782 C -0.07396 -0.12615 -0.07383 -0.13449 -0.07318 -0.14259 C -0.07292 -0.1449 -0.07279 -0.14745 -0.07188 -0.14907 C -0.06758 -0.15694 -0.06537 -0.1574 -0.06068 -0.16018 C -0.05352 -0.15949 -0.04636 -0.15972 -0.03933 -0.1581 C -0.03711 -0.15763 -0.03529 -0.15463 -0.03308 -0.1537 C -0.03034 -0.15231 -0.02735 -0.15208 -0.02435 -0.15138 C -0.02266 -0.15 -0.0211 -0.14838 -0.0194 -0.14699 C -0.01823 -0.14606 -0.0168 -0.14606 -0.01563 -0.14467 C -0.0142 -0.14305 -0.01328 -0.13981 -0.01185 -0.13796 C -0.01042 -0.13611 -0.0086 -0.13518 -0.0069 -0.13356 C 0.00182 -0.11041 -0.00209 -0.12569 -0.00065 -0.08472 C -0.00104 -0.07963 -0.00104 -0.07407 -0.00183 -0.06921 C -0.00235 -0.06666 -0.00352 -0.06458 -0.00443 -0.0625 C -0.00638 -0.05787 -0.00847 -0.05347 -0.01068 -0.04907 C -0.01185 -0.04675 -0.01328 -0.0449 -0.01433 -0.04236 C -0.01615 -0.03888 -0.01745 -0.03449 -0.0194 -0.03125 C -0.02162 -0.02777 -0.02435 -0.02546 -0.02683 -0.02245 C -0.02813 -0.02106 -0.0293 -0.01921 -0.0306 -0.01805 C -0.03229 -0.01643 -0.03412 -0.01527 -0.03568 -0.01365 C -0.03737 -0.01157 -0.03894 -0.00902 -0.04063 -0.00694 L -0.0556 0.01088 C -0.0569 0.01227 -0.05808 0.01389 -0.05938 0.01528 C -0.06146 0.0176 -0.06563 0.022 -0.06563 0.02223 C -0.06641 0.02431 -0.06706 0.02686 -0.0681 0.02871 C -0.07396 0.0375 -0.07774 0.0338 -0.0819 0.04862 C -0.08308 0.05325 -0.08464 0.05741 -0.08568 0.06204 C -0.08633 0.06482 -0.08646 0.06806 -0.08685 0.07084 C -0.08763 0.07616 -0.08854 0.08125 -0.08933 0.08658 C -0.08854 0.09468 -0.08841 0.10325 -0.08685 0.11088 C -0.08581 0.11621 -0.07865 0.122 -0.07683 0.12431 C -0.07552 0.12616 -0.07461 0.12917 -0.07318 0.13102 C -0.06771 0.13704 -0.06198 0.13635 -0.0556 0.13774 C -0.04349 0.13681 -0.03151 0.13681 -0.0194 0.13542 C -0.0181 0.13519 -0.01667 0.1345 -0.01563 0.13311 C -0.01367 0.13079 -0.01211 0.12755 -0.01068 0.12431 C -0.00964 0.12223 -0.00899 0.11968 -0.00808 0.1176 C -0.0069 0.11459 -0.0056 0.11158 -0.00443 0.1088 C -0.00052 0.08843 -0.0069 0.12014 0.00065 0.09306 C 0.00208 0.08774 0.00351 0.07732 0.00442 0.07084 C 0.00351 0.04862 0.00338 0.02639 0.00182 0.00417 C 0.00143 -0.00162 -0.00209 -0.00787 -0.00443 -0.01134 C -0.00677 -0.01504 -0.0112 -0.02083 -0.01433 -0.02245 C -0.02748 -0.02916 -0.03086 -0.02685 -0.04558 -0.02685 L -0.04558 -0.02662 L -0.04558 -0.02685 L -0.04558 -0.03356 " pathEditMode="relative" rAng="0" ptsTypes="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9 -0.03403 L -0.10039 -0.03379 C -0.10442 -0.03055 -0.10859 -0.02731 -0.1125 -0.02338 C -0.1138 -0.02199 -0.11914 -0.01412 -0.12096 -0.0125 C -0.12252 -0.01157 -0.12421 -0.01111 -0.12591 -0.01042 C -0.12955 -0.00856 -0.1302 -0.00741 -0.13437 -0.00602 C -0.13789 -0.00509 -0.14153 -0.00486 -0.14518 -0.00393 C -0.15052 -0.00486 -0.15573 -0.00463 -0.16093 -0.00602 C -0.16237 -0.00648 -0.16354 -0.00856 -0.16458 -0.01042 C -0.17343 -0.02454 -0.17161 -0.02083 -0.17552 -0.03403 C -0.17591 -0.0368 -0.17617 -0.03981 -0.17669 -0.04259 C -0.17747 -0.04768 -0.17929 -0.05579 -0.18033 -0.05995 C -0.18099 -0.06296 -0.1819 -0.06551 -0.18268 -0.06852 C -0.1832 -0.075 -0.18398 -0.08125 -0.18398 -0.08796 C -0.18398 -0.09884 -0.18177 -0.11481 -0.17916 -0.12454 L -0.17421 -0.14167 C -0.17343 -0.14444 -0.17317 -0.14792 -0.17187 -0.15023 C -0.16888 -0.15555 -0.16588 -0.16134 -0.16211 -0.16528 C -0.16028 -0.16713 -0.15807 -0.16805 -0.15612 -0.16944 C -0.14088 -0.18148 -0.16315 -0.16528 -0.14518 -0.17801 C -0.13841 -0.17731 -0.13151 -0.17708 -0.12461 -0.17592 C -0.12174 -0.17546 -0.11888 -0.17569 -0.11614 -0.17384 C -0.11158 -0.1706 -0.11341 -0.16574 -0.11015 -0.16088 C -0.10911 -0.15949 -0.10768 -0.15972 -0.10651 -0.15879 C -0.1052 -0.15764 -0.10403 -0.15625 -0.10286 -0.1544 C -0.10117 -0.15185 -0.09934 -0.14907 -0.09804 -0.14583 C -0.097 -0.14329 -0.09648 -0.14004 -0.09557 -0.13727 C -0.0944 -0.13379 -0.09323 -0.13032 -0.09192 -0.12685 C -0.08932 -0.06852 -0.09127 -0.09051 -0.08828 -0.05995 C -0.0888 -0.04907 -0.08854 -0.03819 -0.08958 -0.02754 C -0.09023 -0.01991 -0.09231 -0.00856 -0.09557 -0.00185 C -0.09713 0.00139 -0.09882 0.00394 -0.10039 0.00648 C -0.10156 0.01505 -0.10182 0.01783 -0.10403 0.02616 C -0.10507 0.02963 -0.10651 0.03333 -0.10768 0.03681 C -0.11289 0.05301 -0.10742 0.03843 -0.1125 0.05208 C -0.11341 0.05671 -0.11445 0.0632 -0.11614 0.06713 C -0.11836 0.07176 -0.12096 0.0757 -0.12343 0.07986 C -0.12916 0.09005 -0.12617 0.08727 -0.1319 0.09074 C -0.13763 0.1007 -0.13411 0.09537 -0.14283 0.10579 C -0.14401 0.10718 -0.14505 0.10949 -0.14648 0.10996 C -0.14882 0.11111 -0.15247 0.1125 -0.15494 0.11435 C -0.15651 0.11551 -0.15807 0.11736 -0.15976 0.11875 C -0.16836 0.12477 -0.16497 0.12153 -0.17304 0.125 C -0.17591 0.12639 -0.17864 0.12871 -0.18151 0.1294 C -0.18476 0.13009 -0.18802 0.1294 -0.19114 0.1294 L -0.19114 0.12963 " pathEditMode="relative" rAng="0" ptsTypes="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87 -0.35046 L -0.42787 -0.35023 C -0.42409 -0.35277 -0.41081 -0.35926 -0.40573 -0.36574 C -0.39453 -0.37986 -0.40651 -0.37129 -0.39557 -0.37777 C -0.39492 -0.37477 -0.39349 -0.37199 -0.39388 -0.36875 C -0.39414 -0.36504 -0.39636 -0.36296 -0.39727 -0.35972 C -0.39805 -0.35671 -0.39844 -0.35347 -0.39896 -0.35046 C -0.39844 -0.32129 -0.39805 -0.2919 -0.39727 -0.26273 C -0.39623 -0.22176 -0.39727 -0.23217 -0.39388 -0.2081 C -0.39323 -0.18773 -0.39297 -0.16759 -0.39206 -0.14745 C -0.3918 -0.14027 -0.39024 -0.13333 -0.39037 -0.12615 C -0.39076 -0.10995 -0.39232 -0.09375 -0.39388 -0.07777 C -0.39453 -0.06944 -0.3957 -0.06134 -0.39727 -0.05347 C -0.39779 -0.05046 -0.39766 -0.04652 -0.39896 -0.04421 L -0.39896 -0.05046 L -0.39896 -0.05023 C -0.39362 -0.06365 -0.39167 -0.07106 -0.38529 -0.08078 C -0.37878 -0.09074 -0.37865 -0.08773 -0.37331 -0.09884 C -0.37201 -0.10162 -0.37136 -0.10532 -0.36992 -0.1081 C -0.36563 -0.11643 -0.3599 -0.12268 -0.35625 -0.13217 C -0.3513 -0.1456 -0.35222 -0.14375 -0.3444 -0.15949 C -0.34271 -0.16273 -0.34076 -0.16527 -0.33932 -0.16852 C -0.33789 -0.17152 -0.33698 -0.17477 -0.33581 -0.17777 C -0.33425 -0.18194 -0.33242 -0.18588 -0.33073 -0.18981 C -0.33021 -0.20208 -0.33008 -0.21412 -0.32904 -0.22615 C -0.32591 -0.26319 -0.32682 -0.23889 -0.32396 -0.25949 C -0.32318 -0.26458 -0.32279 -0.26967 -0.32227 -0.27477 C -0.32162 -0.29791 -0.3224 -0.32152 -0.32044 -0.34444 C -0.32005 -0.34953 -0.3168 -0.35231 -0.31537 -0.35671 C -0.31445 -0.35949 -0.31511 -0.36365 -0.31367 -0.36574 C -0.30964 -0.37129 -0.3043 -0.37291 -0.3 -0.37777 C -0.29831 -0.37986 -0.29675 -0.38217 -0.29492 -0.38379 C -0.29336 -0.38541 -0.29154 -0.38588 -0.28985 -0.3868 C -0.28581 -0.38588 -0.28177 -0.38565 -0.27787 -0.38379 C -0.27214 -0.38125 -0.26784 -0.37592 -0.2625 -0.37176 C -0.25977 -0.36944 -0.25664 -0.36828 -0.25404 -0.36574 C -0.25104 -0.36273 -0.24427 -0.35277 -0.24206 -0.34745 C -0.23464 -0.32986 -0.2388 -0.33773 -0.23529 -0.32315 C -0.23216 -0.31041 -0.23164 -0.31065 -0.22669 -0.29907 C -0.22617 -0.2949 -0.22565 -0.29097 -0.225 -0.2868 C -0.22448 -0.28379 -0.2237 -0.28102 -0.22331 -0.27777 C -0.22188 -0.26481 -0.2211 -0.25139 -0.21992 -0.23842 C -0.2194 -0.23333 -0.21862 -0.22824 -0.21823 -0.22315 C -0.21537 -0.18773 -0.21849 -0.20648 -0.21472 -0.1868 C -0.21537 -0.16967 -0.21485 -0.15231 -0.21654 -0.13518 C -0.21719 -0.1287 -0.2194 -0.12268 -0.22162 -0.11713 C -0.22344 -0.1125 -0.2263 -0.10926 -0.22839 -0.10486 C -0.23763 -0.08588 -0.22526 -0.09074 -0.24883 -0.06551 C -0.26185 -0.05185 -0.25248 -0.05972 -0.26419 -0.05347 C -0.26771 -0.05162 -0.27448 -0.04745 -0.27448 -0.04722 C -0.28294 -0.05231 -0.29505 -0.0493 -0.3 -0.0625 C -0.30117 -0.06551 -0.30195 -0.06898 -0.30339 -0.07152 C -0.30495 -0.0743 -0.3069 -0.07569 -0.3086 -0.07777 C -0.31081 -0.08379 -0.31445 -0.08889 -0.31537 -0.09583 C -0.31758 -0.11111 -0.31641 -0.10393 -0.31875 -0.11713 C -0.3194 -0.12523 -0.31966 -0.13333 -0.32044 -0.14143 C -0.32084 -0.14444 -0.32188 -0.14722 -0.32227 -0.15046 C -0.32305 -0.15949 -0.32318 -0.16875 -0.32396 -0.17777 C -0.32435 -0.18287 -0.325 -0.18796 -0.32565 -0.19282 C -0.32669 -0.20092 -0.32904 -0.21713 -0.32904 -0.2169 C -0.32852 -0.24537 -0.32969 -0.27407 -0.32735 -0.30208 C -0.32669 -0.30926 -0.32044 -0.32014 -0.32044 -0.3199 L -0.32044 -0.32014 " pathEditMode="relative" rAng="0" ptsTypes="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D1D90-C134-48DC-8538-6D3E69F738D5}"/>
              </a:ext>
            </a:extLst>
          </p:cNvPr>
          <p:cNvSpPr txBox="1"/>
          <p:nvPr/>
        </p:nvSpPr>
        <p:spPr>
          <a:xfrm>
            <a:off x="6723538" y="1337845"/>
            <a:ext cx="356616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after me.</a:t>
            </a:r>
            <a:endParaRPr lang="en-SG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42D5D-A978-435D-B3C7-1740EB5A7771}"/>
              </a:ext>
            </a:extLst>
          </p:cNvPr>
          <p:cNvSpPr txBox="1"/>
          <p:nvPr/>
        </p:nvSpPr>
        <p:spPr>
          <a:xfrm>
            <a:off x="984239" y="679250"/>
            <a:ext cx="4846319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 Eight</a:t>
            </a:r>
            <a:endParaRPr lang="en-SG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66D2-909C-4C62-9DFA-4DA81DF125ED}"/>
              </a:ext>
            </a:extLst>
          </p:cNvPr>
          <p:cNvSpPr txBox="1"/>
          <p:nvPr/>
        </p:nvSpPr>
        <p:spPr>
          <a:xfrm>
            <a:off x="984240" y="2772790"/>
            <a:ext cx="4846318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  Nine</a:t>
            </a:r>
            <a:endParaRPr lang="en-SG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6B8F6-FC93-4D6C-AD80-DBDB1E580CE7}"/>
              </a:ext>
            </a:extLst>
          </p:cNvPr>
          <p:cNvSpPr txBox="1"/>
          <p:nvPr/>
        </p:nvSpPr>
        <p:spPr>
          <a:xfrm>
            <a:off x="984239" y="4732200"/>
            <a:ext cx="4854369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  Ten</a:t>
            </a:r>
            <a:endParaRPr lang="en-SG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able, indoor, floor, window&#10;&#10;Description automatically generated">
            <a:extLst>
              <a:ext uri="{FF2B5EF4-FFF2-40B4-BE49-F238E27FC236}">
                <a16:creationId xmlns:a16="http://schemas.microsoft.com/office/drawing/2014/main" id="{49659124-9985-44BB-A75B-689FF8292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2122675"/>
            <a:ext cx="5065076" cy="291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F74BE6-FC2B-4B7C-BA0B-54511540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29323" r="11250" b="13760"/>
          <a:stretch/>
        </p:blipFill>
        <p:spPr>
          <a:xfrm>
            <a:off x="944880" y="411480"/>
            <a:ext cx="10378440" cy="5974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1FC4E-62E4-4594-BAF9-5E523A2C51D7}"/>
              </a:ext>
            </a:extLst>
          </p:cNvPr>
          <p:cNvSpPr txBox="1"/>
          <p:nvPr/>
        </p:nvSpPr>
        <p:spPr>
          <a:xfrm>
            <a:off x="6096000" y="472440"/>
            <a:ext cx="489396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12.</a:t>
            </a:r>
            <a:endParaRPr lang="en-SG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98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718AD-5D22-464B-AEC2-A73D69E9BB5C}"/>
              </a:ext>
            </a:extLst>
          </p:cNvPr>
          <p:cNvSpPr txBox="1"/>
          <p:nvPr/>
        </p:nvSpPr>
        <p:spPr>
          <a:xfrm>
            <a:off x="7777317" y="442944"/>
            <a:ext cx="287101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work.</a:t>
            </a:r>
            <a:endParaRPr lang="en-SG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B1BA9-4846-41C7-B40F-A3E1F20F673D}"/>
              </a:ext>
            </a:extLst>
          </p:cNvPr>
          <p:cNvSpPr txBox="1"/>
          <p:nvPr/>
        </p:nvSpPr>
        <p:spPr>
          <a:xfrm>
            <a:off x="5294365" y="2227498"/>
            <a:ext cx="5717457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8, 9, 10 and spell these.</a:t>
            </a:r>
            <a:endParaRPr lang="en-SG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2B7BB63-5269-4CCE-B7A2-505A1F67F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165252"/>
            <a:ext cx="36671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E0854-9747-48CD-86E3-DB0C6C1C9818}"/>
              </a:ext>
            </a:extLst>
          </p:cNvPr>
          <p:cNvSpPr txBox="1"/>
          <p:nvPr/>
        </p:nvSpPr>
        <p:spPr>
          <a:xfrm>
            <a:off x="1124391" y="2842486"/>
            <a:ext cx="589584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front of the board and write 8,9,10.</a:t>
            </a:r>
            <a:endParaRPr lang="en-SG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CC0D-2927-4FAA-B1B1-0DFF0339D160}"/>
              </a:ext>
            </a:extLst>
          </p:cNvPr>
          <p:cNvSpPr txBox="1"/>
          <p:nvPr/>
        </p:nvSpPr>
        <p:spPr>
          <a:xfrm>
            <a:off x="9206663" y="351510"/>
            <a:ext cx="257167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2C247-31A2-493A-A333-B3D4BEE6B665}"/>
              </a:ext>
            </a:extLst>
          </p:cNvPr>
          <p:cNvSpPr txBox="1"/>
          <p:nvPr/>
        </p:nvSpPr>
        <p:spPr>
          <a:xfrm>
            <a:off x="1962962" y="1348802"/>
            <a:ext cx="392755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work.</a:t>
            </a:r>
            <a:endParaRPr lang="en-SG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hild writing on a blackboard&#10;&#10;Description automatically generated with medium confidence">
            <a:extLst>
              <a:ext uri="{FF2B5EF4-FFF2-40B4-BE49-F238E27FC236}">
                <a16:creationId xmlns:a16="http://schemas.microsoft.com/office/drawing/2014/main" id="{E35F6D9B-D36C-4C12-98EA-58ABE92C7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3883" b="8173"/>
          <a:stretch/>
        </p:blipFill>
        <p:spPr>
          <a:xfrm>
            <a:off x="7259874" y="1323330"/>
            <a:ext cx="3539614" cy="46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685650-ACF4-494F-B58A-2B83E8F93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"/>
          <a:stretch/>
        </p:blipFill>
        <p:spPr>
          <a:xfrm rot="777951">
            <a:off x="377690" y="2051957"/>
            <a:ext cx="11436619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oll, toy, colorful, clipart&#10;&#10;Description automatically generated">
            <a:extLst>
              <a:ext uri="{FF2B5EF4-FFF2-40B4-BE49-F238E27FC236}">
                <a16:creationId xmlns:a16="http://schemas.microsoft.com/office/drawing/2014/main" id="{46D133B1-9EB7-4D91-B04D-10DBF64E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537029"/>
            <a:ext cx="5546490" cy="496388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AB6F602-ABE4-4BC5-AA42-B34F93677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b="9109"/>
          <a:stretch/>
        </p:blipFill>
        <p:spPr>
          <a:xfrm>
            <a:off x="1072025" y="2496457"/>
            <a:ext cx="4737553" cy="4100286"/>
          </a:xfrm>
          <a:prstGeom prst="rect">
            <a:avLst/>
          </a:prstGeom>
        </p:spPr>
      </p:pic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4557C1DA-6BBF-4AB4-9BC5-53EFA02F1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38" y="1411698"/>
            <a:ext cx="1631645" cy="1334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412179-9FC5-44E6-ABD7-3159905048F6}"/>
              </a:ext>
            </a:extLst>
          </p:cNvPr>
          <p:cNvSpPr txBox="1"/>
          <p:nvPr/>
        </p:nvSpPr>
        <p:spPr>
          <a:xfrm>
            <a:off x="636942" y="411572"/>
            <a:ext cx="545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It’s time to say …….</a:t>
            </a:r>
            <a:endParaRPr lang="en-SG" sz="44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6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rose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6864109-7520-48C6-8572-29D15C0A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89146"/>
            <a:ext cx="11695472" cy="64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84694D-ABD7-4223-A32E-790236720B03}"/>
              </a:ext>
            </a:extLst>
          </p:cNvPr>
          <p:cNvGrpSpPr/>
          <p:nvPr/>
        </p:nvGrpSpPr>
        <p:grpSpPr>
          <a:xfrm>
            <a:off x="7466575" y="474345"/>
            <a:ext cx="3944297" cy="5852160"/>
            <a:chOff x="7157563" y="191729"/>
            <a:chExt cx="3944297" cy="5852160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40D27D8F-1E8A-42CA-B384-149F58B4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563" y="191729"/>
              <a:ext cx="3944297" cy="5852160"/>
            </a:xfrm>
            <a:prstGeom prst="rect">
              <a:avLst/>
            </a:prstGeom>
          </p:spPr>
        </p:pic>
        <p:pic>
          <p:nvPicPr>
            <p:cNvPr id="5" name="Picture 4" descr="A picture containing tree, person, posing&#10;&#10;Description automatically generated">
              <a:extLst>
                <a:ext uri="{FF2B5EF4-FFF2-40B4-BE49-F238E27FC236}">
                  <a16:creationId xmlns:a16="http://schemas.microsoft.com/office/drawing/2014/main" id="{4EDD97E3-170A-4908-9A5A-98528459F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64" y="1224650"/>
              <a:ext cx="2558893" cy="35665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F43ECC-74EF-4820-A18E-A91E3C0B360F}"/>
              </a:ext>
            </a:extLst>
          </p:cNvPr>
          <p:cNvSpPr txBox="1"/>
          <p:nvPr/>
        </p:nvSpPr>
        <p:spPr>
          <a:xfrm>
            <a:off x="986565" y="531495"/>
            <a:ext cx="6782817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S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95FFD-8B66-4594-BCB8-FF5B7BD4DF1F}"/>
              </a:ext>
            </a:extLst>
          </p:cNvPr>
          <p:cNvSpPr txBox="1"/>
          <p:nvPr/>
        </p:nvSpPr>
        <p:spPr>
          <a:xfrm>
            <a:off x="1468686" y="2241716"/>
            <a:ext cx="5905660" cy="295465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Sabiha Parvin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Bagbary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Chowbaria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Tangail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Tangail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4F6509-59CA-486C-AC53-78A5FF1A1CC6}"/>
              </a:ext>
            </a:extLst>
          </p:cNvPr>
          <p:cNvSpPr txBox="1"/>
          <p:nvPr/>
        </p:nvSpPr>
        <p:spPr>
          <a:xfrm>
            <a:off x="971817" y="620527"/>
            <a:ext cx="621064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Subject’s Identity</a:t>
            </a:r>
            <a:endParaRPr lang="en-SG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A50C4-116D-4E70-9740-AF9AB6430FD9}"/>
              </a:ext>
            </a:extLst>
          </p:cNvPr>
          <p:cNvSpPr txBox="1"/>
          <p:nvPr/>
        </p:nvSpPr>
        <p:spPr>
          <a:xfrm>
            <a:off x="971817" y="2610465"/>
            <a:ext cx="6782817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  <a:endParaRPr lang="en-S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9647D7-8711-468B-845F-A0C9E41D5D5A}"/>
              </a:ext>
            </a:extLst>
          </p:cNvPr>
          <p:cNvGrpSpPr/>
          <p:nvPr/>
        </p:nvGrpSpPr>
        <p:grpSpPr>
          <a:xfrm>
            <a:off x="7341359" y="661915"/>
            <a:ext cx="3878824" cy="5534170"/>
            <a:chOff x="6931744" y="661915"/>
            <a:chExt cx="3878824" cy="5534170"/>
          </a:xfrm>
        </p:grpSpPr>
        <p:pic>
          <p:nvPicPr>
            <p:cNvPr id="9" name="Picture 8" descr="A close-up of a doll&#10;&#10;Description automatically generated with medium confidence">
              <a:extLst>
                <a:ext uri="{FF2B5EF4-FFF2-40B4-BE49-F238E27FC236}">
                  <a16:creationId xmlns:a16="http://schemas.microsoft.com/office/drawing/2014/main" id="{1146DF19-8A2A-4808-A087-CFEF5DD19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5"/>
            <a:stretch/>
          </p:blipFill>
          <p:spPr>
            <a:xfrm>
              <a:off x="6931744" y="661915"/>
              <a:ext cx="3878824" cy="5534170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4B29BCE-33BD-44C6-8620-2EA5FC2E3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7086">
              <a:off x="8716824" y="3550995"/>
              <a:ext cx="1689763" cy="1632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42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CA0877E-CC3A-4992-8942-067A77E4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14014" r="19278" b="43484"/>
          <a:stretch/>
        </p:blipFill>
        <p:spPr>
          <a:xfrm>
            <a:off x="952500" y="320040"/>
            <a:ext cx="102870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9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D772E8B-2C9B-4D14-A73C-0EDD1249A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 t="56753" r="19860" b="12962"/>
          <a:stretch/>
        </p:blipFill>
        <p:spPr>
          <a:xfrm>
            <a:off x="1021080" y="259080"/>
            <a:ext cx="101346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tropical beach&#10;&#10;Description automatically generated with low confidence">
            <a:extLst>
              <a:ext uri="{FF2B5EF4-FFF2-40B4-BE49-F238E27FC236}">
                <a16:creationId xmlns:a16="http://schemas.microsoft.com/office/drawing/2014/main" id="{69D1D6F3-74EE-49A0-8612-76A064672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5"/>
          <a:stretch/>
        </p:blipFill>
        <p:spPr>
          <a:xfrm>
            <a:off x="39332" y="991222"/>
            <a:ext cx="11906864" cy="5778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F7ABD-4D9C-497D-B82A-DAF117929135}"/>
              </a:ext>
            </a:extLst>
          </p:cNvPr>
          <p:cNvSpPr txBox="1"/>
          <p:nvPr/>
        </p:nvSpPr>
        <p:spPr>
          <a:xfrm>
            <a:off x="0" y="148037"/>
            <a:ext cx="12049432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safety environment: By Greeting song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C5E809-498B-426C-8F27-1A78C8556C55}"/>
              </a:ext>
            </a:extLst>
          </p:cNvPr>
          <p:cNvGrpSpPr/>
          <p:nvPr/>
        </p:nvGrpSpPr>
        <p:grpSpPr>
          <a:xfrm>
            <a:off x="0" y="0"/>
            <a:ext cx="12192000" cy="6802693"/>
            <a:chOff x="0" y="0"/>
            <a:chExt cx="12192000" cy="6802693"/>
          </a:xfrm>
        </p:grpSpPr>
        <p:pic>
          <p:nvPicPr>
            <p:cNvPr id="5" name="Picture 4" descr="A close up of white flowers&#10;&#10;Description automatically generated with medium confidence">
              <a:extLst>
                <a:ext uri="{FF2B5EF4-FFF2-40B4-BE49-F238E27FC236}">
                  <a16:creationId xmlns:a16="http://schemas.microsoft.com/office/drawing/2014/main" id="{0D425169-FFD7-40CD-894E-9D7C966B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02693"/>
            </a:xfrm>
            <a:prstGeom prst="rect">
              <a:avLst/>
            </a:prstGeom>
          </p:spPr>
        </p:pic>
        <p:pic>
          <p:nvPicPr>
            <p:cNvPr id="3" name="Picture 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AE2F8B1-8433-4008-BA72-C5A0DCE53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277" y="781665"/>
              <a:ext cx="9645445" cy="46723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19C2F6-E408-4CD5-8EB8-3B7507E838CC}"/>
              </a:ext>
            </a:extLst>
          </p:cNvPr>
          <p:cNvSpPr txBox="1"/>
          <p:nvPr/>
        </p:nvSpPr>
        <p:spPr>
          <a:xfrm>
            <a:off x="2990675" y="5060672"/>
            <a:ext cx="62106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see? </a:t>
            </a:r>
            <a:endParaRPr lang="en-SG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C5262-DD93-46F7-A80A-1F8D9296D862}"/>
              </a:ext>
            </a:extLst>
          </p:cNvPr>
          <p:cNvSpPr txBox="1"/>
          <p:nvPr/>
        </p:nvSpPr>
        <p:spPr>
          <a:xfrm>
            <a:off x="4216462" y="5060671"/>
            <a:ext cx="33347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SG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30BEBD08-A7E5-4554-9915-E22B99397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156" r="2863" b="3170"/>
          <a:stretch/>
        </p:blipFill>
        <p:spPr>
          <a:xfrm>
            <a:off x="0" y="-132734"/>
            <a:ext cx="12192000" cy="6990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4C17A-D96F-417E-BDB6-CB37CACDFFA3}"/>
              </a:ext>
            </a:extLst>
          </p:cNvPr>
          <p:cNvSpPr txBox="1"/>
          <p:nvPr/>
        </p:nvSpPr>
        <p:spPr>
          <a:xfrm>
            <a:off x="2990676" y="4853314"/>
            <a:ext cx="6210648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read today.</a:t>
            </a:r>
            <a:endParaRPr lang="en-SG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F8BC-4C34-4899-A4EC-9C55C38D366D}"/>
              </a:ext>
            </a:extLst>
          </p:cNvPr>
          <p:cNvSpPr txBox="1"/>
          <p:nvPr/>
        </p:nvSpPr>
        <p:spPr>
          <a:xfrm rot="236451">
            <a:off x="3043261" y="1127522"/>
            <a:ext cx="6512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6 , Lesson:1-3(B)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S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146</Words>
  <Application>Microsoft Office PowerPoint</Application>
  <PresentationFormat>Widescreen</PresentationFormat>
  <Paragraphs>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Sabiha Parvin Shapna</dc:creator>
  <cp:lastModifiedBy>Sabiha Parvin Shapna</cp:lastModifiedBy>
  <cp:revision>17</cp:revision>
  <dcterms:created xsi:type="dcterms:W3CDTF">2022-02-13T13:45:46Z</dcterms:created>
  <dcterms:modified xsi:type="dcterms:W3CDTF">2022-02-19T05:02:29Z</dcterms:modified>
</cp:coreProperties>
</file>