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62" r:id="rId5"/>
    <p:sldId id="290" r:id="rId6"/>
    <p:sldId id="291" r:id="rId7"/>
    <p:sldId id="292" r:id="rId8"/>
    <p:sldId id="264" r:id="rId9"/>
    <p:sldId id="289" r:id="rId10"/>
    <p:sldId id="265" r:id="rId11"/>
    <p:sldId id="266" r:id="rId12"/>
    <p:sldId id="268" r:id="rId13"/>
    <p:sldId id="263" r:id="rId14"/>
    <p:sldId id="272" r:id="rId15"/>
    <p:sldId id="271" r:id="rId16"/>
    <p:sldId id="279" r:id="rId17"/>
    <p:sldId id="280" r:id="rId18"/>
    <p:sldId id="269" r:id="rId19"/>
    <p:sldId id="288" r:id="rId20"/>
    <p:sldId id="270" r:id="rId21"/>
    <p:sldId id="283" r:id="rId22"/>
    <p:sldId id="286" r:id="rId23"/>
    <p:sldId id="285" r:id="rId24"/>
    <p:sldId id="273" r:id="rId25"/>
    <p:sldId id="274" r:id="rId26"/>
    <p:sldId id="275" r:id="rId27"/>
    <p:sldId id="278" r:id="rId28"/>
    <p:sldId id="276" r:id="rId29"/>
    <p:sldId id="27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12"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9452CB-9913-4856-952D-51E28864A46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F1C5AFAE-6095-41BB-9721-B67D18364CB8}">
      <dgm:prSet phldrT="[Text]" custT="1"/>
      <dgm:spPr>
        <a:solidFill>
          <a:schemeClr val="accent6">
            <a:lumMod val="75000"/>
          </a:schemeClr>
        </a:solidFill>
      </dgm:spPr>
      <dgm:t>
        <a:bodyPr/>
        <a:lstStyle/>
        <a:p>
          <a:r>
            <a:rPr lang="en-US" sz="3200" dirty="0" err="1" smtClean="0">
              <a:solidFill>
                <a:srgbClr val="FFFF00"/>
              </a:solidFill>
              <a:latin typeface="NikoshBAN" panose="02000000000000000000" pitchFamily="2" charset="0"/>
              <a:cs typeface="NikoshBAN" panose="02000000000000000000" pitchFamily="2" charset="0"/>
            </a:rPr>
            <a:t>স্বাধীনতার</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ইংরেজী</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প্রতিশব্দ</a:t>
          </a:r>
          <a:endParaRPr lang="en-US" sz="3200" dirty="0" smtClean="0">
            <a:solidFill>
              <a:srgbClr val="FFFF00"/>
            </a:solidFill>
            <a:latin typeface="NikoshBAN" panose="02000000000000000000" pitchFamily="2" charset="0"/>
            <a:cs typeface="NikoshBAN" panose="02000000000000000000" pitchFamily="2" charset="0"/>
          </a:endParaRPr>
        </a:p>
        <a:p>
          <a:r>
            <a:rPr lang="en-US" sz="3200" dirty="0" smtClean="0">
              <a:solidFill>
                <a:srgbClr val="FFFF00"/>
              </a:solidFill>
              <a:latin typeface="NikoshBAN" panose="02000000000000000000" pitchFamily="2" charset="0"/>
              <a:cs typeface="NikoshBAN" panose="02000000000000000000" pitchFamily="2" charset="0"/>
            </a:rPr>
            <a:t>LIBERTY</a:t>
          </a:r>
          <a:endParaRPr lang="en-US" sz="3200" dirty="0">
            <a:solidFill>
              <a:srgbClr val="FFFF00"/>
            </a:solidFill>
            <a:latin typeface="NikoshBAN" panose="02000000000000000000" pitchFamily="2" charset="0"/>
            <a:cs typeface="NikoshBAN" panose="02000000000000000000" pitchFamily="2" charset="0"/>
          </a:endParaRPr>
        </a:p>
      </dgm:t>
    </dgm:pt>
    <dgm:pt modelId="{4B7493FE-8CB4-4654-84E0-68D2C5CB4C6F}" type="parTrans" cxnId="{9B598440-FD22-4C9A-B028-12B8ED05C7BF}">
      <dgm:prSet/>
      <dgm:spPr/>
      <dgm:t>
        <a:bodyPr/>
        <a:lstStyle/>
        <a:p>
          <a:endParaRPr lang="en-US"/>
        </a:p>
      </dgm:t>
    </dgm:pt>
    <dgm:pt modelId="{E1A17678-DED5-4D9B-B45F-C9DFB6286396}" type="sibTrans" cxnId="{9B598440-FD22-4C9A-B028-12B8ED05C7BF}">
      <dgm:prSet/>
      <dgm:spPr/>
      <dgm:t>
        <a:bodyPr/>
        <a:lstStyle/>
        <a:p>
          <a:endParaRPr lang="en-US"/>
        </a:p>
      </dgm:t>
    </dgm:pt>
    <dgm:pt modelId="{1AFF43FF-69E8-4608-B940-BBD0269C416F}">
      <dgm:prSet phldrT="[Text]" custT="1"/>
      <dgm:spPr>
        <a:solidFill>
          <a:srgbClr val="00B050"/>
        </a:solidFill>
      </dgm:spPr>
      <dgm:t>
        <a:bodyPr/>
        <a:lstStyle/>
        <a:p>
          <a:r>
            <a:rPr lang="en-US" sz="3200" dirty="0" err="1" smtClean="0">
              <a:solidFill>
                <a:schemeClr val="accent2">
                  <a:lumMod val="50000"/>
                </a:schemeClr>
              </a:solidFill>
              <a:latin typeface="NikoshBAN" panose="02000000000000000000" pitchFamily="2" charset="0"/>
              <a:cs typeface="NikoshBAN" panose="02000000000000000000" pitchFamily="2" charset="0"/>
            </a:rPr>
            <a:t>ল্যাটিন</a:t>
          </a:r>
          <a:r>
            <a:rPr lang="en-US" sz="3200" dirty="0" smtClean="0">
              <a:solidFill>
                <a:schemeClr val="accent2">
                  <a:lumMod val="50000"/>
                </a:schemeClr>
              </a:solidFill>
              <a:latin typeface="NikoshBAN" panose="02000000000000000000" pitchFamily="2" charset="0"/>
              <a:cs typeface="NikoshBAN" panose="02000000000000000000" pitchFamily="2" charset="0"/>
            </a:rPr>
            <a:t> </a:t>
          </a:r>
          <a:r>
            <a:rPr lang="en-US" sz="3200" dirty="0" err="1" smtClean="0">
              <a:solidFill>
                <a:schemeClr val="accent2">
                  <a:lumMod val="50000"/>
                </a:schemeClr>
              </a:solidFill>
              <a:latin typeface="NikoshBAN" panose="02000000000000000000" pitchFamily="2" charset="0"/>
              <a:cs typeface="NikoshBAN" panose="02000000000000000000" pitchFamily="2" charset="0"/>
            </a:rPr>
            <a:t>শব্দ</a:t>
          </a:r>
          <a:endParaRPr lang="en-US" sz="3200" dirty="0" smtClean="0">
            <a:solidFill>
              <a:schemeClr val="accent2">
                <a:lumMod val="50000"/>
              </a:schemeClr>
            </a:solidFill>
            <a:latin typeface="NikoshBAN" panose="02000000000000000000" pitchFamily="2" charset="0"/>
            <a:cs typeface="NikoshBAN" panose="02000000000000000000" pitchFamily="2" charset="0"/>
          </a:endParaRPr>
        </a:p>
        <a:p>
          <a:r>
            <a:rPr lang="en-US" sz="3200" dirty="0" smtClean="0">
              <a:solidFill>
                <a:schemeClr val="accent2">
                  <a:lumMod val="50000"/>
                </a:schemeClr>
              </a:solidFill>
              <a:latin typeface="NikoshBAN" panose="02000000000000000000" pitchFamily="2" charset="0"/>
              <a:cs typeface="NikoshBAN" panose="02000000000000000000" pitchFamily="2" charset="0"/>
            </a:rPr>
            <a:t>LIBER </a:t>
          </a:r>
          <a:r>
            <a:rPr lang="en-US" sz="3200" dirty="0" err="1" smtClean="0">
              <a:solidFill>
                <a:schemeClr val="accent2">
                  <a:lumMod val="50000"/>
                </a:schemeClr>
              </a:solidFill>
              <a:latin typeface="NikoshBAN" panose="02000000000000000000" pitchFamily="2" charset="0"/>
              <a:cs typeface="NikoshBAN" panose="02000000000000000000" pitchFamily="2" charset="0"/>
            </a:rPr>
            <a:t>হতে</a:t>
          </a:r>
          <a:r>
            <a:rPr lang="en-US" sz="3200" dirty="0" smtClean="0">
              <a:solidFill>
                <a:schemeClr val="accent2">
                  <a:lumMod val="50000"/>
                </a:schemeClr>
              </a:solidFill>
              <a:latin typeface="NikoshBAN" panose="02000000000000000000" pitchFamily="2" charset="0"/>
              <a:cs typeface="NikoshBAN" panose="02000000000000000000" pitchFamily="2" charset="0"/>
            </a:rPr>
            <a:t> </a:t>
          </a:r>
          <a:r>
            <a:rPr lang="en-US" sz="3200" dirty="0" err="1" smtClean="0">
              <a:solidFill>
                <a:schemeClr val="accent2">
                  <a:lumMod val="50000"/>
                </a:schemeClr>
              </a:solidFill>
              <a:latin typeface="NikoshBAN" panose="02000000000000000000" pitchFamily="2" charset="0"/>
              <a:cs typeface="NikoshBAN" panose="02000000000000000000" pitchFamily="2" charset="0"/>
            </a:rPr>
            <a:t>এসেছে</a:t>
          </a:r>
          <a:r>
            <a:rPr lang="en-US" sz="3200" dirty="0" smtClean="0">
              <a:solidFill>
                <a:schemeClr val="accent2">
                  <a:lumMod val="50000"/>
                </a:schemeClr>
              </a:solidFill>
              <a:latin typeface="NikoshBAN" panose="02000000000000000000" pitchFamily="2" charset="0"/>
              <a:cs typeface="NikoshBAN" panose="02000000000000000000" pitchFamily="2" charset="0"/>
            </a:rPr>
            <a:t>।</a:t>
          </a:r>
          <a:endParaRPr lang="en-US" sz="3200" dirty="0">
            <a:solidFill>
              <a:schemeClr val="accent2">
                <a:lumMod val="50000"/>
              </a:schemeClr>
            </a:solidFill>
            <a:latin typeface="NikoshBAN" panose="02000000000000000000" pitchFamily="2" charset="0"/>
            <a:cs typeface="NikoshBAN" panose="02000000000000000000" pitchFamily="2" charset="0"/>
          </a:endParaRPr>
        </a:p>
      </dgm:t>
    </dgm:pt>
    <dgm:pt modelId="{00DAA8BD-10CE-4016-9367-9CD3B4D0DFFB}" type="parTrans" cxnId="{322D53FF-B310-48D7-BCBD-792E4E26918C}">
      <dgm:prSet/>
      <dgm:spPr/>
      <dgm:t>
        <a:bodyPr/>
        <a:lstStyle/>
        <a:p>
          <a:endParaRPr lang="en-US"/>
        </a:p>
      </dgm:t>
    </dgm:pt>
    <dgm:pt modelId="{77E9DE69-6AE7-4944-9D81-D87D8577F4B8}" type="sibTrans" cxnId="{322D53FF-B310-48D7-BCBD-792E4E26918C}">
      <dgm:prSet/>
      <dgm:spPr/>
      <dgm:t>
        <a:bodyPr/>
        <a:lstStyle/>
        <a:p>
          <a:endParaRPr lang="en-US"/>
        </a:p>
      </dgm:t>
    </dgm:pt>
    <dgm:pt modelId="{DCB6B2E4-8E51-4410-8D30-F1FF18228C76}">
      <dgm:prSet phldrT="[Text]" custT="1"/>
      <dgm:spPr>
        <a:solidFill>
          <a:srgbClr val="FFFF00"/>
        </a:solidFill>
      </dgm:spPr>
      <dgm:t>
        <a:bodyPr/>
        <a:lstStyle/>
        <a:p>
          <a:r>
            <a:rPr lang="en-US" sz="3200" dirty="0" smtClean="0">
              <a:solidFill>
                <a:srgbClr val="002060"/>
              </a:solidFill>
              <a:latin typeface="NikoshBAN" panose="02000000000000000000" pitchFamily="2" charset="0"/>
              <a:cs typeface="NikoshBAN" panose="02000000000000000000" pitchFamily="2" charset="0"/>
            </a:rPr>
            <a:t>LIBER  </a:t>
          </a:r>
          <a:r>
            <a:rPr lang="en-US" sz="3200" dirty="0" err="1" smtClean="0">
              <a:solidFill>
                <a:srgbClr val="002060"/>
              </a:solidFill>
              <a:latin typeface="NikoshBAN" panose="02000000000000000000" pitchFamily="2" charset="0"/>
              <a:cs typeface="NikoshBAN" panose="02000000000000000000" pitchFamily="2" charset="0"/>
            </a:rPr>
            <a:t>শব্দের</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অর্থ</a:t>
          </a:r>
          <a:r>
            <a:rPr lang="en-US" sz="3200" dirty="0" smtClean="0">
              <a:solidFill>
                <a:srgbClr val="002060"/>
              </a:solidFill>
              <a:latin typeface="NikoshBAN" panose="02000000000000000000" pitchFamily="2" charset="0"/>
              <a:cs typeface="NikoshBAN" panose="02000000000000000000" pitchFamily="2" charset="0"/>
            </a:rPr>
            <a:t> FREE </a:t>
          </a:r>
          <a:r>
            <a:rPr lang="en-US" sz="3200" dirty="0" err="1" smtClean="0">
              <a:solidFill>
                <a:srgbClr val="002060"/>
              </a:solidFill>
              <a:latin typeface="NikoshBAN" panose="02000000000000000000" pitchFamily="2" charset="0"/>
              <a:cs typeface="NikoshBAN" panose="02000000000000000000" pitchFamily="2" charset="0"/>
            </a:rPr>
            <a:t>বা</a:t>
          </a:r>
          <a:endParaRPr lang="en-US" sz="3200" dirty="0" smtClean="0">
            <a:solidFill>
              <a:srgbClr val="002060"/>
            </a:solidFill>
            <a:latin typeface="NikoshBAN" panose="02000000000000000000" pitchFamily="2" charset="0"/>
            <a:cs typeface="NikoshBAN" panose="02000000000000000000" pitchFamily="2" charset="0"/>
          </a:endParaRPr>
        </a:p>
        <a:p>
          <a:r>
            <a:rPr lang="en-US" sz="3200" dirty="0" err="1" smtClean="0">
              <a:solidFill>
                <a:srgbClr val="002060"/>
              </a:solidFill>
              <a:latin typeface="NikoshBAN" panose="02000000000000000000" pitchFamily="2" charset="0"/>
              <a:cs typeface="NikoshBAN" panose="02000000000000000000" pitchFamily="2" charset="0"/>
            </a:rPr>
            <a:t>স্বাধীন</a:t>
          </a:r>
          <a:endParaRPr lang="en-US" sz="3200" dirty="0">
            <a:solidFill>
              <a:srgbClr val="002060"/>
            </a:solidFill>
            <a:latin typeface="NikoshBAN" panose="02000000000000000000" pitchFamily="2" charset="0"/>
            <a:cs typeface="NikoshBAN" panose="02000000000000000000" pitchFamily="2" charset="0"/>
          </a:endParaRPr>
        </a:p>
      </dgm:t>
    </dgm:pt>
    <dgm:pt modelId="{7ABC0428-881E-4CF5-A06F-110BA832D29A}" type="parTrans" cxnId="{000D9107-8AE3-4300-B206-D1F05CA4CD2E}">
      <dgm:prSet/>
      <dgm:spPr/>
      <dgm:t>
        <a:bodyPr/>
        <a:lstStyle/>
        <a:p>
          <a:endParaRPr lang="en-US"/>
        </a:p>
      </dgm:t>
    </dgm:pt>
    <dgm:pt modelId="{4C8AC1BA-99CF-444B-A1F5-C78703005AB2}" type="sibTrans" cxnId="{000D9107-8AE3-4300-B206-D1F05CA4CD2E}">
      <dgm:prSet/>
      <dgm:spPr/>
      <dgm:t>
        <a:bodyPr/>
        <a:lstStyle/>
        <a:p>
          <a:endParaRPr lang="en-US"/>
        </a:p>
      </dgm:t>
    </dgm:pt>
    <dgm:pt modelId="{72FF110A-B39B-4580-8139-4631B5EC0396}" type="pres">
      <dgm:prSet presAssocID="{E89452CB-9913-4856-952D-51E28864A463}" presName="Name0" presStyleCnt="0">
        <dgm:presLayoutVars>
          <dgm:dir/>
          <dgm:resizeHandles val="exact"/>
        </dgm:presLayoutVars>
      </dgm:prSet>
      <dgm:spPr/>
      <dgm:t>
        <a:bodyPr/>
        <a:lstStyle/>
        <a:p>
          <a:endParaRPr lang="en-US"/>
        </a:p>
      </dgm:t>
    </dgm:pt>
    <dgm:pt modelId="{7D4B7DF2-D663-4402-926D-2F2528450C57}" type="pres">
      <dgm:prSet presAssocID="{F1C5AFAE-6095-41BB-9721-B67D18364CB8}" presName="node" presStyleLbl="node1" presStyleIdx="0" presStyleCnt="3" custScaleX="174333" custRadScaleRad="81485" custRadScaleInc="-1401">
        <dgm:presLayoutVars>
          <dgm:bulletEnabled val="1"/>
        </dgm:presLayoutVars>
      </dgm:prSet>
      <dgm:spPr/>
      <dgm:t>
        <a:bodyPr/>
        <a:lstStyle/>
        <a:p>
          <a:endParaRPr lang="en-US"/>
        </a:p>
      </dgm:t>
    </dgm:pt>
    <dgm:pt modelId="{D2778F8B-96B5-4D6E-8179-582572D8FBCB}" type="pres">
      <dgm:prSet presAssocID="{E1A17678-DED5-4D9B-B45F-C9DFB6286396}" presName="sibTrans" presStyleLbl="sibTrans2D1" presStyleIdx="0" presStyleCnt="3"/>
      <dgm:spPr/>
      <dgm:t>
        <a:bodyPr/>
        <a:lstStyle/>
        <a:p>
          <a:endParaRPr lang="en-US"/>
        </a:p>
      </dgm:t>
    </dgm:pt>
    <dgm:pt modelId="{59098BAE-3B87-45F4-B26D-D37BDE702DA6}" type="pres">
      <dgm:prSet presAssocID="{E1A17678-DED5-4D9B-B45F-C9DFB6286396}" presName="connectorText" presStyleLbl="sibTrans2D1" presStyleIdx="0" presStyleCnt="3"/>
      <dgm:spPr/>
      <dgm:t>
        <a:bodyPr/>
        <a:lstStyle/>
        <a:p>
          <a:endParaRPr lang="en-US"/>
        </a:p>
      </dgm:t>
    </dgm:pt>
    <dgm:pt modelId="{7D92E9B4-9FBB-40F4-BF13-E80A8CA9B620}" type="pres">
      <dgm:prSet presAssocID="{1AFF43FF-69E8-4608-B940-BBD0269C416F}" presName="node" presStyleLbl="node1" presStyleIdx="1" presStyleCnt="3" custScaleX="183521" custRadScaleRad="138684" custRadScaleInc="-29822">
        <dgm:presLayoutVars>
          <dgm:bulletEnabled val="1"/>
        </dgm:presLayoutVars>
      </dgm:prSet>
      <dgm:spPr/>
      <dgm:t>
        <a:bodyPr/>
        <a:lstStyle/>
        <a:p>
          <a:endParaRPr lang="en-US"/>
        </a:p>
      </dgm:t>
    </dgm:pt>
    <dgm:pt modelId="{71D0D98F-C050-4607-BEA3-3332329A557B}" type="pres">
      <dgm:prSet presAssocID="{77E9DE69-6AE7-4944-9D81-D87D8577F4B8}" presName="sibTrans" presStyleLbl="sibTrans2D1" presStyleIdx="1" presStyleCnt="3"/>
      <dgm:spPr/>
      <dgm:t>
        <a:bodyPr/>
        <a:lstStyle/>
        <a:p>
          <a:endParaRPr lang="en-US"/>
        </a:p>
      </dgm:t>
    </dgm:pt>
    <dgm:pt modelId="{68734E9E-2884-4533-91C0-1495FF191FE9}" type="pres">
      <dgm:prSet presAssocID="{77E9DE69-6AE7-4944-9D81-D87D8577F4B8}" presName="connectorText" presStyleLbl="sibTrans2D1" presStyleIdx="1" presStyleCnt="3"/>
      <dgm:spPr/>
      <dgm:t>
        <a:bodyPr/>
        <a:lstStyle/>
        <a:p>
          <a:endParaRPr lang="en-US"/>
        </a:p>
      </dgm:t>
    </dgm:pt>
    <dgm:pt modelId="{C5321E32-BE37-4822-9E85-99329AB3AA76}" type="pres">
      <dgm:prSet presAssocID="{DCB6B2E4-8E51-4410-8D30-F1FF18228C76}" presName="node" presStyleLbl="node1" presStyleIdx="2" presStyleCnt="3" custScaleX="201010" custRadScaleRad="129767" custRadScaleInc="27056">
        <dgm:presLayoutVars>
          <dgm:bulletEnabled val="1"/>
        </dgm:presLayoutVars>
      </dgm:prSet>
      <dgm:spPr/>
      <dgm:t>
        <a:bodyPr/>
        <a:lstStyle/>
        <a:p>
          <a:endParaRPr lang="en-US"/>
        </a:p>
      </dgm:t>
    </dgm:pt>
    <dgm:pt modelId="{430C1987-73A7-4422-9B44-6958526B9EAD}" type="pres">
      <dgm:prSet presAssocID="{4C8AC1BA-99CF-444B-A1F5-C78703005AB2}" presName="sibTrans" presStyleLbl="sibTrans2D1" presStyleIdx="2" presStyleCnt="3"/>
      <dgm:spPr/>
      <dgm:t>
        <a:bodyPr/>
        <a:lstStyle/>
        <a:p>
          <a:endParaRPr lang="en-US"/>
        </a:p>
      </dgm:t>
    </dgm:pt>
    <dgm:pt modelId="{C44161C7-2C26-4727-AEDC-6538DB613997}" type="pres">
      <dgm:prSet presAssocID="{4C8AC1BA-99CF-444B-A1F5-C78703005AB2}" presName="connectorText" presStyleLbl="sibTrans2D1" presStyleIdx="2" presStyleCnt="3"/>
      <dgm:spPr/>
      <dgm:t>
        <a:bodyPr/>
        <a:lstStyle/>
        <a:p>
          <a:endParaRPr lang="en-US"/>
        </a:p>
      </dgm:t>
    </dgm:pt>
  </dgm:ptLst>
  <dgm:cxnLst>
    <dgm:cxn modelId="{4D713590-9D83-4562-841A-3A9987467BF6}" type="presOf" srcId="{77E9DE69-6AE7-4944-9D81-D87D8577F4B8}" destId="{68734E9E-2884-4533-91C0-1495FF191FE9}" srcOrd="1" destOrd="0" presId="urn:microsoft.com/office/officeart/2005/8/layout/cycle7"/>
    <dgm:cxn modelId="{60D2C41D-CDCC-4582-9EA9-6AB9FF3653F6}" type="presOf" srcId="{E1A17678-DED5-4D9B-B45F-C9DFB6286396}" destId="{D2778F8B-96B5-4D6E-8179-582572D8FBCB}" srcOrd="0" destOrd="0" presId="urn:microsoft.com/office/officeart/2005/8/layout/cycle7"/>
    <dgm:cxn modelId="{E983F423-9007-4287-B109-D493ADEC2A4F}" type="presOf" srcId="{E1A17678-DED5-4D9B-B45F-C9DFB6286396}" destId="{59098BAE-3B87-45F4-B26D-D37BDE702DA6}" srcOrd="1" destOrd="0" presId="urn:microsoft.com/office/officeart/2005/8/layout/cycle7"/>
    <dgm:cxn modelId="{9304C13C-8749-4AED-A46D-C80C3648D329}" type="presOf" srcId="{4C8AC1BA-99CF-444B-A1F5-C78703005AB2}" destId="{C44161C7-2C26-4727-AEDC-6538DB613997}" srcOrd="1" destOrd="0" presId="urn:microsoft.com/office/officeart/2005/8/layout/cycle7"/>
    <dgm:cxn modelId="{45F764D8-3F30-42AE-8D46-54DF9D6224A1}" type="presOf" srcId="{DCB6B2E4-8E51-4410-8D30-F1FF18228C76}" destId="{C5321E32-BE37-4822-9E85-99329AB3AA76}" srcOrd="0" destOrd="0" presId="urn:microsoft.com/office/officeart/2005/8/layout/cycle7"/>
    <dgm:cxn modelId="{F82E0547-60BC-4FC1-948F-88BDB08A7BB0}" type="presOf" srcId="{E89452CB-9913-4856-952D-51E28864A463}" destId="{72FF110A-B39B-4580-8139-4631B5EC0396}" srcOrd="0" destOrd="0" presId="urn:microsoft.com/office/officeart/2005/8/layout/cycle7"/>
    <dgm:cxn modelId="{AF0F2D4F-1B55-47A2-AE6B-C74B7257D81C}" type="presOf" srcId="{77E9DE69-6AE7-4944-9D81-D87D8577F4B8}" destId="{71D0D98F-C050-4607-BEA3-3332329A557B}" srcOrd="0" destOrd="0" presId="urn:microsoft.com/office/officeart/2005/8/layout/cycle7"/>
    <dgm:cxn modelId="{000D9107-8AE3-4300-B206-D1F05CA4CD2E}" srcId="{E89452CB-9913-4856-952D-51E28864A463}" destId="{DCB6B2E4-8E51-4410-8D30-F1FF18228C76}" srcOrd="2" destOrd="0" parTransId="{7ABC0428-881E-4CF5-A06F-110BA832D29A}" sibTransId="{4C8AC1BA-99CF-444B-A1F5-C78703005AB2}"/>
    <dgm:cxn modelId="{9B598440-FD22-4C9A-B028-12B8ED05C7BF}" srcId="{E89452CB-9913-4856-952D-51E28864A463}" destId="{F1C5AFAE-6095-41BB-9721-B67D18364CB8}" srcOrd="0" destOrd="0" parTransId="{4B7493FE-8CB4-4654-84E0-68D2C5CB4C6F}" sibTransId="{E1A17678-DED5-4D9B-B45F-C9DFB6286396}"/>
    <dgm:cxn modelId="{EEB95753-69B6-4C65-9159-EF1CC45E2561}" type="presOf" srcId="{4C8AC1BA-99CF-444B-A1F5-C78703005AB2}" destId="{430C1987-73A7-4422-9B44-6958526B9EAD}" srcOrd="0" destOrd="0" presId="urn:microsoft.com/office/officeart/2005/8/layout/cycle7"/>
    <dgm:cxn modelId="{262D7991-D528-43CD-871C-2F26CEE5DBD7}" type="presOf" srcId="{F1C5AFAE-6095-41BB-9721-B67D18364CB8}" destId="{7D4B7DF2-D663-4402-926D-2F2528450C57}" srcOrd="0" destOrd="0" presId="urn:microsoft.com/office/officeart/2005/8/layout/cycle7"/>
    <dgm:cxn modelId="{322D53FF-B310-48D7-BCBD-792E4E26918C}" srcId="{E89452CB-9913-4856-952D-51E28864A463}" destId="{1AFF43FF-69E8-4608-B940-BBD0269C416F}" srcOrd="1" destOrd="0" parTransId="{00DAA8BD-10CE-4016-9367-9CD3B4D0DFFB}" sibTransId="{77E9DE69-6AE7-4944-9D81-D87D8577F4B8}"/>
    <dgm:cxn modelId="{BBB58E42-FDF9-4D14-880A-2BF76083B51A}" type="presOf" srcId="{1AFF43FF-69E8-4608-B940-BBD0269C416F}" destId="{7D92E9B4-9FBB-40F4-BF13-E80A8CA9B620}" srcOrd="0" destOrd="0" presId="urn:microsoft.com/office/officeart/2005/8/layout/cycle7"/>
    <dgm:cxn modelId="{EE8FE746-FCE8-40DF-9FF1-7F3753B014AF}" type="presParOf" srcId="{72FF110A-B39B-4580-8139-4631B5EC0396}" destId="{7D4B7DF2-D663-4402-926D-2F2528450C57}" srcOrd="0" destOrd="0" presId="urn:microsoft.com/office/officeart/2005/8/layout/cycle7"/>
    <dgm:cxn modelId="{6F1878AE-8B2B-4E73-A267-D5D06BEC0C08}" type="presParOf" srcId="{72FF110A-B39B-4580-8139-4631B5EC0396}" destId="{D2778F8B-96B5-4D6E-8179-582572D8FBCB}" srcOrd="1" destOrd="0" presId="urn:microsoft.com/office/officeart/2005/8/layout/cycle7"/>
    <dgm:cxn modelId="{5AF7E19F-1EE9-470C-A1A0-0A664B8DABC6}" type="presParOf" srcId="{D2778F8B-96B5-4D6E-8179-582572D8FBCB}" destId="{59098BAE-3B87-45F4-B26D-D37BDE702DA6}" srcOrd="0" destOrd="0" presId="urn:microsoft.com/office/officeart/2005/8/layout/cycle7"/>
    <dgm:cxn modelId="{9EAFF68C-F421-475B-BD78-25F47FE86902}" type="presParOf" srcId="{72FF110A-B39B-4580-8139-4631B5EC0396}" destId="{7D92E9B4-9FBB-40F4-BF13-E80A8CA9B620}" srcOrd="2" destOrd="0" presId="urn:microsoft.com/office/officeart/2005/8/layout/cycle7"/>
    <dgm:cxn modelId="{8435994C-E99C-4F45-971D-3429845D582B}" type="presParOf" srcId="{72FF110A-B39B-4580-8139-4631B5EC0396}" destId="{71D0D98F-C050-4607-BEA3-3332329A557B}" srcOrd="3" destOrd="0" presId="urn:microsoft.com/office/officeart/2005/8/layout/cycle7"/>
    <dgm:cxn modelId="{0090DC07-A601-437E-8E83-31A21C008101}" type="presParOf" srcId="{71D0D98F-C050-4607-BEA3-3332329A557B}" destId="{68734E9E-2884-4533-91C0-1495FF191FE9}" srcOrd="0" destOrd="0" presId="urn:microsoft.com/office/officeart/2005/8/layout/cycle7"/>
    <dgm:cxn modelId="{DA8643DF-1C3A-4A60-8269-CA1EE6B70787}" type="presParOf" srcId="{72FF110A-B39B-4580-8139-4631B5EC0396}" destId="{C5321E32-BE37-4822-9E85-99329AB3AA76}" srcOrd="4" destOrd="0" presId="urn:microsoft.com/office/officeart/2005/8/layout/cycle7"/>
    <dgm:cxn modelId="{8EB6D764-BE40-41A3-909A-5BE51CC9ACAD}" type="presParOf" srcId="{72FF110A-B39B-4580-8139-4631B5EC0396}" destId="{430C1987-73A7-4422-9B44-6958526B9EAD}" srcOrd="5" destOrd="0" presId="urn:microsoft.com/office/officeart/2005/8/layout/cycle7"/>
    <dgm:cxn modelId="{F6903D31-0DE6-488A-AB61-00BEF45DFBA5}" type="presParOf" srcId="{430C1987-73A7-4422-9B44-6958526B9EAD}" destId="{C44161C7-2C26-4727-AEDC-6538DB613997}"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958D8E-FE16-4647-8430-8E1F6C3242B2}"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7F60BC29-2A0B-4D6D-83E3-119920EB359E}">
      <dgm:prSet phldrT="[Text]" custT="1"/>
      <dgm:spPr>
        <a:solidFill>
          <a:schemeClr val="accent2">
            <a:lumMod val="75000"/>
          </a:schemeClr>
        </a:solidFill>
      </dgm:spPr>
      <dgm:t>
        <a:bodyPr/>
        <a:lstStyle/>
        <a:p>
          <a:r>
            <a:rPr lang="en-US" sz="3600" dirty="0" err="1" smtClean="0">
              <a:solidFill>
                <a:srgbClr val="FFFF00"/>
              </a:solidFill>
              <a:latin typeface="NikoshBAN" panose="02000000000000000000" pitchFamily="2" charset="0"/>
              <a:cs typeface="NikoshBAN" panose="02000000000000000000" pitchFamily="2" charset="0"/>
            </a:rPr>
            <a:t>জন</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ষ্টুয়ার্ট</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মিল</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এর</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মতে</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নিজের</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উপর,নিজের</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দেহ</a:t>
          </a:r>
          <a:r>
            <a:rPr lang="en-US" sz="3600" dirty="0" smtClean="0">
              <a:solidFill>
                <a:srgbClr val="FFFF00"/>
              </a:solidFill>
              <a:latin typeface="NikoshBAN" panose="02000000000000000000" pitchFamily="2" charset="0"/>
              <a:cs typeface="NikoshBAN" panose="02000000000000000000" pitchFamily="2" charset="0"/>
            </a:rPr>
            <a:t> ও </a:t>
          </a:r>
          <a:r>
            <a:rPr lang="en-US" sz="3600" dirty="0" err="1" smtClean="0">
              <a:solidFill>
                <a:srgbClr val="FFFF00"/>
              </a:solidFill>
              <a:latin typeface="NikoshBAN" panose="02000000000000000000" pitchFamily="2" charset="0"/>
              <a:cs typeface="NikoshBAN" panose="02000000000000000000" pitchFamily="2" charset="0"/>
            </a:rPr>
            <a:t>মনের</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উপর</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ব্যক্তিই</a:t>
          </a:r>
          <a:r>
            <a:rPr lang="en-US" sz="3600" dirty="0" smtClean="0">
              <a:solidFill>
                <a:srgbClr val="FFFF00"/>
              </a:solidFill>
              <a:latin typeface="NikoshBAN" panose="02000000000000000000" pitchFamily="2" charset="0"/>
              <a:cs typeface="NikoshBAN" panose="02000000000000000000" pitchFamily="2" charset="0"/>
            </a:rPr>
            <a:t> </a:t>
          </a:r>
          <a:r>
            <a:rPr lang="en-US" sz="3600" dirty="0" err="1" smtClean="0">
              <a:solidFill>
                <a:srgbClr val="FFFF00"/>
              </a:solidFill>
              <a:latin typeface="NikoshBAN" panose="02000000000000000000" pitchFamily="2" charset="0"/>
              <a:cs typeface="NikoshBAN" panose="02000000000000000000" pitchFamily="2" charset="0"/>
            </a:rPr>
            <a:t>সার্বভৌম</a:t>
          </a:r>
          <a:r>
            <a:rPr lang="en-US" sz="3600" dirty="0" smtClean="0">
              <a:solidFill>
                <a:srgbClr val="FFFF00"/>
              </a:solidFill>
              <a:latin typeface="NikoshBAN" panose="02000000000000000000" pitchFamily="2" charset="0"/>
              <a:cs typeface="NikoshBAN" panose="02000000000000000000" pitchFamily="2" charset="0"/>
            </a:rPr>
            <a:t>,</a:t>
          </a:r>
          <a:endParaRPr lang="en-US" sz="3600" dirty="0">
            <a:solidFill>
              <a:srgbClr val="FFFF00"/>
            </a:solidFill>
            <a:latin typeface="NikoshBAN" panose="02000000000000000000" pitchFamily="2" charset="0"/>
            <a:cs typeface="NikoshBAN" panose="02000000000000000000" pitchFamily="2" charset="0"/>
          </a:endParaRPr>
        </a:p>
      </dgm:t>
    </dgm:pt>
    <dgm:pt modelId="{50A95133-B4CE-4BE1-A9D6-AA3FC129DC59}" type="parTrans" cxnId="{1E75E1A9-6671-45E1-BAC8-E49B0978583A}">
      <dgm:prSet/>
      <dgm:spPr/>
      <dgm:t>
        <a:bodyPr/>
        <a:lstStyle/>
        <a:p>
          <a:endParaRPr lang="en-US"/>
        </a:p>
      </dgm:t>
    </dgm:pt>
    <dgm:pt modelId="{BC2D8965-59DE-471D-A3BE-CEEA1A65E750}" type="sibTrans" cxnId="{1E75E1A9-6671-45E1-BAC8-E49B0978583A}">
      <dgm:prSet/>
      <dgm:spPr/>
      <dgm:t>
        <a:bodyPr/>
        <a:lstStyle/>
        <a:p>
          <a:endParaRPr lang="en-US"/>
        </a:p>
      </dgm:t>
    </dgm:pt>
    <dgm:pt modelId="{710CBEE9-E70F-40DA-A6AB-BB517E7ECF62}">
      <dgm:prSet phldrT="[Text]" custT="1"/>
      <dgm:spPr>
        <a:solidFill>
          <a:schemeClr val="accent1"/>
        </a:solidFill>
      </dgm:spPr>
      <dgm:t>
        <a:bodyPr/>
        <a:lstStyle/>
        <a:p>
          <a:r>
            <a:rPr lang="en-US" sz="3200" dirty="0" err="1" smtClean="0">
              <a:solidFill>
                <a:srgbClr val="C00000"/>
              </a:solidFill>
              <a:latin typeface="NikoshBAN" panose="02000000000000000000" pitchFamily="2" charset="0"/>
              <a:cs typeface="NikoshBAN" panose="02000000000000000000" pitchFamily="2" charset="0"/>
            </a:rPr>
            <a:t>হার্বার্ট</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স্পেনসার</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এর</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মতে</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স্বাধীনতা</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বলতে</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খুশিমত</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কাজ</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করাকে</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বুঝি,যদি</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উক্ত</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কাজের</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দ্বারা</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অন্যের</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অনুরুপ</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স্বাধীনতা</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উপভোগের</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বাধার</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সৃষ্টি</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না</a:t>
          </a:r>
          <a:r>
            <a:rPr lang="en-US" sz="3200" dirty="0" smtClean="0">
              <a:solidFill>
                <a:srgbClr val="C00000"/>
              </a:solidFill>
              <a:latin typeface="NikoshBAN" panose="02000000000000000000" pitchFamily="2" charset="0"/>
              <a:cs typeface="NikoshBAN" panose="02000000000000000000" pitchFamily="2" charset="0"/>
            </a:rPr>
            <a:t> </a:t>
          </a:r>
          <a:r>
            <a:rPr lang="en-US" sz="3200" dirty="0" err="1" smtClean="0">
              <a:solidFill>
                <a:srgbClr val="C00000"/>
              </a:solidFill>
              <a:latin typeface="NikoshBAN" panose="02000000000000000000" pitchFamily="2" charset="0"/>
              <a:cs typeface="NikoshBAN" panose="02000000000000000000" pitchFamily="2" charset="0"/>
            </a:rPr>
            <a:t>হয়</a:t>
          </a:r>
          <a:r>
            <a:rPr lang="en-US" sz="3200" dirty="0" smtClean="0">
              <a:solidFill>
                <a:srgbClr val="C00000"/>
              </a:solidFill>
              <a:latin typeface="NikoshBAN" panose="02000000000000000000" pitchFamily="2" charset="0"/>
              <a:cs typeface="NikoshBAN" panose="02000000000000000000" pitchFamily="2" charset="0"/>
            </a:rPr>
            <a:t>,</a:t>
          </a:r>
          <a:endParaRPr lang="en-US" sz="3200" dirty="0">
            <a:solidFill>
              <a:srgbClr val="C00000"/>
            </a:solidFill>
            <a:latin typeface="NikoshBAN" panose="02000000000000000000" pitchFamily="2" charset="0"/>
            <a:cs typeface="NikoshBAN" panose="02000000000000000000" pitchFamily="2" charset="0"/>
          </a:endParaRPr>
        </a:p>
      </dgm:t>
    </dgm:pt>
    <dgm:pt modelId="{91B88468-4815-48A2-B186-B4BC945A2465}" type="parTrans" cxnId="{CC29CB6E-0DAF-4CD6-9822-7C053E7108E2}">
      <dgm:prSet/>
      <dgm:spPr/>
      <dgm:t>
        <a:bodyPr/>
        <a:lstStyle/>
        <a:p>
          <a:endParaRPr lang="en-US"/>
        </a:p>
      </dgm:t>
    </dgm:pt>
    <dgm:pt modelId="{1A8012F4-AAD3-423E-B3B0-4AD6E6298D33}" type="sibTrans" cxnId="{CC29CB6E-0DAF-4CD6-9822-7C053E7108E2}">
      <dgm:prSet/>
      <dgm:spPr/>
      <dgm:t>
        <a:bodyPr/>
        <a:lstStyle/>
        <a:p>
          <a:endParaRPr lang="en-US"/>
        </a:p>
      </dgm:t>
    </dgm:pt>
    <dgm:pt modelId="{9D5D29FF-5D6A-4669-8A68-34D7B488EEF8}">
      <dgm:prSet phldrT="[Text]" custT="1"/>
      <dgm:spPr>
        <a:solidFill>
          <a:srgbClr val="00B050"/>
        </a:solidFill>
      </dgm:spPr>
      <dgm:t>
        <a:bodyPr/>
        <a:lstStyle/>
        <a:p>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টি,এইচ,গ্রিন</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এর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মতে</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যা</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উপভোগ</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করার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এবং</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সম্পন্ন</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করার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যোগ্য</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তা</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উপভোগ</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ও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সম্পাদন</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করার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ক্ষমতাকে</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স্বাধীনতা</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বলে</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a:t>
          </a:r>
          <a:endParaRPr lang="en-US" sz="3200" dirty="0">
            <a:solidFill>
              <a:schemeClr val="tx1">
                <a:lumMod val="95000"/>
                <a:lumOff val="5000"/>
              </a:schemeClr>
            </a:solidFill>
            <a:latin typeface="NikoshBAN" panose="02000000000000000000" pitchFamily="2" charset="0"/>
            <a:cs typeface="NikoshBAN" panose="02000000000000000000" pitchFamily="2" charset="0"/>
          </a:endParaRPr>
        </a:p>
      </dgm:t>
    </dgm:pt>
    <dgm:pt modelId="{1E4B7662-F5FE-40F2-9150-E4A95541E476}" type="parTrans" cxnId="{CDD2F2DF-8ADC-4D3F-9D47-9BD86EDDDC4B}">
      <dgm:prSet/>
      <dgm:spPr/>
      <dgm:t>
        <a:bodyPr/>
        <a:lstStyle/>
        <a:p>
          <a:endParaRPr lang="en-US"/>
        </a:p>
      </dgm:t>
    </dgm:pt>
    <dgm:pt modelId="{8ADDB963-C5E7-4671-864C-5AD8969B8216}" type="sibTrans" cxnId="{CDD2F2DF-8ADC-4D3F-9D47-9BD86EDDDC4B}">
      <dgm:prSet/>
      <dgm:spPr/>
      <dgm:t>
        <a:bodyPr/>
        <a:lstStyle/>
        <a:p>
          <a:endParaRPr lang="en-US"/>
        </a:p>
      </dgm:t>
    </dgm:pt>
    <dgm:pt modelId="{5A231FF8-4053-4149-A2B3-64215BEBF52F}" type="pres">
      <dgm:prSet presAssocID="{9A958D8E-FE16-4647-8430-8E1F6C3242B2}" presName="Name0" presStyleCnt="0">
        <dgm:presLayoutVars>
          <dgm:dir/>
          <dgm:resizeHandles val="exact"/>
        </dgm:presLayoutVars>
      </dgm:prSet>
      <dgm:spPr/>
      <dgm:t>
        <a:bodyPr/>
        <a:lstStyle/>
        <a:p>
          <a:endParaRPr lang="en-US"/>
        </a:p>
      </dgm:t>
    </dgm:pt>
    <dgm:pt modelId="{18063324-8C2B-44CF-AF56-43B321342466}" type="pres">
      <dgm:prSet presAssocID="{7F60BC29-2A0B-4D6D-83E3-119920EB359E}" presName="node" presStyleLbl="node1" presStyleIdx="0" presStyleCnt="3" custScaleX="226154" custScaleY="116121" custRadScaleRad="84611" custRadScaleInc="3738">
        <dgm:presLayoutVars>
          <dgm:bulletEnabled val="1"/>
        </dgm:presLayoutVars>
      </dgm:prSet>
      <dgm:spPr/>
      <dgm:t>
        <a:bodyPr/>
        <a:lstStyle/>
        <a:p>
          <a:endParaRPr lang="en-US"/>
        </a:p>
      </dgm:t>
    </dgm:pt>
    <dgm:pt modelId="{8DF1998E-6EB3-4270-90FB-B7C84FFC9DBC}" type="pres">
      <dgm:prSet presAssocID="{BC2D8965-59DE-471D-A3BE-CEEA1A65E750}" presName="sibTrans" presStyleLbl="sibTrans2D1" presStyleIdx="0" presStyleCnt="3"/>
      <dgm:spPr/>
      <dgm:t>
        <a:bodyPr/>
        <a:lstStyle/>
        <a:p>
          <a:endParaRPr lang="en-US"/>
        </a:p>
      </dgm:t>
    </dgm:pt>
    <dgm:pt modelId="{904A723A-5CCF-4EC5-9F21-057A3484E7ED}" type="pres">
      <dgm:prSet presAssocID="{BC2D8965-59DE-471D-A3BE-CEEA1A65E750}" presName="connectorText" presStyleLbl="sibTrans2D1" presStyleIdx="0" presStyleCnt="3"/>
      <dgm:spPr/>
      <dgm:t>
        <a:bodyPr/>
        <a:lstStyle/>
        <a:p>
          <a:endParaRPr lang="en-US"/>
        </a:p>
      </dgm:t>
    </dgm:pt>
    <dgm:pt modelId="{E71F8C95-4BE7-40CC-A502-29D05264D39A}" type="pres">
      <dgm:prSet presAssocID="{710CBEE9-E70F-40DA-A6AB-BB517E7ECF62}" presName="node" presStyleLbl="node1" presStyleIdx="1" presStyleCnt="3" custScaleX="212576" custScaleY="135933" custRadScaleRad="135721" custRadScaleInc="-35738">
        <dgm:presLayoutVars>
          <dgm:bulletEnabled val="1"/>
        </dgm:presLayoutVars>
      </dgm:prSet>
      <dgm:spPr/>
      <dgm:t>
        <a:bodyPr/>
        <a:lstStyle/>
        <a:p>
          <a:endParaRPr lang="en-US"/>
        </a:p>
      </dgm:t>
    </dgm:pt>
    <dgm:pt modelId="{E7B3F3F9-CB6E-4880-98CC-1148A56D0CF1}" type="pres">
      <dgm:prSet presAssocID="{1A8012F4-AAD3-423E-B3B0-4AD6E6298D33}" presName="sibTrans" presStyleLbl="sibTrans2D1" presStyleIdx="1" presStyleCnt="3"/>
      <dgm:spPr/>
      <dgm:t>
        <a:bodyPr/>
        <a:lstStyle/>
        <a:p>
          <a:endParaRPr lang="en-US"/>
        </a:p>
      </dgm:t>
    </dgm:pt>
    <dgm:pt modelId="{34332B23-7B96-4E6D-9490-E48F222483D8}" type="pres">
      <dgm:prSet presAssocID="{1A8012F4-AAD3-423E-B3B0-4AD6E6298D33}" presName="connectorText" presStyleLbl="sibTrans2D1" presStyleIdx="1" presStyleCnt="3"/>
      <dgm:spPr/>
      <dgm:t>
        <a:bodyPr/>
        <a:lstStyle/>
        <a:p>
          <a:endParaRPr lang="en-US"/>
        </a:p>
      </dgm:t>
    </dgm:pt>
    <dgm:pt modelId="{A3612607-7847-44B3-A1A8-DDB7E241DB7A}" type="pres">
      <dgm:prSet presAssocID="{9D5D29FF-5D6A-4669-8A68-34D7B488EEF8}" presName="node" presStyleLbl="node1" presStyleIdx="2" presStyleCnt="3" custScaleX="201520" custScaleY="141279" custRadScaleRad="98155" custRadScaleInc="27459">
        <dgm:presLayoutVars>
          <dgm:bulletEnabled val="1"/>
        </dgm:presLayoutVars>
      </dgm:prSet>
      <dgm:spPr/>
      <dgm:t>
        <a:bodyPr/>
        <a:lstStyle/>
        <a:p>
          <a:endParaRPr lang="en-US"/>
        </a:p>
      </dgm:t>
    </dgm:pt>
    <dgm:pt modelId="{B592C007-F802-4ED7-93F0-DD7CCC0AD1FA}" type="pres">
      <dgm:prSet presAssocID="{8ADDB963-C5E7-4671-864C-5AD8969B8216}" presName="sibTrans" presStyleLbl="sibTrans2D1" presStyleIdx="2" presStyleCnt="3"/>
      <dgm:spPr/>
      <dgm:t>
        <a:bodyPr/>
        <a:lstStyle/>
        <a:p>
          <a:endParaRPr lang="en-US"/>
        </a:p>
      </dgm:t>
    </dgm:pt>
    <dgm:pt modelId="{C7E46A25-25B7-4BD6-AAA9-DC67E6253624}" type="pres">
      <dgm:prSet presAssocID="{8ADDB963-C5E7-4671-864C-5AD8969B8216}" presName="connectorText" presStyleLbl="sibTrans2D1" presStyleIdx="2" presStyleCnt="3"/>
      <dgm:spPr/>
      <dgm:t>
        <a:bodyPr/>
        <a:lstStyle/>
        <a:p>
          <a:endParaRPr lang="en-US"/>
        </a:p>
      </dgm:t>
    </dgm:pt>
  </dgm:ptLst>
  <dgm:cxnLst>
    <dgm:cxn modelId="{3EE4D71C-059C-4577-A67F-465713BFDB85}" type="presOf" srcId="{8ADDB963-C5E7-4671-864C-5AD8969B8216}" destId="{B592C007-F802-4ED7-93F0-DD7CCC0AD1FA}" srcOrd="0" destOrd="0" presId="urn:microsoft.com/office/officeart/2005/8/layout/cycle7"/>
    <dgm:cxn modelId="{CDD2F2DF-8ADC-4D3F-9D47-9BD86EDDDC4B}" srcId="{9A958D8E-FE16-4647-8430-8E1F6C3242B2}" destId="{9D5D29FF-5D6A-4669-8A68-34D7B488EEF8}" srcOrd="2" destOrd="0" parTransId="{1E4B7662-F5FE-40F2-9150-E4A95541E476}" sibTransId="{8ADDB963-C5E7-4671-864C-5AD8969B8216}"/>
    <dgm:cxn modelId="{101FA383-DC47-43F4-A4C7-C0078FCB8DC8}" type="presOf" srcId="{8ADDB963-C5E7-4671-864C-5AD8969B8216}" destId="{C7E46A25-25B7-4BD6-AAA9-DC67E6253624}" srcOrd="1" destOrd="0" presId="urn:microsoft.com/office/officeart/2005/8/layout/cycle7"/>
    <dgm:cxn modelId="{65CC46EB-C9CF-4FAC-A1EB-A417E74797A4}" type="presOf" srcId="{BC2D8965-59DE-471D-A3BE-CEEA1A65E750}" destId="{904A723A-5CCF-4EC5-9F21-057A3484E7ED}" srcOrd="1" destOrd="0" presId="urn:microsoft.com/office/officeart/2005/8/layout/cycle7"/>
    <dgm:cxn modelId="{4711486D-29BF-4DFA-9EAE-D3DF42273463}" type="presOf" srcId="{9A958D8E-FE16-4647-8430-8E1F6C3242B2}" destId="{5A231FF8-4053-4149-A2B3-64215BEBF52F}" srcOrd="0" destOrd="0" presId="urn:microsoft.com/office/officeart/2005/8/layout/cycle7"/>
    <dgm:cxn modelId="{98B7432E-6C50-4D39-9831-9047D1647CA2}" type="presOf" srcId="{9D5D29FF-5D6A-4669-8A68-34D7B488EEF8}" destId="{A3612607-7847-44B3-A1A8-DDB7E241DB7A}" srcOrd="0" destOrd="0" presId="urn:microsoft.com/office/officeart/2005/8/layout/cycle7"/>
    <dgm:cxn modelId="{D81F4057-BCD2-482B-9857-05498C5E77AF}" type="presOf" srcId="{BC2D8965-59DE-471D-A3BE-CEEA1A65E750}" destId="{8DF1998E-6EB3-4270-90FB-B7C84FFC9DBC}" srcOrd="0" destOrd="0" presId="urn:microsoft.com/office/officeart/2005/8/layout/cycle7"/>
    <dgm:cxn modelId="{1E75E1A9-6671-45E1-BAC8-E49B0978583A}" srcId="{9A958D8E-FE16-4647-8430-8E1F6C3242B2}" destId="{7F60BC29-2A0B-4D6D-83E3-119920EB359E}" srcOrd="0" destOrd="0" parTransId="{50A95133-B4CE-4BE1-A9D6-AA3FC129DC59}" sibTransId="{BC2D8965-59DE-471D-A3BE-CEEA1A65E750}"/>
    <dgm:cxn modelId="{0D62DE12-56DB-4715-B2B6-76A8B2FA0B36}" type="presOf" srcId="{7F60BC29-2A0B-4D6D-83E3-119920EB359E}" destId="{18063324-8C2B-44CF-AF56-43B321342466}" srcOrd="0" destOrd="0" presId="urn:microsoft.com/office/officeart/2005/8/layout/cycle7"/>
    <dgm:cxn modelId="{4B5577BE-7122-4E95-B64E-1EA6A3E4EACA}" type="presOf" srcId="{1A8012F4-AAD3-423E-B3B0-4AD6E6298D33}" destId="{E7B3F3F9-CB6E-4880-98CC-1148A56D0CF1}" srcOrd="0" destOrd="0" presId="urn:microsoft.com/office/officeart/2005/8/layout/cycle7"/>
    <dgm:cxn modelId="{D37CAD9E-CD7C-4488-8619-41DABE45BA88}" type="presOf" srcId="{710CBEE9-E70F-40DA-A6AB-BB517E7ECF62}" destId="{E71F8C95-4BE7-40CC-A502-29D05264D39A}" srcOrd="0" destOrd="0" presId="urn:microsoft.com/office/officeart/2005/8/layout/cycle7"/>
    <dgm:cxn modelId="{C2C10F76-D3D5-4FC3-AB55-B157FE45AB6C}" type="presOf" srcId="{1A8012F4-AAD3-423E-B3B0-4AD6E6298D33}" destId="{34332B23-7B96-4E6D-9490-E48F222483D8}" srcOrd="1" destOrd="0" presId="urn:microsoft.com/office/officeart/2005/8/layout/cycle7"/>
    <dgm:cxn modelId="{CC29CB6E-0DAF-4CD6-9822-7C053E7108E2}" srcId="{9A958D8E-FE16-4647-8430-8E1F6C3242B2}" destId="{710CBEE9-E70F-40DA-A6AB-BB517E7ECF62}" srcOrd="1" destOrd="0" parTransId="{91B88468-4815-48A2-B186-B4BC945A2465}" sibTransId="{1A8012F4-AAD3-423E-B3B0-4AD6E6298D33}"/>
    <dgm:cxn modelId="{C74DC3D5-A992-4FC4-8EBF-0F7F8C7CAF75}" type="presParOf" srcId="{5A231FF8-4053-4149-A2B3-64215BEBF52F}" destId="{18063324-8C2B-44CF-AF56-43B321342466}" srcOrd="0" destOrd="0" presId="urn:microsoft.com/office/officeart/2005/8/layout/cycle7"/>
    <dgm:cxn modelId="{0AB44450-D012-4C86-91BB-EA00B51EE9FC}" type="presParOf" srcId="{5A231FF8-4053-4149-A2B3-64215BEBF52F}" destId="{8DF1998E-6EB3-4270-90FB-B7C84FFC9DBC}" srcOrd="1" destOrd="0" presId="urn:microsoft.com/office/officeart/2005/8/layout/cycle7"/>
    <dgm:cxn modelId="{00A5CC3E-9C99-42E2-A99E-77BFE4A7288B}" type="presParOf" srcId="{8DF1998E-6EB3-4270-90FB-B7C84FFC9DBC}" destId="{904A723A-5CCF-4EC5-9F21-057A3484E7ED}" srcOrd="0" destOrd="0" presId="urn:microsoft.com/office/officeart/2005/8/layout/cycle7"/>
    <dgm:cxn modelId="{49A70330-056A-4F05-A57D-634106D24A63}" type="presParOf" srcId="{5A231FF8-4053-4149-A2B3-64215BEBF52F}" destId="{E71F8C95-4BE7-40CC-A502-29D05264D39A}" srcOrd="2" destOrd="0" presId="urn:microsoft.com/office/officeart/2005/8/layout/cycle7"/>
    <dgm:cxn modelId="{3AFE559A-21C5-49E1-91A4-25FA38D45426}" type="presParOf" srcId="{5A231FF8-4053-4149-A2B3-64215BEBF52F}" destId="{E7B3F3F9-CB6E-4880-98CC-1148A56D0CF1}" srcOrd="3" destOrd="0" presId="urn:microsoft.com/office/officeart/2005/8/layout/cycle7"/>
    <dgm:cxn modelId="{C1AFB29F-F77A-4F00-90E7-3BFEDC837E0B}" type="presParOf" srcId="{E7B3F3F9-CB6E-4880-98CC-1148A56D0CF1}" destId="{34332B23-7B96-4E6D-9490-E48F222483D8}" srcOrd="0" destOrd="0" presId="urn:microsoft.com/office/officeart/2005/8/layout/cycle7"/>
    <dgm:cxn modelId="{B0A591D1-8759-412C-807B-1041C78638F6}" type="presParOf" srcId="{5A231FF8-4053-4149-A2B3-64215BEBF52F}" destId="{A3612607-7847-44B3-A1A8-DDB7E241DB7A}" srcOrd="4" destOrd="0" presId="urn:microsoft.com/office/officeart/2005/8/layout/cycle7"/>
    <dgm:cxn modelId="{83F92670-D882-4285-9702-3A777D143F34}" type="presParOf" srcId="{5A231FF8-4053-4149-A2B3-64215BEBF52F}" destId="{B592C007-F802-4ED7-93F0-DD7CCC0AD1FA}" srcOrd="5" destOrd="0" presId="urn:microsoft.com/office/officeart/2005/8/layout/cycle7"/>
    <dgm:cxn modelId="{9B046350-96F6-458C-BD4D-C055406E958C}" type="presParOf" srcId="{B592C007-F802-4ED7-93F0-DD7CCC0AD1FA}" destId="{C7E46A25-25B7-4BD6-AAA9-DC67E6253624}"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082D47-F0E6-4D86-AE46-C566886A3981}" type="doc">
      <dgm:prSet loTypeId="urn:microsoft.com/office/officeart/2005/8/layout/cycle8" loCatId="cycle" qsTypeId="urn:microsoft.com/office/officeart/2005/8/quickstyle/simple1" qsCatId="simple" csTypeId="urn:microsoft.com/office/officeart/2005/8/colors/accent1_2" csCatId="accent1" phldr="1"/>
      <dgm:spPr/>
    </dgm:pt>
    <dgm:pt modelId="{2F4E3F7D-687A-49E9-ADB4-52664643DE2D}">
      <dgm:prSet phldrT="[Text]" custT="1"/>
      <dgm:spPr>
        <a:solidFill>
          <a:schemeClr val="accent6">
            <a:lumMod val="50000"/>
          </a:schemeClr>
        </a:solidFill>
      </dgm:spPr>
      <dgm:t>
        <a:bodyPr/>
        <a:lstStyle/>
        <a:p>
          <a:r>
            <a:rPr lang="bn-BD" sz="3200" dirty="0" smtClean="0">
              <a:solidFill>
                <a:srgbClr val="00B0F0"/>
              </a:solidFill>
              <a:latin typeface="NikoshBAN" panose="02000000000000000000" pitchFamily="2" charset="0"/>
              <a:cs typeface="NikoshBAN" panose="02000000000000000000" pitchFamily="2" charset="0"/>
            </a:rPr>
            <a:t>১। প্রাকৃতিক</a:t>
          </a:r>
        </a:p>
        <a:p>
          <a:r>
            <a:rPr lang="bn-BD" sz="3200" dirty="0" smtClean="0">
              <a:solidFill>
                <a:srgbClr val="00B0F0"/>
              </a:solidFill>
              <a:latin typeface="NikoshBAN" panose="02000000000000000000" pitchFamily="2" charset="0"/>
              <a:cs typeface="NikoshBAN" panose="02000000000000000000" pitchFamily="2" charset="0"/>
            </a:rPr>
            <a:t>স্বাধীনতা।</a:t>
          </a:r>
          <a:endParaRPr lang="en-US" sz="3200" dirty="0">
            <a:solidFill>
              <a:srgbClr val="00B0F0"/>
            </a:solidFill>
            <a:latin typeface="NikoshBAN" panose="02000000000000000000" pitchFamily="2" charset="0"/>
            <a:cs typeface="NikoshBAN" panose="02000000000000000000" pitchFamily="2" charset="0"/>
          </a:endParaRPr>
        </a:p>
      </dgm:t>
    </dgm:pt>
    <dgm:pt modelId="{0916E1F1-13AA-4695-9A3F-8FC04BC4B832}" type="parTrans" cxnId="{0748B8E4-0E18-46DC-952B-893F99E886AB}">
      <dgm:prSet/>
      <dgm:spPr/>
      <dgm:t>
        <a:bodyPr/>
        <a:lstStyle/>
        <a:p>
          <a:endParaRPr lang="en-US"/>
        </a:p>
      </dgm:t>
    </dgm:pt>
    <dgm:pt modelId="{7D32A722-E65D-40E1-B8B8-D7258E27F148}" type="sibTrans" cxnId="{0748B8E4-0E18-46DC-952B-893F99E886AB}">
      <dgm:prSet/>
      <dgm:spPr/>
      <dgm:t>
        <a:bodyPr/>
        <a:lstStyle/>
        <a:p>
          <a:endParaRPr lang="en-US"/>
        </a:p>
      </dgm:t>
    </dgm:pt>
    <dgm:pt modelId="{5C9E55EA-ECF8-4A21-B613-9F5800A0319D}">
      <dgm:prSet phldrT="[Text]" custT="1"/>
      <dgm:spPr>
        <a:solidFill>
          <a:srgbClr val="00B0F0"/>
        </a:solidFill>
      </dgm:spPr>
      <dgm:t>
        <a:bodyPr/>
        <a:lstStyle/>
        <a:p>
          <a:r>
            <a:rPr lang="bn-BD" sz="3200" dirty="0" smtClean="0">
              <a:solidFill>
                <a:srgbClr val="002060"/>
              </a:solidFill>
              <a:latin typeface="NikoshBAN" panose="02000000000000000000" pitchFamily="2" charset="0"/>
              <a:cs typeface="NikoshBAN" panose="02000000000000000000" pitchFamily="2" charset="0"/>
            </a:rPr>
            <a:t>২। আইনগত</a:t>
          </a:r>
        </a:p>
        <a:p>
          <a:r>
            <a:rPr lang="bn-BD" sz="3200" dirty="0" smtClean="0">
              <a:solidFill>
                <a:srgbClr val="002060"/>
              </a:solidFill>
              <a:latin typeface="NikoshBAN" panose="02000000000000000000" pitchFamily="2" charset="0"/>
              <a:cs typeface="NikoshBAN" panose="02000000000000000000" pitchFamily="2" charset="0"/>
            </a:rPr>
            <a:t>স্বাধীনতা।</a:t>
          </a:r>
          <a:endParaRPr lang="en-US" sz="3200" dirty="0">
            <a:solidFill>
              <a:srgbClr val="002060"/>
            </a:solidFill>
            <a:latin typeface="NikoshBAN" panose="02000000000000000000" pitchFamily="2" charset="0"/>
            <a:cs typeface="NikoshBAN" panose="02000000000000000000" pitchFamily="2" charset="0"/>
          </a:endParaRPr>
        </a:p>
      </dgm:t>
    </dgm:pt>
    <dgm:pt modelId="{38A9DE5B-EF6B-45E6-88F8-FDDF7F3613F2}" type="parTrans" cxnId="{3E934C9E-77B1-4314-B6F7-78278BE2B4D5}">
      <dgm:prSet/>
      <dgm:spPr/>
      <dgm:t>
        <a:bodyPr/>
        <a:lstStyle/>
        <a:p>
          <a:endParaRPr lang="en-US"/>
        </a:p>
      </dgm:t>
    </dgm:pt>
    <dgm:pt modelId="{A640F783-F26C-4719-9E03-13997AE712DF}" type="sibTrans" cxnId="{3E934C9E-77B1-4314-B6F7-78278BE2B4D5}">
      <dgm:prSet/>
      <dgm:spPr/>
      <dgm:t>
        <a:bodyPr/>
        <a:lstStyle/>
        <a:p>
          <a:endParaRPr lang="en-US"/>
        </a:p>
      </dgm:t>
    </dgm:pt>
    <dgm:pt modelId="{0FB83875-71DA-4AD7-8E28-3DA4CA1A042F}">
      <dgm:prSet phldrT="[Text]" custT="1"/>
      <dgm:spPr>
        <a:solidFill>
          <a:srgbClr val="FFC000"/>
        </a:solidFill>
      </dgm:spPr>
      <dgm:t>
        <a:bodyPr/>
        <a:lstStyle/>
        <a:p>
          <a:r>
            <a:rPr lang="bn-BD" sz="3200" dirty="0" smtClean="0">
              <a:solidFill>
                <a:srgbClr val="C00000"/>
              </a:solidFill>
              <a:latin typeface="NikoshBAN" panose="02000000000000000000" pitchFamily="2" charset="0"/>
              <a:cs typeface="NikoshBAN" panose="02000000000000000000" pitchFamily="2" charset="0"/>
            </a:rPr>
            <a:t>৩। সামাজিক</a:t>
          </a:r>
        </a:p>
        <a:p>
          <a:r>
            <a:rPr lang="bn-BD" sz="3200" dirty="0" smtClean="0">
              <a:solidFill>
                <a:srgbClr val="C00000"/>
              </a:solidFill>
              <a:latin typeface="NikoshBAN" panose="02000000000000000000" pitchFamily="2" charset="0"/>
              <a:cs typeface="NikoshBAN" panose="02000000000000000000" pitchFamily="2" charset="0"/>
            </a:rPr>
            <a:t>স্বাধীনতা।</a:t>
          </a:r>
          <a:endParaRPr lang="en-US" sz="3200" dirty="0">
            <a:solidFill>
              <a:srgbClr val="C00000"/>
            </a:solidFill>
            <a:latin typeface="NikoshBAN" panose="02000000000000000000" pitchFamily="2" charset="0"/>
            <a:cs typeface="NikoshBAN" panose="02000000000000000000" pitchFamily="2" charset="0"/>
          </a:endParaRPr>
        </a:p>
      </dgm:t>
    </dgm:pt>
    <dgm:pt modelId="{EBF424C0-DBC8-47C0-9DC5-A3A1BE9D46F4}" type="parTrans" cxnId="{AEEDD5E5-343A-4FE5-B5F0-E8E1AB6852C6}">
      <dgm:prSet/>
      <dgm:spPr/>
      <dgm:t>
        <a:bodyPr/>
        <a:lstStyle/>
        <a:p>
          <a:endParaRPr lang="en-US"/>
        </a:p>
      </dgm:t>
    </dgm:pt>
    <dgm:pt modelId="{4704E79A-06A5-4B80-8659-4A9D03879ECE}" type="sibTrans" cxnId="{AEEDD5E5-343A-4FE5-B5F0-E8E1AB6852C6}">
      <dgm:prSet/>
      <dgm:spPr/>
      <dgm:t>
        <a:bodyPr/>
        <a:lstStyle/>
        <a:p>
          <a:endParaRPr lang="en-US"/>
        </a:p>
      </dgm:t>
    </dgm:pt>
    <dgm:pt modelId="{FBB407FE-E1A2-4DBF-BB0C-4AAB8F0C2092}" type="pres">
      <dgm:prSet presAssocID="{38082D47-F0E6-4D86-AE46-C566886A3981}" presName="compositeShape" presStyleCnt="0">
        <dgm:presLayoutVars>
          <dgm:chMax val="7"/>
          <dgm:dir/>
          <dgm:resizeHandles val="exact"/>
        </dgm:presLayoutVars>
      </dgm:prSet>
      <dgm:spPr/>
    </dgm:pt>
    <dgm:pt modelId="{6BBB2B0D-0271-46BE-BFC4-A9E5D999D7EE}" type="pres">
      <dgm:prSet presAssocID="{38082D47-F0E6-4D86-AE46-C566886A3981}" presName="wedge1" presStyleLbl="node1" presStyleIdx="0" presStyleCnt="3" custScaleX="116823" custLinFactNeighborX="9595" custLinFactNeighborY="710"/>
      <dgm:spPr/>
      <dgm:t>
        <a:bodyPr/>
        <a:lstStyle/>
        <a:p>
          <a:endParaRPr lang="en-US"/>
        </a:p>
      </dgm:t>
    </dgm:pt>
    <dgm:pt modelId="{3FEA4DCD-0450-416A-BE7A-841B390E2D7D}" type="pres">
      <dgm:prSet presAssocID="{38082D47-F0E6-4D86-AE46-C566886A3981}" presName="dummy1a" presStyleCnt="0"/>
      <dgm:spPr/>
    </dgm:pt>
    <dgm:pt modelId="{2D04F3B0-75C0-4853-8E9E-87CFB4B05231}" type="pres">
      <dgm:prSet presAssocID="{38082D47-F0E6-4D86-AE46-C566886A3981}" presName="dummy1b" presStyleCnt="0"/>
      <dgm:spPr/>
    </dgm:pt>
    <dgm:pt modelId="{CA82616A-B795-488D-8973-68F6CB5C0E58}" type="pres">
      <dgm:prSet presAssocID="{38082D47-F0E6-4D86-AE46-C566886A3981}" presName="wedge1Tx" presStyleLbl="node1" presStyleIdx="0" presStyleCnt="3">
        <dgm:presLayoutVars>
          <dgm:chMax val="0"/>
          <dgm:chPref val="0"/>
          <dgm:bulletEnabled val="1"/>
        </dgm:presLayoutVars>
      </dgm:prSet>
      <dgm:spPr/>
      <dgm:t>
        <a:bodyPr/>
        <a:lstStyle/>
        <a:p>
          <a:endParaRPr lang="en-US"/>
        </a:p>
      </dgm:t>
    </dgm:pt>
    <dgm:pt modelId="{2D06A9F8-BA84-43BB-A2B6-1E7F85A04CC2}" type="pres">
      <dgm:prSet presAssocID="{38082D47-F0E6-4D86-AE46-C566886A3981}" presName="wedge2" presStyleLbl="node1" presStyleIdx="1" presStyleCnt="3" custScaleX="134399" custScaleY="110266" custLinFactNeighborX="2488" custLinFactNeighborY="-711"/>
      <dgm:spPr/>
      <dgm:t>
        <a:bodyPr/>
        <a:lstStyle/>
        <a:p>
          <a:endParaRPr lang="en-US"/>
        </a:p>
      </dgm:t>
    </dgm:pt>
    <dgm:pt modelId="{D5DF247B-94DE-4FD5-85BA-BA7EEE6B7B70}" type="pres">
      <dgm:prSet presAssocID="{38082D47-F0E6-4D86-AE46-C566886A3981}" presName="dummy2a" presStyleCnt="0"/>
      <dgm:spPr/>
    </dgm:pt>
    <dgm:pt modelId="{5E9D2DC3-08BB-4BD3-A065-9986259826A3}" type="pres">
      <dgm:prSet presAssocID="{38082D47-F0E6-4D86-AE46-C566886A3981}" presName="dummy2b" presStyleCnt="0"/>
      <dgm:spPr/>
    </dgm:pt>
    <dgm:pt modelId="{920ABDD4-EEFF-4645-BFCF-055938165371}" type="pres">
      <dgm:prSet presAssocID="{38082D47-F0E6-4D86-AE46-C566886A3981}" presName="wedge2Tx" presStyleLbl="node1" presStyleIdx="1" presStyleCnt="3">
        <dgm:presLayoutVars>
          <dgm:chMax val="0"/>
          <dgm:chPref val="0"/>
          <dgm:bulletEnabled val="1"/>
        </dgm:presLayoutVars>
      </dgm:prSet>
      <dgm:spPr/>
      <dgm:t>
        <a:bodyPr/>
        <a:lstStyle/>
        <a:p>
          <a:endParaRPr lang="en-US"/>
        </a:p>
      </dgm:t>
    </dgm:pt>
    <dgm:pt modelId="{94E12CB0-E8B1-47C7-9C21-928538EC23CD}" type="pres">
      <dgm:prSet presAssocID="{38082D47-F0E6-4D86-AE46-C566886A3981}" presName="wedge3" presStyleLbl="node1" presStyleIdx="2" presStyleCnt="3" custScaleX="133308" custScaleY="96997" custLinFactNeighborX="-3909"/>
      <dgm:spPr/>
      <dgm:t>
        <a:bodyPr/>
        <a:lstStyle/>
        <a:p>
          <a:endParaRPr lang="en-US"/>
        </a:p>
      </dgm:t>
    </dgm:pt>
    <dgm:pt modelId="{11FEFD51-0EF4-42F3-8B95-427A1EAC150C}" type="pres">
      <dgm:prSet presAssocID="{38082D47-F0E6-4D86-AE46-C566886A3981}" presName="dummy3a" presStyleCnt="0"/>
      <dgm:spPr/>
    </dgm:pt>
    <dgm:pt modelId="{8A3420B0-C420-43EE-A9A7-69D30EE31D5C}" type="pres">
      <dgm:prSet presAssocID="{38082D47-F0E6-4D86-AE46-C566886A3981}" presName="dummy3b" presStyleCnt="0"/>
      <dgm:spPr/>
    </dgm:pt>
    <dgm:pt modelId="{1DBB5D87-E41C-4ED8-806C-D805EC9F4202}" type="pres">
      <dgm:prSet presAssocID="{38082D47-F0E6-4D86-AE46-C566886A3981}" presName="wedge3Tx" presStyleLbl="node1" presStyleIdx="2" presStyleCnt="3">
        <dgm:presLayoutVars>
          <dgm:chMax val="0"/>
          <dgm:chPref val="0"/>
          <dgm:bulletEnabled val="1"/>
        </dgm:presLayoutVars>
      </dgm:prSet>
      <dgm:spPr/>
      <dgm:t>
        <a:bodyPr/>
        <a:lstStyle/>
        <a:p>
          <a:endParaRPr lang="en-US"/>
        </a:p>
      </dgm:t>
    </dgm:pt>
    <dgm:pt modelId="{57D07E46-27B7-4F6A-ADD5-FA9C3A7B62FE}" type="pres">
      <dgm:prSet presAssocID="{7D32A722-E65D-40E1-B8B8-D7258E27F148}" presName="arrowWedge1" presStyleLbl="fgSibTrans2D1" presStyleIdx="0" presStyleCnt="3" custScaleY="111864" custLinFactNeighborX="5059" custLinFactNeighborY="-1377"/>
      <dgm:spPr/>
    </dgm:pt>
    <dgm:pt modelId="{875D5401-041A-4262-A64C-CE5B3E1A5C2B}" type="pres">
      <dgm:prSet presAssocID="{A640F783-F26C-4719-9E03-13997AE712DF}" presName="arrowWedge2" presStyleLbl="fgSibTrans2D1" presStyleIdx="1" presStyleCnt="3" custLinFactNeighborY="1383"/>
      <dgm:spPr/>
    </dgm:pt>
    <dgm:pt modelId="{D1391F19-DE30-42E2-86BA-B896A3A9162C}" type="pres">
      <dgm:prSet presAssocID="{4704E79A-06A5-4B80-8659-4A9D03879ECE}" presName="arrowWedge3" presStyleLbl="fgSibTrans2D1" presStyleIdx="2" presStyleCnt="3" custLinFactNeighborX="-5692" custLinFactNeighborY="-1389"/>
      <dgm:spPr/>
    </dgm:pt>
  </dgm:ptLst>
  <dgm:cxnLst>
    <dgm:cxn modelId="{AEEDD5E5-343A-4FE5-B5F0-E8E1AB6852C6}" srcId="{38082D47-F0E6-4D86-AE46-C566886A3981}" destId="{0FB83875-71DA-4AD7-8E28-3DA4CA1A042F}" srcOrd="2" destOrd="0" parTransId="{EBF424C0-DBC8-47C0-9DC5-A3A1BE9D46F4}" sibTransId="{4704E79A-06A5-4B80-8659-4A9D03879ECE}"/>
    <dgm:cxn modelId="{0748B8E4-0E18-46DC-952B-893F99E886AB}" srcId="{38082D47-F0E6-4D86-AE46-C566886A3981}" destId="{2F4E3F7D-687A-49E9-ADB4-52664643DE2D}" srcOrd="0" destOrd="0" parTransId="{0916E1F1-13AA-4695-9A3F-8FC04BC4B832}" sibTransId="{7D32A722-E65D-40E1-B8B8-D7258E27F148}"/>
    <dgm:cxn modelId="{019A90FA-B89D-4010-A843-41D23C6FDE8A}" type="presOf" srcId="{0FB83875-71DA-4AD7-8E28-3DA4CA1A042F}" destId="{94E12CB0-E8B1-47C7-9C21-928538EC23CD}" srcOrd="0" destOrd="0" presId="urn:microsoft.com/office/officeart/2005/8/layout/cycle8"/>
    <dgm:cxn modelId="{ED6E6C06-BCB8-4D63-AF8B-6C90AEEDF606}" type="presOf" srcId="{2F4E3F7D-687A-49E9-ADB4-52664643DE2D}" destId="{6BBB2B0D-0271-46BE-BFC4-A9E5D999D7EE}" srcOrd="0" destOrd="0" presId="urn:microsoft.com/office/officeart/2005/8/layout/cycle8"/>
    <dgm:cxn modelId="{3E934C9E-77B1-4314-B6F7-78278BE2B4D5}" srcId="{38082D47-F0E6-4D86-AE46-C566886A3981}" destId="{5C9E55EA-ECF8-4A21-B613-9F5800A0319D}" srcOrd="1" destOrd="0" parTransId="{38A9DE5B-EF6B-45E6-88F8-FDDF7F3613F2}" sibTransId="{A640F783-F26C-4719-9E03-13997AE712DF}"/>
    <dgm:cxn modelId="{0DA37021-841E-4E4A-BD1D-B8F560E83489}" type="presOf" srcId="{0FB83875-71DA-4AD7-8E28-3DA4CA1A042F}" destId="{1DBB5D87-E41C-4ED8-806C-D805EC9F4202}" srcOrd="1" destOrd="0" presId="urn:microsoft.com/office/officeart/2005/8/layout/cycle8"/>
    <dgm:cxn modelId="{F4C72A33-2FC2-4977-BF65-4BF1AB0D8706}" type="presOf" srcId="{5C9E55EA-ECF8-4A21-B613-9F5800A0319D}" destId="{2D06A9F8-BA84-43BB-A2B6-1E7F85A04CC2}" srcOrd="0" destOrd="0" presId="urn:microsoft.com/office/officeart/2005/8/layout/cycle8"/>
    <dgm:cxn modelId="{9047F615-648C-4BAD-B609-0548081100B0}" type="presOf" srcId="{2F4E3F7D-687A-49E9-ADB4-52664643DE2D}" destId="{CA82616A-B795-488D-8973-68F6CB5C0E58}" srcOrd="1" destOrd="0" presId="urn:microsoft.com/office/officeart/2005/8/layout/cycle8"/>
    <dgm:cxn modelId="{B963F670-4C30-4901-99AA-C6ABAB80A303}" type="presOf" srcId="{38082D47-F0E6-4D86-AE46-C566886A3981}" destId="{FBB407FE-E1A2-4DBF-BB0C-4AAB8F0C2092}" srcOrd="0" destOrd="0" presId="urn:microsoft.com/office/officeart/2005/8/layout/cycle8"/>
    <dgm:cxn modelId="{FDED4A69-634F-4A38-B7CD-4E9C00CBC3DE}" type="presOf" srcId="{5C9E55EA-ECF8-4A21-B613-9F5800A0319D}" destId="{920ABDD4-EEFF-4645-BFCF-055938165371}" srcOrd="1" destOrd="0" presId="urn:microsoft.com/office/officeart/2005/8/layout/cycle8"/>
    <dgm:cxn modelId="{218D3AC0-BEA0-4228-A5F8-17BAA0067D0F}" type="presParOf" srcId="{FBB407FE-E1A2-4DBF-BB0C-4AAB8F0C2092}" destId="{6BBB2B0D-0271-46BE-BFC4-A9E5D999D7EE}" srcOrd="0" destOrd="0" presId="urn:microsoft.com/office/officeart/2005/8/layout/cycle8"/>
    <dgm:cxn modelId="{2B0D7799-515B-4A9B-A214-0A9A9FA1ACEC}" type="presParOf" srcId="{FBB407FE-E1A2-4DBF-BB0C-4AAB8F0C2092}" destId="{3FEA4DCD-0450-416A-BE7A-841B390E2D7D}" srcOrd="1" destOrd="0" presId="urn:microsoft.com/office/officeart/2005/8/layout/cycle8"/>
    <dgm:cxn modelId="{CB948044-197C-4C06-930F-92249BF90D1D}" type="presParOf" srcId="{FBB407FE-E1A2-4DBF-BB0C-4AAB8F0C2092}" destId="{2D04F3B0-75C0-4853-8E9E-87CFB4B05231}" srcOrd="2" destOrd="0" presId="urn:microsoft.com/office/officeart/2005/8/layout/cycle8"/>
    <dgm:cxn modelId="{924675A0-2595-484B-B136-DE5FBD20F905}" type="presParOf" srcId="{FBB407FE-E1A2-4DBF-BB0C-4AAB8F0C2092}" destId="{CA82616A-B795-488D-8973-68F6CB5C0E58}" srcOrd="3" destOrd="0" presId="urn:microsoft.com/office/officeart/2005/8/layout/cycle8"/>
    <dgm:cxn modelId="{31A3C0F8-48E8-4A96-85A5-08256AE9B926}" type="presParOf" srcId="{FBB407FE-E1A2-4DBF-BB0C-4AAB8F0C2092}" destId="{2D06A9F8-BA84-43BB-A2B6-1E7F85A04CC2}" srcOrd="4" destOrd="0" presId="urn:microsoft.com/office/officeart/2005/8/layout/cycle8"/>
    <dgm:cxn modelId="{E7028F69-DB3C-4746-B289-B13C2B99BB97}" type="presParOf" srcId="{FBB407FE-E1A2-4DBF-BB0C-4AAB8F0C2092}" destId="{D5DF247B-94DE-4FD5-85BA-BA7EEE6B7B70}" srcOrd="5" destOrd="0" presId="urn:microsoft.com/office/officeart/2005/8/layout/cycle8"/>
    <dgm:cxn modelId="{A1B0442A-EC82-4D84-AED9-ED297C36BC9C}" type="presParOf" srcId="{FBB407FE-E1A2-4DBF-BB0C-4AAB8F0C2092}" destId="{5E9D2DC3-08BB-4BD3-A065-9986259826A3}" srcOrd="6" destOrd="0" presId="urn:microsoft.com/office/officeart/2005/8/layout/cycle8"/>
    <dgm:cxn modelId="{7C84E837-2623-4681-B200-944D2D9CF3FD}" type="presParOf" srcId="{FBB407FE-E1A2-4DBF-BB0C-4AAB8F0C2092}" destId="{920ABDD4-EEFF-4645-BFCF-055938165371}" srcOrd="7" destOrd="0" presId="urn:microsoft.com/office/officeart/2005/8/layout/cycle8"/>
    <dgm:cxn modelId="{204E7B9C-84D7-4428-B8E7-602933F407D2}" type="presParOf" srcId="{FBB407FE-E1A2-4DBF-BB0C-4AAB8F0C2092}" destId="{94E12CB0-E8B1-47C7-9C21-928538EC23CD}" srcOrd="8" destOrd="0" presId="urn:microsoft.com/office/officeart/2005/8/layout/cycle8"/>
    <dgm:cxn modelId="{DA9ACF77-5848-4C91-8020-2A2622C1216F}" type="presParOf" srcId="{FBB407FE-E1A2-4DBF-BB0C-4AAB8F0C2092}" destId="{11FEFD51-0EF4-42F3-8B95-427A1EAC150C}" srcOrd="9" destOrd="0" presId="urn:microsoft.com/office/officeart/2005/8/layout/cycle8"/>
    <dgm:cxn modelId="{65233D0B-0AE8-4375-A44F-FCA702FCC3E0}" type="presParOf" srcId="{FBB407FE-E1A2-4DBF-BB0C-4AAB8F0C2092}" destId="{8A3420B0-C420-43EE-A9A7-69D30EE31D5C}" srcOrd="10" destOrd="0" presId="urn:microsoft.com/office/officeart/2005/8/layout/cycle8"/>
    <dgm:cxn modelId="{0993DF78-5081-4407-A881-DBFEE072EEF7}" type="presParOf" srcId="{FBB407FE-E1A2-4DBF-BB0C-4AAB8F0C2092}" destId="{1DBB5D87-E41C-4ED8-806C-D805EC9F4202}" srcOrd="11" destOrd="0" presId="urn:microsoft.com/office/officeart/2005/8/layout/cycle8"/>
    <dgm:cxn modelId="{56ADCD2A-D948-4790-9EF1-48E19B755C77}" type="presParOf" srcId="{FBB407FE-E1A2-4DBF-BB0C-4AAB8F0C2092}" destId="{57D07E46-27B7-4F6A-ADD5-FA9C3A7B62FE}" srcOrd="12" destOrd="0" presId="urn:microsoft.com/office/officeart/2005/8/layout/cycle8"/>
    <dgm:cxn modelId="{C417C9CB-01F7-49FB-A0F5-A6B6B529A7C4}" type="presParOf" srcId="{FBB407FE-E1A2-4DBF-BB0C-4AAB8F0C2092}" destId="{875D5401-041A-4262-A64C-CE5B3E1A5C2B}" srcOrd="13" destOrd="0" presId="urn:microsoft.com/office/officeart/2005/8/layout/cycle8"/>
    <dgm:cxn modelId="{DC064DA7-3A35-4F97-9492-778CA591A75E}" type="presParOf" srcId="{FBB407FE-E1A2-4DBF-BB0C-4AAB8F0C2092}" destId="{D1391F19-DE30-42E2-86BA-B896A3A9162C}" srcOrd="14" destOrd="0" presId="urn:microsoft.com/office/officeart/2005/8/layout/cycle8"/>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3C2A04-5147-451D-A698-09441D5DC300}"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153E2C98-C0DF-4212-97F4-7127CD7CC380}">
      <dgm:prSet phldrT="[Text]" custT="1"/>
      <dgm:spPr>
        <a:solidFill>
          <a:schemeClr val="accent4">
            <a:lumMod val="50000"/>
          </a:schemeClr>
        </a:solidFill>
      </dgm:spPr>
      <dgm:t>
        <a:bodyPr/>
        <a:lstStyle/>
        <a:p>
          <a:r>
            <a:rPr lang="en-US" sz="3200" dirty="0" smtClean="0">
              <a:solidFill>
                <a:schemeClr val="bg2">
                  <a:lumMod val="10000"/>
                </a:schemeClr>
              </a:solidFill>
              <a:latin typeface="NikoshBAN" panose="02000000000000000000" pitchFamily="2" charset="0"/>
              <a:cs typeface="NikoshBAN" panose="02000000000000000000" pitchFamily="2" charset="0"/>
            </a:rPr>
            <a:t>১। </a:t>
          </a:r>
          <a:r>
            <a:rPr lang="en-US" sz="3200" dirty="0" err="1" smtClean="0">
              <a:solidFill>
                <a:schemeClr val="bg2">
                  <a:lumMod val="10000"/>
                </a:schemeClr>
              </a:solidFill>
              <a:latin typeface="NikoshBAN" panose="02000000000000000000" pitchFamily="2" charset="0"/>
              <a:cs typeface="NikoshBAN" panose="02000000000000000000" pitchFamily="2" charset="0"/>
            </a:rPr>
            <a:t>আইন</a:t>
          </a:r>
          <a:r>
            <a:rPr lang="en-US" sz="3200" dirty="0" smtClean="0">
              <a:solidFill>
                <a:schemeClr val="bg2">
                  <a:lumMod val="10000"/>
                </a:schemeClr>
              </a:solidFill>
              <a:latin typeface="NikoshBAN" panose="02000000000000000000" pitchFamily="2" charset="0"/>
              <a:cs typeface="NikoshBAN" panose="02000000000000000000" pitchFamily="2" charset="0"/>
            </a:rPr>
            <a:t>,</a:t>
          </a:r>
          <a:endParaRPr lang="en-US" sz="3200" dirty="0">
            <a:solidFill>
              <a:schemeClr val="bg2">
                <a:lumMod val="10000"/>
              </a:schemeClr>
            </a:solidFill>
            <a:latin typeface="NikoshBAN" panose="02000000000000000000" pitchFamily="2" charset="0"/>
            <a:cs typeface="NikoshBAN" panose="02000000000000000000" pitchFamily="2" charset="0"/>
          </a:endParaRPr>
        </a:p>
      </dgm:t>
    </dgm:pt>
    <dgm:pt modelId="{32C3361F-C38F-49EC-B212-B82D28B5491B}" type="parTrans" cxnId="{32AD45FF-5918-4D3C-B69A-EF425A24665D}">
      <dgm:prSet/>
      <dgm:spPr/>
      <dgm:t>
        <a:bodyPr/>
        <a:lstStyle/>
        <a:p>
          <a:endParaRPr lang="en-US"/>
        </a:p>
      </dgm:t>
    </dgm:pt>
    <dgm:pt modelId="{383AA86E-A815-4BB2-B21C-AE9D91C52BC4}" type="sibTrans" cxnId="{32AD45FF-5918-4D3C-B69A-EF425A24665D}">
      <dgm:prSet/>
      <dgm:spPr/>
      <dgm:t>
        <a:bodyPr/>
        <a:lstStyle/>
        <a:p>
          <a:endParaRPr lang="en-US"/>
        </a:p>
      </dgm:t>
    </dgm:pt>
    <dgm:pt modelId="{6CD5F118-75C0-4E2E-B997-CC1FE2F40897}">
      <dgm:prSet phldrT="[Text]" custT="1"/>
      <dgm:spPr>
        <a:solidFill>
          <a:srgbClr val="00B050"/>
        </a:solidFill>
      </dgm:spPr>
      <dgm:t>
        <a:bodyPr/>
        <a:lstStyle/>
        <a:p>
          <a:r>
            <a:rPr lang="en-US" sz="3200" dirty="0" smtClean="0">
              <a:solidFill>
                <a:schemeClr val="accent2">
                  <a:lumMod val="75000"/>
                </a:schemeClr>
              </a:solidFill>
              <a:latin typeface="NikoshBAN" panose="02000000000000000000" pitchFamily="2" charset="0"/>
              <a:cs typeface="NikoshBAN" panose="02000000000000000000" pitchFamily="2" charset="0"/>
            </a:rPr>
            <a:t>২। </a:t>
          </a:r>
          <a:r>
            <a:rPr lang="en-US" sz="3200" dirty="0" err="1" smtClean="0">
              <a:solidFill>
                <a:schemeClr val="accent2">
                  <a:lumMod val="75000"/>
                </a:schemeClr>
              </a:solidFill>
              <a:latin typeface="NikoshBAN" panose="02000000000000000000" pitchFamily="2" charset="0"/>
              <a:cs typeface="NikoshBAN" panose="02000000000000000000" pitchFamily="2" charset="0"/>
            </a:rPr>
            <a:t>মৌলিক</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অধিকার</a:t>
          </a:r>
          <a:r>
            <a:rPr lang="en-US" sz="3200" dirty="0" smtClean="0">
              <a:solidFill>
                <a:schemeClr val="accent2">
                  <a:lumMod val="75000"/>
                </a:schemeClr>
              </a:solidFill>
              <a:latin typeface="NikoshBAN" panose="02000000000000000000" pitchFamily="2" charset="0"/>
              <a:cs typeface="NikoshBAN" panose="02000000000000000000" pitchFamily="2" charset="0"/>
            </a:rPr>
            <a:t>,</a:t>
          </a:r>
          <a:endParaRPr lang="en-US" sz="3200" dirty="0">
            <a:solidFill>
              <a:schemeClr val="accent2">
                <a:lumMod val="75000"/>
              </a:schemeClr>
            </a:solidFill>
            <a:latin typeface="NikoshBAN" panose="02000000000000000000" pitchFamily="2" charset="0"/>
            <a:cs typeface="NikoshBAN" panose="02000000000000000000" pitchFamily="2" charset="0"/>
          </a:endParaRPr>
        </a:p>
      </dgm:t>
    </dgm:pt>
    <dgm:pt modelId="{689B1A55-1DEC-4171-8C62-461B2C302240}" type="parTrans" cxnId="{81735C7B-1E93-4E6D-B023-C81E69226186}">
      <dgm:prSet/>
      <dgm:spPr/>
      <dgm:t>
        <a:bodyPr/>
        <a:lstStyle/>
        <a:p>
          <a:endParaRPr lang="en-US"/>
        </a:p>
      </dgm:t>
    </dgm:pt>
    <dgm:pt modelId="{AE3018C8-F7B1-4AC7-8582-78C77B1537F2}" type="sibTrans" cxnId="{81735C7B-1E93-4E6D-B023-C81E69226186}">
      <dgm:prSet/>
      <dgm:spPr/>
      <dgm:t>
        <a:bodyPr/>
        <a:lstStyle/>
        <a:p>
          <a:endParaRPr lang="en-US"/>
        </a:p>
      </dgm:t>
    </dgm:pt>
    <dgm:pt modelId="{37E795A4-503E-4EAF-834E-6873BBB571C2}">
      <dgm:prSet phldrT="[Text]" custT="1"/>
      <dgm:spPr>
        <a:solidFill>
          <a:schemeClr val="tx1">
            <a:lumMod val="85000"/>
            <a:lumOff val="15000"/>
          </a:schemeClr>
        </a:solidFill>
      </dgm:spPr>
      <dgm:t>
        <a:bodyPr/>
        <a:lstStyle/>
        <a:p>
          <a:r>
            <a:rPr lang="en-US" sz="3200" dirty="0" smtClean="0">
              <a:solidFill>
                <a:srgbClr val="FFC000"/>
              </a:solidFill>
              <a:latin typeface="NikoshBAN" panose="02000000000000000000" pitchFamily="2" charset="0"/>
              <a:cs typeface="NikoshBAN" panose="02000000000000000000" pitchFamily="2" charset="0"/>
            </a:rPr>
            <a:t>৩।গনতন্ত্র,</a:t>
          </a:r>
          <a:endParaRPr lang="en-US" sz="3200" dirty="0">
            <a:solidFill>
              <a:srgbClr val="FFC000"/>
            </a:solidFill>
            <a:latin typeface="NikoshBAN" panose="02000000000000000000" pitchFamily="2" charset="0"/>
            <a:cs typeface="NikoshBAN" panose="02000000000000000000" pitchFamily="2" charset="0"/>
          </a:endParaRPr>
        </a:p>
      </dgm:t>
    </dgm:pt>
    <dgm:pt modelId="{BF9384FB-B96D-4323-9A9B-0EF535774F71}" type="parTrans" cxnId="{A2E5B73F-FC54-48AF-B5C0-3D13697C4CAE}">
      <dgm:prSet/>
      <dgm:spPr/>
      <dgm:t>
        <a:bodyPr/>
        <a:lstStyle/>
        <a:p>
          <a:endParaRPr lang="en-US"/>
        </a:p>
      </dgm:t>
    </dgm:pt>
    <dgm:pt modelId="{D5AFA07A-434D-4846-A0F1-491BDF7B1556}" type="sibTrans" cxnId="{A2E5B73F-FC54-48AF-B5C0-3D13697C4CAE}">
      <dgm:prSet/>
      <dgm:spPr/>
      <dgm:t>
        <a:bodyPr/>
        <a:lstStyle/>
        <a:p>
          <a:endParaRPr lang="en-US"/>
        </a:p>
      </dgm:t>
    </dgm:pt>
    <dgm:pt modelId="{1A878341-6F84-4812-B58F-4B1AC976B5F7}">
      <dgm:prSet phldrT="[Text]" custT="1"/>
      <dgm:spPr>
        <a:solidFill>
          <a:schemeClr val="accent2">
            <a:lumMod val="75000"/>
          </a:schemeClr>
        </a:solidFill>
      </dgm:spPr>
      <dgm:t>
        <a:bodyPr/>
        <a:lstStyle/>
        <a:p>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৪।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আইনের</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শাসন</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a:t>
          </a:r>
          <a:endParaRPr lang="en-US" sz="3200" dirty="0">
            <a:solidFill>
              <a:schemeClr val="accent2">
                <a:lumMod val="60000"/>
                <a:lumOff val="40000"/>
              </a:schemeClr>
            </a:solidFill>
            <a:latin typeface="NikoshBAN" panose="02000000000000000000" pitchFamily="2" charset="0"/>
            <a:cs typeface="NikoshBAN" panose="02000000000000000000" pitchFamily="2" charset="0"/>
          </a:endParaRPr>
        </a:p>
      </dgm:t>
    </dgm:pt>
    <dgm:pt modelId="{612EB85E-968C-44A7-B1C5-4B5C294ACC70}" type="parTrans" cxnId="{4620A0B4-09E4-4240-B8C2-99C6FADE1939}">
      <dgm:prSet/>
      <dgm:spPr/>
      <dgm:t>
        <a:bodyPr/>
        <a:lstStyle/>
        <a:p>
          <a:endParaRPr lang="en-US"/>
        </a:p>
      </dgm:t>
    </dgm:pt>
    <dgm:pt modelId="{25AFF1B6-AEE2-45C0-B719-EC3028914E96}" type="sibTrans" cxnId="{4620A0B4-09E4-4240-B8C2-99C6FADE1939}">
      <dgm:prSet/>
      <dgm:spPr/>
      <dgm:t>
        <a:bodyPr/>
        <a:lstStyle/>
        <a:p>
          <a:endParaRPr lang="en-US"/>
        </a:p>
      </dgm:t>
    </dgm:pt>
    <dgm:pt modelId="{B864B745-01FC-4FCB-BC38-8BD99AC3F1D0}">
      <dgm:prSet phldrT="[Text]" custT="1"/>
      <dgm:spPr>
        <a:solidFill>
          <a:schemeClr val="accent1">
            <a:lumMod val="75000"/>
          </a:schemeClr>
        </a:solidFill>
      </dgm:spPr>
      <dgm:t>
        <a:bodyPr/>
        <a:lstStyle/>
        <a:p>
          <a:r>
            <a:rPr lang="en-US" sz="3200" dirty="0" smtClean="0">
              <a:solidFill>
                <a:schemeClr val="tx1">
                  <a:lumMod val="85000"/>
                  <a:lumOff val="15000"/>
                </a:schemeClr>
              </a:solidFill>
              <a:latin typeface="NikoshBAN" panose="02000000000000000000" pitchFamily="2" charset="0"/>
              <a:cs typeface="NikoshBAN" panose="02000000000000000000" pitchFamily="2" charset="0"/>
            </a:rPr>
            <a:t>৫।ক্ষতার </a:t>
          </a:r>
          <a:r>
            <a:rPr lang="en-US" sz="3200" dirty="0" err="1" smtClean="0">
              <a:solidFill>
                <a:schemeClr val="tx1">
                  <a:lumMod val="85000"/>
                  <a:lumOff val="15000"/>
                </a:schemeClr>
              </a:solidFill>
              <a:latin typeface="NikoshBAN" panose="02000000000000000000" pitchFamily="2" charset="0"/>
              <a:cs typeface="NikoshBAN" panose="02000000000000000000" pitchFamily="2" charset="0"/>
            </a:rPr>
            <a:t>স্বতন্ত্রীকরন</a:t>
          </a:r>
          <a:r>
            <a:rPr lang="en-US" sz="3200" dirty="0" smtClean="0">
              <a:solidFill>
                <a:schemeClr val="tx1">
                  <a:lumMod val="85000"/>
                  <a:lumOff val="15000"/>
                </a:schemeClr>
              </a:solidFill>
              <a:latin typeface="NikoshBAN" panose="02000000000000000000" pitchFamily="2" charset="0"/>
              <a:cs typeface="NikoshBAN" panose="02000000000000000000" pitchFamily="2" charset="0"/>
            </a:rPr>
            <a:t> </a:t>
          </a:r>
          <a:r>
            <a:rPr lang="en-US" sz="3200" dirty="0" err="1" smtClean="0">
              <a:solidFill>
                <a:schemeClr val="tx1">
                  <a:lumMod val="85000"/>
                  <a:lumOff val="15000"/>
                </a:schemeClr>
              </a:solidFill>
              <a:latin typeface="NikoshBAN" panose="02000000000000000000" pitchFamily="2" charset="0"/>
              <a:cs typeface="NikoshBAN" panose="02000000000000000000" pitchFamily="2" charset="0"/>
            </a:rPr>
            <a:t>নীতি</a:t>
          </a:r>
          <a:r>
            <a:rPr lang="en-US" sz="3200" dirty="0" smtClean="0">
              <a:solidFill>
                <a:schemeClr val="tx1">
                  <a:lumMod val="85000"/>
                  <a:lumOff val="15000"/>
                </a:schemeClr>
              </a:solidFill>
              <a:latin typeface="NikoshBAN" panose="02000000000000000000" pitchFamily="2" charset="0"/>
              <a:cs typeface="NikoshBAN" panose="02000000000000000000" pitchFamily="2" charset="0"/>
            </a:rPr>
            <a:t>,</a:t>
          </a:r>
          <a:endParaRPr lang="en-US" sz="3200" dirty="0">
            <a:solidFill>
              <a:schemeClr val="tx1">
                <a:lumMod val="85000"/>
                <a:lumOff val="15000"/>
              </a:schemeClr>
            </a:solidFill>
            <a:latin typeface="NikoshBAN" panose="02000000000000000000" pitchFamily="2" charset="0"/>
            <a:cs typeface="NikoshBAN" panose="02000000000000000000" pitchFamily="2" charset="0"/>
          </a:endParaRPr>
        </a:p>
      </dgm:t>
    </dgm:pt>
    <dgm:pt modelId="{19160F9B-A8ED-4C9A-BE89-3D54CF39D185}" type="parTrans" cxnId="{489366C4-712F-4FF1-8EAA-BE2907D75476}">
      <dgm:prSet/>
      <dgm:spPr/>
      <dgm:t>
        <a:bodyPr/>
        <a:lstStyle/>
        <a:p>
          <a:endParaRPr lang="en-US"/>
        </a:p>
      </dgm:t>
    </dgm:pt>
    <dgm:pt modelId="{2AED309A-B42B-45A2-91E2-8678E09AAAD2}" type="sibTrans" cxnId="{489366C4-712F-4FF1-8EAA-BE2907D75476}">
      <dgm:prSet/>
      <dgm:spPr/>
      <dgm:t>
        <a:bodyPr/>
        <a:lstStyle/>
        <a:p>
          <a:endParaRPr lang="en-US"/>
        </a:p>
      </dgm:t>
    </dgm:pt>
    <dgm:pt modelId="{2D8E2926-3AA0-490A-AE10-D903056D20DC}">
      <dgm:prSet phldrT="[Text]" custT="1"/>
      <dgm:spPr>
        <a:solidFill>
          <a:srgbClr val="FFFF00"/>
        </a:solidFill>
      </dgm:spPr>
      <dgm:t>
        <a:bodyPr/>
        <a:lstStyle/>
        <a:p>
          <a:r>
            <a:rPr lang="en-US" sz="3200" dirty="0" smtClean="0">
              <a:solidFill>
                <a:schemeClr val="accent4">
                  <a:lumMod val="50000"/>
                </a:schemeClr>
              </a:solidFill>
              <a:latin typeface="NikoshBAN" panose="02000000000000000000" pitchFamily="2" charset="0"/>
              <a:cs typeface="NikoshBAN" panose="02000000000000000000" pitchFamily="2" charset="0"/>
            </a:rPr>
            <a:t>৬। </a:t>
          </a:r>
          <a:r>
            <a:rPr lang="en-US" sz="3200" dirty="0" err="1" smtClean="0">
              <a:solidFill>
                <a:schemeClr val="accent4">
                  <a:lumMod val="50000"/>
                </a:schemeClr>
              </a:solidFill>
              <a:latin typeface="NikoshBAN" panose="02000000000000000000" pitchFamily="2" charset="0"/>
              <a:cs typeface="NikoshBAN" panose="02000000000000000000" pitchFamily="2" charset="0"/>
            </a:rPr>
            <a:t>স্বাধীন</a:t>
          </a:r>
          <a:r>
            <a:rPr lang="en-US" sz="3200" dirty="0" smtClean="0">
              <a:solidFill>
                <a:schemeClr val="accent4">
                  <a:lumMod val="50000"/>
                </a:schemeClr>
              </a:solidFill>
              <a:latin typeface="NikoshBAN" panose="02000000000000000000" pitchFamily="2" charset="0"/>
              <a:cs typeface="NikoshBAN" panose="02000000000000000000" pitchFamily="2" charset="0"/>
            </a:rPr>
            <a:t> </a:t>
          </a:r>
          <a:r>
            <a:rPr lang="en-US" sz="3200" dirty="0" err="1" smtClean="0">
              <a:solidFill>
                <a:schemeClr val="accent4">
                  <a:lumMod val="50000"/>
                </a:schemeClr>
              </a:solidFill>
              <a:latin typeface="NikoshBAN" panose="02000000000000000000" pitchFamily="2" charset="0"/>
              <a:cs typeface="NikoshBAN" panose="02000000000000000000" pitchFamily="2" charset="0"/>
            </a:rPr>
            <a:t>বিচার</a:t>
          </a:r>
          <a:r>
            <a:rPr lang="en-US" sz="3200" dirty="0" smtClean="0">
              <a:solidFill>
                <a:schemeClr val="accent4">
                  <a:lumMod val="50000"/>
                </a:schemeClr>
              </a:solidFill>
              <a:latin typeface="NikoshBAN" panose="02000000000000000000" pitchFamily="2" charset="0"/>
              <a:cs typeface="NikoshBAN" panose="02000000000000000000" pitchFamily="2" charset="0"/>
            </a:rPr>
            <a:t> </a:t>
          </a:r>
          <a:r>
            <a:rPr lang="en-US" sz="3200" dirty="0" err="1" smtClean="0">
              <a:solidFill>
                <a:schemeClr val="accent4">
                  <a:lumMod val="50000"/>
                </a:schemeClr>
              </a:solidFill>
              <a:latin typeface="NikoshBAN" panose="02000000000000000000" pitchFamily="2" charset="0"/>
              <a:cs typeface="NikoshBAN" panose="02000000000000000000" pitchFamily="2" charset="0"/>
            </a:rPr>
            <a:t>বিভাগ</a:t>
          </a:r>
          <a:r>
            <a:rPr lang="en-US" sz="3200" dirty="0" smtClean="0">
              <a:solidFill>
                <a:schemeClr val="accent4">
                  <a:lumMod val="50000"/>
                </a:schemeClr>
              </a:solidFill>
              <a:latin typeface="NikoshBAN" panose="02000000000000000000" pitchFamily="2" charset="0"/>
              <a:cs typeface="NikoshBAN" panose="02000000000000000000" pitchFamily="2" charset="0"/>
            </a:rPr>
            <a:t>,</a:t>
          </a:r>
          <a:endParaRPr lang="en-US" sz="3200" dirty="0">
            <a:solidFill>
              <a:schemeClr val="accent4">
                <a:lumMod val="50000"/>
              </a:schemeClr>
            </a:solidFill>
            <a:latin typeface="NikoshBAN" panose="02000000000000000000" pitchFamily="2" charset="0"/>
            <a:cs typeface="NikoshBAN" panose="02000000000000000000" pitchFamily="2" charset="0"/>
          </a:endParaRPr>
        </a:p>
      </dgm:t>
    </dgm:pt>
    <dgm:pt modelId="{23DDA8FE-EFEE-445F-AF62-9E24DC062D50}" type="parTrans" cxnId="{5263B3D3-C526-40BD-A2FD-65AB6BC9AD11}">
      <dgm:prSet/>
      <dgm:spPr/>
      <dgm:t>
        <a:bodyPr/>
        <a:lstStyle/>
        <a:p>
          <a:endParaRPr lang="en-US"/>
        </a:p>
      </dgm:t>
    </dgm:pt>
    <dgm:pt modelId="{EA7BBE6D-37C2-4741-BE5F-0E6E51D35349}" type="sibTrans" cxnId="{5263B3D3-C526-40BD-A2FD-65AB6BC9AD11}">
      <dgm:prSet/>
      <dgm:spPr/>
      <dgm:t>
        <a:bodyPr/>
        <a:lstStyle/>
        <a:p>
          <a:endParaRPr lang="en-US"/>
        </a:p>
      </dgm:t>
    </dgm:pt>
    <dgm:pt modelId="{43D23A51-0FD0-40F7-84A2-275419997D3B}">
      <dgm:prSet phldrT="[Text]" custT="1"/>
      <dgm:spPr>
        <a:solidFill>
          <a:srgbClr val="002060"/>
        </a:solidFill>
      </dgm:spPr>
      <dgm:t>
        <a:bodyPr/>
        <a:lstStyle/>
        <a:p>
          <a:r>
            <a:rPr lang="en-US" sz="3200" dirty="0" smtClean="0">
              <a:solidFill>
                <a:schemeClr val="accent4">
                  <a:lumMod val="60000"/>
                  <a:lumOff val="40000"/>
                </a:schemeClr>
              </a:solidFill>
              <a:latin typeface="NikoshBAN" panose="02000000000000000000" pitchFamily="2" charset="0"/>
              <a:cs typeface="NikoshBAN" panose="02000000000000000000" pitchFamily="2" charset="0"/>
            </a:rPr>
            <a:t>৭। </a:t>
          </a:r>
          <a:r>
            <a:rPr lang="en-US" sz="3200" dirty="0" err="1" smtClean="0">
              <a:solidFill>
                <a:schemeClr val="accent4">
                  <a:lumMod val="60000"/>
                  <a:lumOff val="40000"/>
                </a:schemeClr>
              </a:solidFill>
              <a:latin typeface="NikoshBAN" panose="02000000000000000000" pitchFamily="2" charset="0"/>
              <a:cs typeface="NikoshBAN" panose="02000000000000000000" pitchFamily="2" charset="0"/>
            </a:rPr>
            <a:t>দায়িত্বশীল</a:t>
          </a:r>
          <a:r>
            <a:rPr lang="en-US" sz="3200" dirty="0" smtClean="0">
              <a:solidFill>
                <a:schemeClr val="accent4">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4">
                  <a:lumMod val="60000"/>
                  <a:lumOff val="40000"/>
                </a:schemeClr>
              </a:solidFill>
              <a:latin typeface="NikoshBAN" panose="02000000000000000000" pitchFamily="2" charset="0"/>
              <a:cs typeface="NikoshBAN" panose="02000000000000000000" pitchFamily="2" charset="0"/>
            </a:rPr>
            <a:t>শাসন</a:t>
          </a:r>
          <a:r>
            <a:rPr lang="en-US" sz="3200" dirty="0" smtClean="0">
              <a:solidFill>
                <a:schemeClr val="accent4">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4">
                  <a:lumMod val="60000"/>
                  <a:lumOff val="40000"/>
                </a:schemeClr>
              </a:solidFill>
              <a:latin typeface="NikoshBAN" panose="02000000000000000000" pitchFamily="2" charset="0"/>
              <a:cs typeface="NikoshBAN" panose="02000000000000000000" pitchFamily="2" charset="0"/>
            </a:rPr>
            <a:t>ব্যবস্থা</a:t>
          </a:r>
          <a:r>
            <a:rPr lang="en-US" sz="3200" dirty="0" smtClean="0">
              <a:solidFill>
                <a:schemeClr val="accent4">
                  <a:lumMod val="60000"/>
                  <a:lumOff val="40000"/>
                </a:schemeClr>
              </a:solidFill>
              <a:latin typeface="NikoshBAN" panose="02000000000000000000" pitchFamily="2" charset="0"/>
              <a:cs typeface="NikoshBAN" panose="02000000000000000000" pitchFamily="2" charset="0"/>
            </a:rPr>
            <a:t>,</a:t>
          </a:r>
          <a:endParaRPr lang="en-US" sz="3200" dirty="0">
            <a:solidFill>
              <a:schemeClr val="accent4">
                <a:lumMod val="60000"/>
                <a:lumOff val="40000"/>
              </a:schemeClr>
            </a:solidFill>
            <a:latin typeface="NikoshBAN" panose="02000000000000000000" pitchFamily="2" charset="0"/>
            <a:cs typeface="NikoshBAN" panose="02000000000000000000" pitchFamily="2" charset="0"/>
          </a:endParaRPr>
        </a:p>
      </dgm:t>
    </dgm:pt>
    <dgm:pt modelId="{E9876000-C097-43CD-80F8-2B65F2317AEE}" type="parTrans" cxnId="{C357A4FD-44A6-4F04-A445-92F78E87AC58}">
      <dgm:prSet/>
      <dgm:spPr/>
      <dgm:t>
        <a:bodyPr/>
        <a:lstStyle/>
        <a:p>
          <a:endParaRPr lang="en-US"/>
        </a:p>
      </dgm:t>
    </dgm:pt>
    <dgm:pt modelId="{76BBFF63-0222-406C-A6CC-024A1B937A71}" type="sibTrans" cxnId="{C357A4FD-44A6-4F04-A445-92F78E87AC58}">
      <dgm:prSet/>
      <dgm:spPr/>
      <dgm:t>
        <a:bodyPr/>
        <a:lstStyle/>
        <a:p>
          <a:endParaRPr lang="en-US"/>
        </a:p>
      </dgm:t>
    </dgm:pt>
    <dgm:pt modelId="{C9A8D201-AAB7-418D-BA27-B2CBA8DAB1BA}">
      <dgm:prSet phldrT="[Text]" custT="1"/>
      <dgm:spPr>
        <a:solidFill>
          <a:srgbClr val="00B0F0"/>
        </a:solidFill>
      </dgm:spPr>
      <dgm:t>
        <a:bodyPr/>
        <a:lstStyle/>
        <a:p>
          <a:r>
            <a:rPr lang="en-US" sz="3200" dirty="0" smtClean="0">
              <a:solidFill>
                <a:schemeClr val="accent2">
                  <a:lumMod val="50000"/>
                </a:schemeClr>
              </a:solidFill>
              <a:latin typeface="NikoshBAN" panose="02000000000000000000" pitchFamily="2" charset="0"/>
              <a:cs typeface="NikoshBAN" panose="02000000000000000000" pitchFamily="2" charset="0"/>
            </a:rPr>
            <a:t>৮। </a:t>
          </a:r>
          <a:r>
            <a:rPr lang="en-US" sz="3200" dirty="0" err="1" smtClean="0">
              <a:solidFill>
                <a:schemeClr val="accent2">
                  <a:lumMod val="50000"/>
                </a:schemeClr>
              </a:solidFill>
              <a:latin typeface="NikoshBAN" panose="02000000000000000000" pitchFamily="2" charset="0"/>
              <a:cs typeface="NikoshBAN" panose="02000000000000000000" pitchFamily="2" charset="0"/>
            </a:rPr>
            <a:t>ক্ষমতার</a:t>
          </a:r>
          <a:r>
            <a:rPr lang="en-US" sz="3200" dirty="0" smtClean="0">
              <a:solidFill>
                <a:schemeClr val="accent2">
                  <a:lumMod val="50000"/>
                </a:schemeClr>
              </a:solidFill>
              <a:latin typeface="NikoshBAN" panose="02000000000000000000" pitchFamily="2" charset="0"/>
              <a:cs typeface="NikoshBAN" panose="02000000000000000000" pitchFamily="2" charset="0"/>
            </a:rPr>
            <a:t> </a:t>
          </a:r>
          <a:r>
            <a:rPr lang="en-US" sz="3200" dirty="0" err="1" smtClean="0">
              <a:solidFill>
                <a:schemeClr val="accent2">
                  <a:lumMod val="50000"/>
                </a:schemeClr>
              </a:solidFill>
              <a:latin typeface="NikoshBAN" panose="02000000000000000000" pitchFamily="2" charset="0"/>
              <a:cs typeface="NikoshBAN" panose="02000000000000000000" pitchFamily="2" charset="0"/>
            </a:rPr>
            <a:t>বিকেন্দ্রীকরণ</a:t>
          </a:r>
          <a:r>
            <a:rPr lang="en-US" sz="3200" dirty="0" smtClean="0">
              <a:solidFill>
                <a:schemeClr val="accent2">
                  <a:lumMod val="50000"/>
                </a:schemeClr>
              </a:solidFill>
              <a:latin typeface="NikoshBAN" panose="02000000000000000000" pitchFamily="2" charset="0"/>
              <a:cs typeface="NikoshBAN" panose="02000000000000000000" pitchFamily="2" charset="0"/>
            </a:rPr>
            <a:t>,</a:t>
          </a:r>
          <a:endParaRPr lang="en-US" sz="3200" dirty="0">
            <a:solidFill>
              <a:schemeClr val="accent2">
                <a:lumMod val="50000"/>
              </a:schemeClr>
            </a:solidFill>
            <a:latin typeface="NikoshBAN" panose="02000000000000000000" pitchFamily="2" charset="0"/>
            <a:cs typeface="NikoshBAN" panose="02000000000000000000" pitchFamily="2" charset="0"/>
          </a:endParaRPr>
        </a:p>
      </dgm:t>
    </dgm:pt>
    <dgm:pt modelId="{F9A9B881-9348-4384-9A8D-5B4289406082}" type="parTrans" cxnId="{FF5106C7-0772-4105-AF29-56E87AB70888}">
      <dgm:prSet/>
      <dgm:spPr/>
      <dgm:t>
        <a:bodyPr/>
        <a:lstStyle/>
        <a:p>
          <a:endParaRPr lang="en-US"/>
        </a:p>
      </dgm:t>
    </dgm:pt>
    <dgm:pt modelId="{3A0EAB64-3929-4E03-A426-B2E61A2F67F1}" type="sibTrans" cxnId="{FF5106C7-0772-4105-AF29-56E87AB70888}">
      <dgm:prSet/>
      <dgm:spPr/>
      <dgm:t>
        <a:bodyPr/>
        <a:lstStyle/>
        <a:p>
          <a:endParaRPr lang="en-US"/>
        </a:p>
      </dgm:t>
    </dgm:pt>
    <dgm:pt modelId="{9F08D7DC-B18C-4ED2-898F-86A08AD5877E}">
      <dgm:prSet phldrT="[Text]" custT="1"/>
      <dgm:spPr>
        <a:solidFill>
          <a:schemeClr val="accent5">
            <a:lumMod val="75000"/>
          </a:schemeClr>
        </a:solidFill>
      </dgm:spPr>
      <dgm:t>
        <a:bodyPr/>
        <a:lstStyle/>
        <a:p>
          <a:r>
            <a:rPr lang="en-US" sz="3200" dirty="0" smtClean="0">
              <a:solidFill>
                <a:srgbClr val="002060"/>
              </a:solidFill>
              <a:latin typeface="NikoshBAN" panose="02000000000000000000" pitchFamily="2" charset="0"/>
              <a:cs typeface="NikoshBAN" panose="02000000000000000000" pitchFamily="2" charset="0"/>
            </a:rPr>
            <a:t>৯।  </a:t>
          </a:r>
          <a:r>
            <a:rPr lang="en-US" sz="3200" dirty="0" err="1" smtClean="0">
              <a:solidFill>
                <a:srgbClr val="002060"/>
              </a:solidFill>
              <a:latin typeface="NikoshBAN" panose="02000000000000000000" pitchFamily="2" charset="0"/>
              <a:cs typeface="NikoshBAN" panose="02000000000000000000" pitchFamily="2" charset="0"/>
            </a:rPr>
            <a:t>সদাসতর্ক</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জনমত</a:t>
          </a:r>
          <a:r>
            <a:rPr lang="en-US" sz="3200" dirty="0" smtClean="0">
              <a:solidFill>
                <a:srgbClr val="002060"/>
              </a:solidFill>
              <a:latin typeface="NikoshBAN" panose="02000000000000000000" pitchFamily="2" charset="0"/>
              <a:cs typeface="NikoshBAN" panose="02000000000000000000" pitchFamily="2" charset="0"/>
            </a:rPr>
            <a:t>,</a:t>
          </a:r>
          <a:endParaRPr lang="en-US" sz="3200" dirty="0">
            <a:solidFill>
              <a:srgbClr val="002060"/>
            </a:solidFill>
            <a:latin typeface="NikoshBAN" panose="02000000000000000000" pitchFamily="2" charset="0"/>
            <a:cs typeface="NikoshBAN" panose="02000000000000000000" pitchFamily="2" charset="0"/>
          </a:endParaRPr>
        </a:p>
      </dgm:t>
    </dgm:pt>
    <dgm:pt modelId="{5FE8CBE4-E57F-4680-9E71-EAF0FA28BBF1}" type="parTrans" cxnId="{6720125A-CC03-4801-BF86-0924B833AC2D}">
      <dgm:prSet/>
      <dgm:spPr/>
      <dgm:t>
        <a:bodyPr/>
        <a:lstStyle/>
        <a:p>
          <a:endParaRPr lang="en-US"/>
        </a:p>
      </dgm:t>
    </dgm:pt>
    <dgm:pt modelId="{43E3CE8B-084F-4847-AF96-79BA52D1F0C2}" type="sibTrans" cxnId="{6720125A-CC03-4801-BF86-0924B833AC2D}">
      <dgm:prSet/>
      <dgm:spPr/>
      <dgm:t>
        <a:bodyPr/>
        <a:lstStyle/>
        <a:p>
          <a:endParaRPr lang="en-US"/>
        </a:p>
      </dgm:t>
    </dgm:pt>
    <dgm:pt modelId="{FBD6EBE3-2235-40F7-A0A3-FF150E05BAF4}" type="pres">
      <dgm:prSet presAssocID="{BA3C2A04-5147-451D-A698-09441D5DC300}" presName="Name0" presStyleCnt="0">
        <dgm:presLayoutVars>
          <dgm:dir/>
          <dgm:resizeHandles/>
        </dgm:presLayoutVars>
      </dgm:prSet>
      <dgm:spPr/>
      <dgm:t>
        <a:bodyPr/>
        <a:lstStyle/>
        <a:p>
          <a:endParaRPr lang="en-US"/>
        </a:p>
      </dgm:t>
    </dgm:pt>
    <dgm:pt modelId="{E65DEFDE-1354-40A3-A6D3-D66F5A8F21A0}" type="pres">
      <dgm:prSet presAssocID="{153E2C98-C0DF-4212-97F4-7127CD7CC380}" presName="compNode" presStyleCnt="0"/>
      <dgm:spPr/>
    </dgm:pt>
    <dgm:pt modelId="{90EEA1B5-69B2-4292-9901-0890C202AAE1}" type="pres">
      <dgm:prSet presAssocID="{153E2C98-C0DF-4212-97F4-7127CD7CC380}" presName="dummyConnPt" presStyleCnt="0"/>
      <dgm:spPr/>
    </dgm:pt>
    <dgm:pt modelId="{AC224029-8653-43C5-BDE4-35EDC5EC6648}" type="pres">
      <dgm:prSet presAssocID="{153E2C98-C0DF-4212-97F4-7127CD7CC380}" presName="node" presStyleLbl="node1" presStyleIdx="0" presStyleCnt="9" custLinFactNeighborX="-40268" custLinFactNeighborY="1974">
        <dgm:presLayoutVars>
          <dgm:bulletEnabled val="1"/>
        </dgm:presLayoutVars>
      </dgm:prSet>
      <dgm:spPr/>
      <dgm:t>
        <a:bodyPr/>
        <a:lstStyle/>
        <a:p>
          <a:endParaRPr lang="en-US"/>
        </a:p>
      </dgm:t>
    </dgm:pt>
    <dgm:pt modelId="{32D66AAF-B301-4416-B4D0-478BFAE98548}" type="pres">
      <dgm:prSet presAssocID="{383AA86E-A815-4BB2-B21C-AE9D91C52BC4}" presName="sibTrans" presStyleLbl="bgSibTrans2D1" presStyleIdx="0" presStyleCnt="8"/>
      <dgm:spPr/>
      <dgm:t>
        <a:bodyPr/>
        <a:lstStyle/>
        <a:p>
          <a:endParaRPr lang="en-US"/>
        </a:p>
      </dgm:t>
    </dgm:pt>
    <dgm:pt modelId="{DD640596-CC9C-4EC6-AEDE-C83472BDDB3F}" type="pres">
      <dgm:prSet presAssocID="{6CD5F118-75C0-4E2E-B997-CC1FE2F40897}" presName="compNode" presStyleCnt="0"/>
      <dgm:spPr/>
    </dgm:pt>
    <dgm:pt modelId="{E8C11B72-5738-41C7-B805-B0F6CD0B7CDC}" type="pres">
      <dgm:prSet presAssocID="{6CD5F118-75C0-4E2E-B997-CC1FE2F40897}" presName="dummyConnPt" presStyleCnt="0"/>
      <dgm:spPr/>
    </dgm:pt>
    <dgm:pt modelId="{C00225AF-A47E-4E22-A971-E299F94C6351}" type="pres">
      <dgm:prSet presAssocID="{6CD5F118-75C0-4E2E-B997-CC1FE2F40897}" presName="node" presStyleLbl="node1" presStyleIdx="1" presStyleCnt="9" custLinFactNeighborX="-36715" custLinFactNeighborY="5922">
        <dgm:presLayoutVars>
          <dgm:bulletEnabled val="1"/>
        </dgm:presLayoutVars>
      </dgm:prSet>
      <dgm:spPr/>
      <dgm:t>
        <a:bodyPr/>
        <a:lstStyle/>
        <a:p>
          <a:endParaRPr lang="en-US"/>
        </a:p>
      </dgm:t>
    </dgm:pt>
    <dgm:pt modelId="{E4F2421B-BB52-4529-90F8-8411F4DDBD44}" type="pres">
      <dgm:prSet presAssocID="{AE3018C8-F7B1-4AC7-8582-78C77B1537F2}" presName="sibTrans" presStyleLbl="bgSibTrans2D1" presStyleIdx="1" presStyleCnt="8"/>
      <dgm:spPr/>
      <dgm:t>
        <a:bodyPr/>
        <a:lstStyle/>
        <a:p>
          <a:endParaRPr lang="en-US"/>
        </a:p>
      </dgm:t>
    </dgm:pt>
    <dgm:pt modelId="{3D30B987-658E-4352-B6DB-5B87B1ED0AF7}" type="pres">
      <dgm:prSet presAssocID="{37E795A4-503E-4EAF-834E-6873BBB571C2}" presName="compNode" presStyleCnt="0"/>
      <dgm:spPr/>
    </dgm:pt>
    <dgm:pt modelId="{6F70E2AE-FF2A-4FC7-B695-E598696961AE}" type="pres">
      <dgm:prSet presAssocID="{37E795A4-503E-4EAF-834E-6873BBB571C2}" presName="dummyConnPt" presStyleCnt="0"/>
      <dgm:spPr/>
    </dgm:pt>
    <dgm:pt modelId="{AB9B9A42-53CC-4B14-B53D-5EEA5150CE02}" type="pres">
      <dgm:prSet presAssocID="{37E795A4-503E-4EAF-834E-6873BBB571C2}" presName="node" presStyleLbl="node1" presStyleIdx="2" presStyleCnt="9" custLinFactNeighborX="-29609" custLinFactNeighborY="-6722">
        <dgm:presLayoutVars>
          <dgm:bulletEnabled val="1"/>
        </dgm:presLayoutVars>
      </dgm:prSet>
      <dgm:spPr/>
      <dgm:t>
        <a:bodyPr/>
        <a:lstStyle/>
        <a:p>
          <a:endParaRPr lang="en-US"/>
        </a:p>
      </dgm:t>
    </dgm:pt>
    <dgm:pt modelId="{6FC558DF-1075-4090-94A5-26BA6148E9CF}" type="pres">
      <dgm:prSet presAssocID="{D5AFA07A-434D-4846-A0F1-491BDF7B1556}" presName="sibTrans" presStyleLbl="bgSibTrans2D1" presStyleIdx="2" presStyleCnt="8"/>
      <dgm:spPr/>
      <dgm:t>
        <a:bodyPr/>
        <a:lstStyle/>
        <a:p>
          <a:endParaRPr lang="en-US"/>
        </a:p>
      </dgm:t>
    </dgm:pt>
    <dgm:pt modelId="{EFA8991A-BAEB-43A1-B959-DB649D491115}" type="pres">
      <dgm:prSet presAssocID="{1A878341-6F84-4812-B58F-4B1AC976B5F7}" presName="compNode" presStyleCnt="0"/>
      <dgm:spPr/>
    </dgm:pt>
    <dgm:pt modelId="{06AC99F0-239A-4C0F-A035-FD73DB19EC34}" type="pres">
      <dgm:prSet presAssocID="{1A878341-6F84-4812-B58F-4B1AC976B5F7}" presName="dummyConnPt" presStyleCnt="0"/>
      <dgm:spPr/>
    </dgm:pt>
    <dgm:pt modelId="{94801F12-DBBF-46D8-99A1-F6419B7C4C5E}" type="pres">
      <dgm:prSet presAssocID="{1A878341-6F84-4812-B58F-4B1AC976B5F7}" presName="node" presStyleLbl="node1" presStyleIdx="3" presStyleCnt="9">
        <dgm:presLayoutVars>
          <dgm:bulletEnabled val="1"/>
        </dgm:presLayoutVars>
      </dgm:prSet>
      <dgm:spPr/>
      <dgm:t>
        <a:bodyPr/>
        <a:lstStyle/>
        <a:p>
          <a:endParaRPr lang="en-US"/>
        </a:p>
      </dgm:t>
    </dgm:pt>
    <dgm:pt modelId="{76D07C73-A54F-4C84-B7E5-57AFAFB9BEF9}" type="pres">
      <dgm:prSet presAssocID="{25AFF1B6-AEE2-45C0-B719-EC3028914E96}" presName="sibTrans" presStyleLbl="bgSibTrans2D1" presStyleIdx="3" presStyleCnt="8"/>
      <dgm:spPr/>
      <dgm:t>
        <a:bodyPr/>
        <a:lstStyle/>
        <a:p>
          <a:endParaRPr lang="en-US"/>
        </a:p>
      </dgm:t>
    </dgm:pt>
    <dgm:pt modelId="{7AA419AB-9E93-436A-BD56-6E21A88B0E64}" type="pres">
      <dgm:prSet presAssocID="{B864B745-01FC-4FCB-BC38-8BD99AC3F1D0}" presName="compNode" presStyleCnt="0"/>
      <dgm:spPr/>
    </dgm:pt>
    <dgm:pt modelId="{FB531419-E33F-4716-8139-4CEC1316B3F7}" type="pres">
      <dgm:prSet presAssocID="{B864B745-01FC-4FCB-BC38-8BD99AC3F1D0}" presName="dummyConnPt" presStyleCnt="0"/>
      <dgm:spPr/>
    </dgm:pt>
    <dgm:pt modelId="{1E5F7130-DC99-4AF5-90CA-A127497D09DF}" type="pres">
      <dgm:prSet presAssocID="{B864B745-01FC-4FCB-BC38-8BD99AC3F1D0}" presName="node" presStyleLbl="node1" presStyleIdx="4" presStyleCnt="9">
        <dgm:presLayoutVars>
          <dgm:bulletEnabled val="1"/>
        </dgm:presLayoutVars>
      </dgm:prSet>
      <dgm:spPr/>
      <dgm:t>
        <a:bodyPr/>
        <a:lstStyle/>
        <a:p>
          <a:endParaRPr lang="en-US"/>
        </a:p>
      </dgm:t>
    </dgm:pt>
    <dgm:pt modelId="{B906C1BB-F0C2-4AD6-A86C-5F67B2956A7C}" type="pres">
      <dgm:prSet presAssocID="{2AED309A-B42B-45A2-91E2-8678E09AAAD2}" presName="sibTrans" presStyleLbl="bgSibTrans2D1" presStyleIdx="4" presStyleCnt="8"/>
      <dgm:spPr/>
      <dgm:t>
        <a:bodyPr/>
        <a:lstStyle/>
        <a:p>
          <a:endParaRPr lang="en-US"/>
        </a:p>
      </dgm:t>
    </dgm:pt>
    <dgm:pt modelId="{69AC4C4E-B83C-4496-8F9D-EC8600EDDF68}" type="pres">
      <dgm:prSet presAssocID="{2D8E2926-3AA0-490A-AE10-D903056D20DC}" presName="compNode" presStyleCnt="0"/>
      <dgm:spPr/>
    </dgm:pt>
    <dgm:pt modelId="{73540922-42E0-42E0-93B3-02012C68CAE1}" type="pres">
      <dgm:prSet presAssocID="{2D8E2926-3AA0-490A-AE10-D903056D20DC}" presName="dummyConnPt" presStyleCnt="0"/>
      <dgm:spPr/>
    </dgm:pt>
    <dgm:pt modelId="{2B5E950B-DD29-4AB9-A320-384A4CB57B19}" type="pres">
      <dgm:prSet presAssocID="{2D8E2926-3AA0-490A-AE10-D903056D20DC}" presName="node" presStyleLbl="node1" presStyleIdx="5" presStyleCnt="9" custLinFactNeighborX="-2369" custLinFactNeighborY="-6909">
        <dgm:presLayoutVars>
          <dgm:bulletEnabled val="1"/>
        </dgm:presLayoutVars>
      </dgm:prSet>
      <dgm:spPr/>
      <dgm:t>
        <a:bodyPr/>
        <a:lstStyle/>
        <a:p>
          <a:endParaRPr lang="en-US"/>
        </a:p>
      </dgm:t>
    </dgm:pt>
    <dgm:pt modelId="{FD7D78BB-EAE4-4410-AC71-B42097DCE818}" type="pres">
      <dgm:prSet presAssocID="{EA7BBE6D-37C2-4741-BE5F-0E6E51D35349}" presName="sibTrans" presStyleLbl="bgSibTrans2D1" presStyleIdx="5" presStyleCnt="8"/>
      <dgm:spPr/>
      <dgm:t>
        <a:bodyPr/>
        <a:lstStyle/>
        <a:p>
          <a:endParaRPr lang="en-US"/>
        </a:p>
      </dgm:t>
    </dgm:pt>
    <dgm:pt modelId="{CE459FA4-A311-445F-A5F5-40AB36C6743E}" type="pres">
      <dgm:prSet presAssocID="{43D23A51-0FD0-40F7-84A2-275419997D3B}" presName="compNode" presStyleCnt="0"/>
      <dgm:spPr/>
    </dgm:pt>
    <dgm:pt modelId="{F5E9C2A5-293B-49A0-8FA3-CFDAAF7B30F6}" type="pres">
      <dgm:prSet presAssocID="{43D23A51-0FD0-40F7-84A2-275419997D3B}" presName="dummyConnPt" presStyleCnt="0"/>
      <dgm:spPr/>
    </dgm:pt>
    <dgm:pt modelId="{31B513DC-EB0E-44B0-A963-750CD0908509}" type="pres">
      <dgm:prSet presAssocID="{43D23A51-0FD0-40F7-84A2-275419997D3B}" presName="node" presStyleLbl="node1" presStyleIdx="6" presStyleCnt="9" custLinFactNeighborX="29609" custLinFactNeighborY="-187">
        <dgm:presLayoutVars>
          <dgm:bulletEnabled val="1"/>
        </dgm:presLayoutVars>
      </dgm:prSet>
      <dgm:spPr/>
      <dgm:t>
        <a:bodyPr/>
        <a:lstStyle/>
        <a:p>
          <a:endParaRPr lang="en-US"/>
        </a:p>
      </dgm:t>
    </dgm:pt>
    <dgm:pt modelId="{1B72743A-F45F-4720-A8A3-45B6CACD8EE6}" type="pres">
      <dgm:prSet presAssocID="{76BBFF63-0222-406C-A6CC-024A1B937A71}" presName="sibTrans" presStyleLbl="bgSibTrans2D1" presStyleIdx="6" presStyleCnt="8"/>
      <dgm:spPr/>
      <dgm:t>
        <a:bodyPr/>
        <a:lstStyle/>
        <a:p>
          <a:endParaRPr lang="en-US"/>
        </a:p>
      </dgm:t>
    </dgm:pt>
    <dgm:pt modelId="{D609AF6A-D37D-4E16-8D8C-91492974E7DC}" type="pres">
      <dgm:prSet presAssocID="{C9A8D201-AAB7-418D-BA27-B2CBA8DAB1BA}" presName="compNode" presStyleCnt="0"/>
      <dgm:spPr/>
    </dgm:pt>
    <dgm:pt modelId="{EDC215DF-369A-471F-AED2-8A521694FDFD}" type="pres">
      <dgm:prSet presAssocID="{C9A8D201-AAB7-418D-BA27-B2CBA8DAB1BA}" presName="dummyConnPt" presStyleCnt="0"/>
      <dgm:spPr/>
    </dgm:pt>
    <dgm:pt modelId="{1A00BEF0-D6A1-4C58-9DF5-4562BCB1B04A}" type="pres">
      <dgm:prSet presAssocID="{C9A8D201-AAB7-418D-BA27-B2CBA8DAB1BA}" presName="node" presStyleLbl="node1" presStyleIdx="7" presStyleCnt="9" custLinFactNeighborX="30201" custLinFactNeighborY="-3948">
        <dgm:presLayoutVars>
          <dgm:bulletEnabled val="1"/>
        </dgm:presLayoutVars>
      </dgm:prSet>
      <dgm:spPr/>
      <dgm:t>
        <a:bodyPr/>
        <a:lstStyle/>
        <a:p>
          <a:endParaRPr lang="en-US"/>
        </a:p>
      </dgm:t>
    </dgm:pt>
    <dgm:pt modelId="{49B18BCB-BA14-4CA5-901A-0CD75FECC11D}" type="pres">
      <dgm:prSet presAssocID="{3A0EAB64-3929-4E03-A426-B2E61A2F67F1}" presName="sibTrans" presStyleLbl="bgSibTrans2D1" presStyleIdx="7" presStyleCnt="8"/>
      <dgm:spPr/>
      <dgm:t>
        <a:bodyPr/>
        <a:lstStyle/>
        <a:p>
          <a:endParaRPr lang="en-US"/>
        </a:p>
      </dgm:t>
    </dgm:pt>
    <dgm:pt modelId="{A25D8EC6-9807-4981-B0AD-E0F1DD64B640}" type="pres">
      <dgm:prSet presAssocID="{9F08D7DC-B18C-4ED2-898F-86A08AD5877E}" presName="compNode" presStyleCnt="0"/>
      <dgm:spPr/>
    </dgm:pt>
    <dgm:pt modelId="{9A09583A-3CCD-48E5-B69A-FF343E3B9EA3}" type="pres">
      <dgm:prSet presAssocID="{9F08D7DC-B18C-4ED2-898F-86A08AD5877E}" presName="dummyConnPt" presStyleCnt="0"/>
      <dgm:spPr/>
    </dgm:pt>
    <dgm:pt modelId="{C30FB5E0-46FD-4486-BDB4-30C551BF6422}" type="pres">
      <dgm:prSet presAssocID="{9F08D7DC-B18C-4ED2-898F-86A08AD5877E}" presName="node" presStyleLbl="node1" presStyleIdx="8" presStyleCnt="9" custLinFactNeighborX="34346" custLinFactNeighborY="-3761">
        <dgm:presLayoutVars>
          <dgm:bulletEnabled val="1"/>
        </dgm:presLayoutVars>
      </dgm:prSet>
      <dgm:spPr/>
      <dgm:t>
        <a:bodyPr/>
        <a:lstStyle/>
        <a:p>
          <a:endParaRPr lang="en-US"/>
        </a:p>
      </dgm:t>
    </dgm:pt>
  </dgm:ptLst>
  <dgm:cxnLst>
    <dgm:cxn modelId="{E0E8D793-BCD6-4117-81F1-6CED4E8D61A3}" type="presOf" srcId="{EA7BBE6D-37C2-4741-BE5F-0E6E51D35349}" destId="{FD7D78BB-EAE4-4410-AC71-B42097DCE818}" srcOrd="0" destOrd="0" presId="urn:microsoft.com/office/officeart/2005/8/layout/bProcess4"/>
    <dgm:cxn modelId="{F64768E1-283B-4C1A-B71D-AE1C06032AAD}" type="presOf" srcId="{2D8E2926-3AA0-490A-AE10-D903056D20DC}" destId="{2B5E950B-DD29-4AB9-A320-384A4CB57B19}" srcOrd="0" destOrd="0" presId="urn:microsoft.com/office/officeart/2005/8/layout/bProcess4"/>
    <dgm:cxn modelId="{C0C7307F-7AD4-43D0-9414-B73AF75A2A4D}" type="presOf" srcId="{9F08D7DC-B18C-4ED2-898F-86A08AD5877E}" destId="{C30FB5E0-46FD-4486-BDB4-30C551BF6422}" srcOrd="0" destOrd="0" presId="urn:microsoft.com/office/officeart/2005/8/layout/bProcess4"/>
    <dgm:cxn modelId="{458D6D82-3A5A-484C-B1E5-A1B8E58A20E6}" type="presOf" srcId="{383AA86E-A815-4BB2-B21C-AE9D91C52BC4}" destId="{32D66AAF-B301-4416-B4D0-478BFAE98548}" srcOrd="0" destOrd="0" presId="urn:microsoft.com/office/officeart/2005/8/layout/bProcess4"/>
    <dgm:cxn modelId="{FF5106C7-0772-4105-AF29-56E87AB70888}" srcId="{BA3C2A04-5147-451D-A698-09441D5DC300}" destId="{C9A8D201-AAB7-418D-BA27-B2CBA8DAB1BA}" srcOrd="7" destOrd="0" parTransId="{F9A9B881-9348-4384-9A8D-5B4289406082}" sibTransId="{3A0EAB64-3929-4E03-A426-B2E61A2F67F1}"/>
    <dgm:cxn modelId="{3F150B0C-4884-4589-9CB7-94B3BF7DBF42}" type="presOf" srcId="{25AFF1B6-AEE2-45C0-B719-EC3028914E96}" destId="{76D07C73-A54F-4C84-B7E5-57AFAFB9BEF9}" srcOrd="0" destOrd="0" presId="urn:microsoft.com/office/officeart/2005/8/layout/bProcess4"/>
    <dgm:cxn modelId="{374E7749-3BB2-4248-831B-9619F823F6B4}" type="presOf" srcId="{37E795A4-503E-4EAF-834E-6873BBB571C2}" destId="{AB9B9A42-53CC-4B14-B53D-5EEA5150CE02}" srcOrd="0" destOrd="0" presId="urn:microsoft.com/office/officeart/2005/8/layout/bProcess4"/>
    <dgm:cxn modelId="{9E702F04-B41A-47EF-ACA2-F861F811525C}" type="presOf" srcId="{B864B745-01FC-4FCB-BC38-8BD99AC3F1D0}" destId="{1E5F7130-DC99-4AF5-90CA-A127497D09DF}" srcOrd="0" destOrd="0" presId="urn:microsoft.com/office/officeart/2005/8/layout/bProcess4"/>
    <dgm:cxn modelId="{9D14F0D7-F415-4120-8EAC-7460AAD1B741}" type="presOf" srcId="{1A878341-6F84-4812-B58F-4B1AC976B5F7}" destId="{94801F12-DBBF-46D8-99A1-F6419B7C4C5E}" srcOrd="0" destOrd="0" presId="urn:microsoft.com/office/officeart/2005/8/layout/bProcess4"/>
    <dgm:cxn modelId="{869EEE9D-D680-4070-95A0-ECD9E219B313}" type="presOf" srcId="{6CD5F118-75C0-4E2E-B997-CC1FE2F40897}" destId="{C00225AF-A47E-4E22-A971-E299F94C6351}" srcOrd="0" destOrd="0" presId="urn:microsoft.com/office/officeart/2005/8/layout/bProcess4"/>
    <dgm:cxn modelId="{FB472F8F-4A33-4C86-9E18-CF577D416279}" type="presOf" srcId="{D5AFA07A-434D-4846-A0F1-491BDF7B1556}" destId="{6FC558DF-1075-4090-94A5-26BA6148E9CF}" srcOrd="0" destOrd="0" presId="urn:microsoft.com/office/officeart/2005/8/layout/bProcess4"/>
    <dgm:cxn modelId="{32AD45FF-5918-4D3C-B69A-EF425A24665D}" srcId="{BA3C2A04-5147-451D-A698-09441D5DC300}" destId="{153E2C98-C0DF-4212-97F4-7127CD7CC380}" srcOrd="0" destOrd="0" parTransId="{32C3361F-C38F-49EC-B212-B82D28B5491B}" sibTransId="{383AA86E-A815-4BB2-B21C-AE9D91C52BC4}"/>
    <dgm:cxn modelId="{5263B3D3-C526-40BD-A2FD-65AB6BC9AD11}" srcId="{BA3C2A04-5147-451D-A698-09441D5DC300}" destId="{2D8E2926-3AA0-490A-AE10-D903056D20DC}" srcOrd="5" destOrd="0" parTransId="{23DDA8FE-EFEE-445F-AF62-9E24DC062D50}" sibTransId="{EA7BBE6D-37C2-4741-BE5F-0E6E51D35349}"/>
    <dgm:cxn modelId="{5ABBA31D-4582-4160-A117-F03DF7601CAA}" type="presOf" srcId="{153E2C98-C0DF-4212-97F4-7127CD7CC380}" destId="{AC224029-8653-43C5-BDE4-35EDC5EC6648}" srcOrd="0" destOrd="0" presId="urn:microsoft.com/office/officeart/2005/8/layout/bProcess4"/>
    <dgm:cxn modelId="{489366C4-712F-4FF1-8EAA-BE2907D75476}" srcId="{BA3C2A04-5147-451D-A698-09441D5DC300}" destId="{B864B745-01FC-4FCB-BC38-8BD99AC3F1D0}" srcOrd="4" destOrd="0" parTransId="{19160F9B-A8ED-4C9A-BE89-3D54CF39D185}" sibTransId="{2AED309A-B42B-45A2-91E2-8678E09AAAD2}"/>
    <dgm:cxn modelId="{256EBA92-8E10-4873-9A91-009236AAF66F}" type="presOf" srcId="{2AED309A-B42B-45A2-91E2-8678E09AAAD2}" destId="{B906C1BB-F0C2-4AD6-A86C-5F67B2956A7C}" srcOrd="0" destOrd="0" presId="urn:microsoft.com/office/officeart/2005/8/layout/bProcess4"/>
    <dgm:cxn modelId="{2E504612-8315-406F-8B6D-FA08C3B24D38}" type="presOf" srcId="{C9A8D201-AAB7-418D-BA27-B2CBA8DAB1BA}" destId="{1A00BEF0-D6A1-4C58-9DF5-4562BCB1B04A}" srcOrd="0" destOrd="0" presId="urn:microsoft.com/office/officeart/2005/8/layout/bProcess4"/>
    <dgm:cxn modelId="{6720125A-CC03-4801-BF86-0924B833AC2D}" srcId="{BA3C2A04-5147-451D-A698-09441D5DC300}" destId="{9F08D7DC-B18C-4ED2-898F-86A08AD5877E}" srcOrd="8" destOrd="0" parTransId="{5FE8CBE4-E57F-4680-9E71-EAF0FA28BBF1}" sibTransId="{43E3CE8B-084F-4847-AF96-79BA52D1F0C2}"/>
    <dgm:cxn modelId="{81735C7B-1E93-4E6D-B023-C81E69226186}" srcId="{BA3C2A04-5147-451D-A698-09441D5DC300}" destId="{6CD5F118-75C0-4E2E-B997-CC1FE2F40897}" srcOrd="1" destOrd="0" parTransId="{689B1A55-1DEC-4171-8C62-461B2C302240}" sibTransId="{AE3018C8-F7B1-4AC7-8582-78C77B1537F2}"/>
    <dgm:cxn modelId="{7087407B-6F1F-4BA9-A7FD-47212080B92E}" type="presOf" srcId="{AE3018C8-F7B1-4AC7-8582-78C77B1537F2}" destId="{E4F2421B-BB52-4529-90F8-8411F4DDBD44}" srcOrd="0" destOrd="0" presId="urn:microsoft.com/office/officeart/2005/8/layout/bProcess4"/>
    <dgm:cxn modelId="{BF2BE936-71D6-44DD-B64B-6483DDA3E6A6}" type="presOf" srcId="{43D23A51-0FD0-40F7-84A2-275419997D3B}" destId="{31B513DC-EB0E-44B0-A963-750CD0908509}" srcOrd="0" destOrd="0" presId="urn:microsoft.com/office/officeart/2005/8/layout/bProcess4"/>
    <dgm:cxn modelId="{A2E5B73F-FC54-48AF-B5C0-3D13697C4CAE}" srcId="{BA3C2A04-5147-451D-A698-09441D5DC300}" destId="{37E795A4-503E-4EAF-834E-6873BBB571C2}" srcOrd="2" destOrd="0" parTransId="{BF9384FB-B96D-4323-9A9B-0EF535774F71}" sibTransId="{D5AFA07A-434D-4846-A0F1-491BDF7B1556}"/>
    <dgm:cxn modelId="{0EB98FCE-171A-4941-A8D3-6C3DE3F2E917}" type="presOf" srcId="{3A0EAB64-3929-4E03-A426-B2E61A2F67F1}" destId="{49B18BCB-BA14-4CA5-901A-0CD75FECC11D}" srcOrd="0" destOrd="0" presId="urn:microsoft.com/office/officeart/2005/8/layout/bProcess4"/>
    <dgm:cxn modelId="{C357A4FD-44A6-4F04-A445-92F78E87AC58}" srcId="{BA3C2A04-5147-451D-A698-09441D5DC300}" destId="{43D23A51-0FD0-40F7-84A2-275419997D3B}" srcOrd="6" destOrd="0" parTransId="{E9876000-C097-43CD-80F8-2B65F2317AEE}" sibTransId="{76BBFF63-0222-406C-A6CC-024A1B937A71}"/>
    <dgm:cxn modelId="{365DA4B7-8EF4-472D-B57E-7EB92566A7A9}" type="presOf" srcId="{BA3C2A04-5147-451D-A698-09441D5DC300}" destId="{FBD6EBE3-2235-40F7-A0A3-FF150E05BAF4}" srcOrd="0" destOrd="0" presId="urn:microsoft.com/office/officeart/2005/8/layout/bProcess4"/>
    <dgm:cxn modelId="{2F06ECEF-1068-4B34-AF8C-E3B115F878D5}" type="presOf" srcId="{76BBFF63-0222-406C-A6CC-024A1B937A71}" destId="{1B72743A-F45F-4720-A8A3-45B6CACD8EE6}" srcOrd="0" destOrd="0" presId="urn:microsoft.com/office/officeart/2005/8/layout/bProcess4"/>
    <dgm:cxn modelId="{4620A0B4-09E4-4240-B8C2-99C6FADE1939}" srcId="{BA3C2A04-5147-451D-A698-09441D5DC300}" destId="{1A878341-6F84-4812-B58F-4B1AC976B5F7}" srcOrd="3" destOrd="0" parTransId="{612EB85E-968C-44A7-B1C5-4B5C294ACC70}" sibTransId="{25AFF1B6-AEE2-45C0-B719-EC3028914E96}"/>
    <dgm:cxn modelId="{C7F7787D-5645-4E6B-A52E-B15801335DEE}" type="presParOf" srcId="{FBD6EBE3-2235-40F7-A0A3-FF150E05BAF4}" destId="{E65DEFDE-1354-40A3-A6D3-D66F5A8F21A0}" srcOrd="0" destOrd="0" presId="urn:microsoft.com/office/officeart/2005/8/layout/bProcess4"/>
    <dgm:cxn modelId="{BA740052-0378-4EC3-9831-DD551CCD9F0B}" type="presParOf" srcId="{E65DEFDE-1354-40A3-A6D3-D66F5A8F21A0}" destId="{90EEA1B5-69B2-4292-9901-0890C202AAE1}" srcOrd="0" destOrd="0" presId="urn:microsoft.com/office/officeart/2005/8/layout/bProcess4"/>
    <dgm:cxn modelId="{52FE4A78-CA21-4923-9AB5-0C9ADFA35A5E}" type="presParOf" srcId="{E65DEFDE-1354-40A3-A6D3-D66F5A8F21A0}" destId="{AC224029-8653-43C5-BDE4-35EDC5EC6648}" srcOrd="1" destOrd="0" presId="urn:microsoft.com/office/officeart/2005/8/layout/bProcess4"/>
    <dgm:cxn modelId="{7CF70286-8347-4300-9345-F0AE09A43E2D}" type="presParOf" srcId="{FBD6EBE3-2235-40F7-A0A3-FF150E05BAF4}" destId="{32D66AAF-B301-4416-B4D0-478BFAE98548}" srcOrd="1" destOrd="0" presId="urn:microsoft.com/office/officeart/2005/8/layout/bProcess4"/>
    <dgm:cxn modelId="{F578E21E-0FC5-4ECE-A3A3-EE488BE0B0F2}" type="presParOf" srcId="{FBD6EBE3-2235-40F7-A0A3-FF150E05BAF4}" destId="{DD640596-CC9C-4EC6-AEDE-C83472BDDB3F}" srcOrd="2" destOrd="0" presId="urn:microsoft.com/office/officeart/2005/8/layout/bProcess4"/>
    <dgm:cxn modelId="{4F3C5778-8668-4002-917C-B35B924AB409}" type="presParOf" srcId="{DD640596-CC9C-4EC6-AEDE-C83472BDDB3F}" destId="{E8C11B72-5738-41C7-B805-B0F6CD0B7CDC}" srcOrd="0" destOrd="0" presId="urn:microsoft.com/office/officeart/2005/8/layout/bProcess4"/>
    <dgm:cxn modelId="{6DBB0404-1F12-4774-948F-79B77597DAD2}" type="presParOf" srcId="{DD640596-CC9C-4EC6-AEDE-C83472BDDB3F}" destId="{C00225AF-A47E-4E22-A971-E299F94C6351}" srcOrd="1" destOrd="0" presId="urn:microsoft.com/office/officeart/2005/8/layout/bProcess4"/>
    <dgm:cxn modelId="{9900B25F-1773-44BE-BDA1-10EF1EF74E70}" type="presParOf" srcId="{FBD6EBE3-2235-40F7-A0A3-FF150E05BAF4}" destId="{E4F2421B-BB52-4529-90F8-8411F4DDBD44}" srcOrd="3" destOrd="0" presId="urn:microsoft.com/office/officeart/2005/8/layout/bProcess4"/>
    <dgm:cxn modelId="{7AE602AB-4B54-4EDD-B970-275641624EAF}" type="presParOf" srcId="{FBD6EBE3-2235-40F7-A0A3-FF150E05BAF4}" destId="{3D30B987-658E-4352-B6DB-5B87B1ED0AF7}" srcOrd="4" destOrd="0" presId="urn:microsoft.com/office/officeart/2005/8/layout/bProcess4"/>
    <dgm:cxn modelId="{8367305E-533A-49CE-A349-F8C4E93F7C9D}" type="presParOf" srcId="{3D30B987-658E-4352-B6DB-5B87B1ED0AF7}" destId="{6F70E2AE-FF2A-4FC7-B695-E598696961AE}" srcOrd="0" destOrd="0" presId="urn:microsoft.com/office/officeart/2005/8/layout/bProcess4"/>
    <dgm:cxn modelId="{C1A1B48B-84BB-42C5-80F0-48633A2A6381}" type="presParOf" srcId="{3D30B987-658E-4352-B6DB-5B87B1ED0AF7}" destId="{AB9B9A42-53CC-4B14-B53D-5EEA5150CE02}" srcOrd="1" destOrd="0" presId="urn:microsoft.com/office/officeart/2005/8/layout/bProcess4"/>
    <dgm:cxn modelId="{91D22ED8-18FD-4B7D-AF82-261290A7D91F}" type="presParOf" srcId="{FBD6EBE3-2235-40F7-A0A3-FF150E05BAF4}" destId="{6FC558DF-1075-4090-94A5-26BA6148E9CF}" srcOrd="5" destOrd="0" presId="urn:microsoft.com/office/officeart/2005/8/layout/bProcess4"/>
    <dgm:cxn modelId="{A330F57A-0F6C-4CD4-AC92-E90C5FF32471}" type="presParOf" srcId="{FBD6EBE3-2235-40F7-A0A3-FF150E05BAF4}" destId="{EFA8991A-BAEB-43A1-B959-DB649D491115}" srcOrd="6" destOrd="0" presId="urn:microsoft.com/office/officeart/2005/8/layout/bProcess4"/>
    <dgm:cxn modelId="{88306998-ABEA-454B-81E7-5F2F6A6A9BEC}" type="presParOf" srcId="{EFA8991A-BAEB-43A1-B959-DB649D491115}" destId="{06AC99F0-239A-4C0F-A035-FD73DB19EC34}" srcOrd="0" destOrd="0" presId="urn:microsoft.com/office/officeart/2005/8/layout/bProcess4"/>
    <dgm:cxn modelId="{62A55902-3CAB-46C3-8E11-4FF1C218135F}" type="presParOf" srcId="{EFA8991A-BAEB-43A1-B959-DB649D491115}" destId="{94801F12-DBBF-46D8-99A1-F6419B7C4C5E}" srcOrd="1" destOrd="0" presId="urn:microsoft.com/office/officeart/2005/8/layout/bProcess4"/>
    <dgm:cxn modelId="{F856E116-0729-4A05-A0E6-31C96420C394}" type="presParOf" srcId="{FBD6EBE3-2235-40F7-A0A3-FF150E05BAF4}" destId="{76D07C73-A54F-4C84-B7E5-57AFAFB9BEF9}" srcOrd="7" destOrd="0" presId="urn:microsoft.com/office/officeart/2005/8/layout/bProcess4"/>
    <dgm:cxn modelId="{5BBEAAE1-864D-46FB-A1C0-FFA8842C6E74}" type="presParOf" srcId="{FBD6EBE3-2235-40F7-A0A3-FF150E05BAF4}" destId="{7AA419AB-9E93-436A-BD56-6E21A88B0E64}" srcOrd="8" destOrd="0" presId="urn:microsoft.com/office/officeart/2005/8/layout/bProcess4"/>
    <dgm:cxn modelId="{40856354-E8B8-45A0-8B91-F73B21D8A2B3}" type="presParOf" srcId="{7AA419AB-9E93-436A-BD56-6E21A88B0E64}" destId="{FB531419-E33F-4716-8139-4CEC1316B3F7}" srcOrd="0" destOrd="0" presId="urn:microsoft.com/office/officeart/2005/8/layout/bProcess4"/>
    <dgm:cxn modelId="{37D11185-85CD-4EE7-9072-A19DECC0675F}" type="presParOf" srcId="{7AA419AB-9E93-436A-BD56-6E21A88B0E64}" destId="{1E5F7130-DC99-4AF5-90CA-A127497D09DF}" srcOrd="1" destOrd="0" presId="urn:microsoft.com/office/officeart/2005/8/layout/bProcess4"/>
    <dgm:cxn modelId="{E96218A6-F292-4730-BE38-F8EA614FC64B}" type="presParOf" srcId="{FBD6EBE3-2235-40F7-A0A3-FF150E05BAF4}" destId="{B906C1BB-F0C2-4AD6-A86C-5F67B2956A7C}" srcOrd="9" destOrd="0" presId="urn:microsoft.com/office/officeart/2005/8/layout/bProcess4"/>
    <dgm:cxn modelId="{DE71F0F5-9723-4400-93B4-20348AE688C2}" type="presParOf" srcId="{FBD6EBE3-2235-40F7-A0A3-FF150E05BAF4}" destId="{69AC4C4E-B83C-4496-8F9D-EC8600EDDF68}" srcOrd="10" destOrd="0" presId="urn:microsoft.com/office/officeart/2005/8/layout/bProcess4"/>
    <dgm:cxn modelId="{730C80EE-DC21-4413-B267-3BFAD60BD30C}" type="presParOf" srcId="{69AC4C4E-B83C-4496-8F9D-EC8600EDDF68}" destId="{73540922-42E0-42E0-93B3-02012C68CAE1}" srcOrd="0" destOrd="0" presId="urn:microsoft.com/office/officeart/2005/8/layout/bProcess4"/>
    <dgm:cxn modelId="{56B28196-BF27-424B-BC5D-4E22E165ED9F}" type="presParOf" srcId="{69AC4C4E-B83C-4496-8F9D-EC8600EDDF68}" destId="{2B5E950B-DD29-4AB9-A320-384A4CB57B19}" srcOrd="1" destOrd="0" presId="urn:microsoft.com/office/officeart/2005/8/layout/bProcess4"/>
    <dgm:cxn modelId="{8FAB9562-BA5C-4A10-9F4F-14FF7591FC9D}" type="presParOf" srcId="{FBD6EBE3-2235-40F7-A0A3-FF150E05BAF4}" destId="{FD7D78BB-EAE4-4410-AC71-B42097DCE818}" srcOrd="11" destOrd="0" presId="urn:microsoft.com/office/officeart/2005/8/layout/bProcess4"/>
    <dgm:cxn modelId="{3600AB37-7E18-47BD-8405-CF28D1C4B27F}" type="presParOf" srcId="{FBD6EBE3-2235-40F7-A0A3-FF150E05BAF4}" destId="{CE459FA4-A311-445F-A5F5-40AB36C6743E}" srcOrd="12" destOrd="0" presId="urn:microsoft.com/office/officeart/2005/8/layout/bProcess4"/>
    <dgm:cxn modelId="{CB4D7246-F341-427A-BF50-2577E57540EE}" type="presParOf" srcId="{CE459FA4-A311-445F-A5F5-40AB36C6743E}" destId="{F5E9C2A5-293B-49A0-8FA3-CFDAAF7B30F6}" srcOrd="0" destOrd="0" presId="urn:microsoft.com/office/officeart/2005/8/layout/bProcess4"/>
    <dgm:cxn modelId="{F3BD43EC-5856-4368-A796-EFC7034BBCD8}" type="presParOf" srcId="{CE459FA4-A311-445F-A5F5-40AB36C6743E}" destId="{31B513DC-EB0E-44B0-A963-750CD0908509}" srcOrd="1" destOrd="0" presId="urn:microsoft.com/office/officeart/2005/8/layout/bProcess4"/>
    <dgm:cxn modelId="{05C825F1-840B-443F-8F6A-78C710B43DF1}" type="presParOf" srcId="{FBD6EBE3-2235-40F7-A0A3-FF150E05BAF4}" destId="{1B72743A-F45F-4720-A8A3-45B6CACD8EE6}" srcOrd="13" destOrd="0" presId="urn:microsoft.com/office/officeart/2005/8/layout/bProcess4"/>
    <dgm:cxn modelId="{E9103154-4D2F-4EE1-ABD8-7442D7DF8B44}" type="presParOf" srcId="{FBD6EBE3-2235-40F7-A0A3-FF150E05BAF4}" destId="{D609AF6A-D37D-4E16-8D8C-91492974E7DC}" srcOrd="14" destOrd="0" presId="urn:microsoft.com/office/officeart/2005/8/layout/bProcess4"/>
    <dgm:cxn modelId="{927AE665-A069-4541-B18C-AED40919833A}" type="presParOf" srcId="{D609AF6A-D37D-4E16-8D8C-91492974E7DC}" destId="{EDC215DF-369A-471F-AED2-8A521694FDFD}" srcOrd="0" destOrd="0" presId="urn:microsoft.com/office/officeart/2005/8/layout/bProcess4"/>
    <dgm:cxn modelId="{54BABFC6-F253-42AC-86B8-98E189806306}" type="presParOf" srcId="{D609AF6A-D37D-4E16-8D8C-91492974E7DC}" destId="{1A00BEF0-D6A1-4C58-9DF5-4562BCB1B04A}" srcOrd="1" destOrd="0" presId="urn:microsoft.com/office/officeart/2005/8/layout/bProcess4"/>
    <dgm:cxn modelId="{C5E44ABA-0C5D-47E6-AFEF-A598D580631C}" type="presParOf" srcId="{FBD6EBE3-2235-40F7-A0A3-FF150E05BAF4}" destId="{49B18BCB-BA14-4CA5-901A-0CD75FECC11D}" srcOrd="15" destOrd="0" presId="urn:microsoft.com/office/officeart/2005/8/layout/bProcess4"/>
    <dgm:cxn modelId="{B01ADD19-63E8-48FF-BFB7-2E288F0369D4}" type="presParOf" srcId="{FBD6EBE3-2235-40F7-A0A3-FF150E05BAF4}" destId="{A25D8EC6-9807-4981-B0AD-E0F1DD64B640}" srcOrd="16" destOrd="0" presId="urn:microsoft.com/office/officeart/2005/8/layout/bProcess4"/>
    <dgm:cxn modelId="{D2FA0B9C-EECD-4701-B6F5-99C0B9420608}" type="presParOf" srcId="{A25D8EC6-9807-4981-B0AD-E0F1DD64B640}" destId="{9A09583A-3CCD-48E5-B69A-FF343E3B9EA3}" srcOrd="0" destOrd="0" presId="urn:microsoft.com/office/officeart/2005/8/layout/bProcess4"/>
    <dgm:cxn modelId="{351032C7-D948-4009-A557-CA6F1D6F1EE4}" type="presParOf" srcId="{A25D8EC6-9807-4981-B0AD-E0F1DD64B640}" destId="{C30FB5E0-46FD-4486-BDB4-30C551BF6422}"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B7DF2-D663-4402-926D-2F2528450C57}">
      <dsp:nvSpPr>
        <dsp:cNvPr id="0" name=""/>
        <dsp:cNvSpPr/>
      </dsp:nvSpPr>
      <dsp:spPr>
        <a:xfrm>
          <a:off x="4054848" y="430894"/>
          <a:ext cx="4239519" cy="1215925"/>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err="1" smtClean="0">
              <a:solidFill>
                <a:srgbClr val="FFFF00"/>
              </a:solidFill>
              <a:latin typeface="NikoshBAN" panose="02000000000000000000" pitchFamily="2" charset="0"/>
              <a:cs typeface="NikoshBAN" panose="02000000000000000000" pitchFamily="2" charset="0"/>
            </a:rPr>
            <a:t>স্বাধীনতার</a:t>
          </a:r>
          <a:r>
            <a:rPr lang="en-US" sz="3200" kern="1200" dirty="0" smtClean="0">
              <a:solidFill>
                <a:srgbClr val="FFFF00"/>
              </a:solidFill>
              <a:latin typeface="NikoshBAN" panose="02000000000000000000" pitchFamily="2" charset="0"/>
              <a:cs typeface="NikoshBAN" panose="02000000000000000000" pitchFamily="2" charset="0"/>
            </a:rPr>
            <a:t> </a:t>
          </a:r>
          <a:r>
            <a:rPr lang="en-US" sz="3200" kern="1200" dirty="0" err="1" smtClean="0">
              <a:solidFill>
                <a:srgbClr val="FFFF00"/>
              </a:solidFill>
              <a:latin typeface="NikoshBAN" panose="02000000000000000000" pitchFamily="2" charset="0"/>
              <a:cs typeface="NikoshBAN" panose="02000000000000000000" pitchFamily="2" charset="0"/>
            </a:rPr>
            <a:t>ইংরেজী</a:t>
          </a:r>
          <a:r>
            <a:rPr lang="en-US" sz="3200" kern="1200" dirty="0" smtClean="0">
              <a:solidFill>
                <a:srgbClr val="FFFF00"/>
              </a:solidFill>
              <a:latin typeface="NikoshBAN" panose="02000000000000000000" pitchFamily="2" charset="0"/>
              <a:cs typeface="NikoshBAN" panose="02000000000000000000" pitchFamily="2" charset="0"/>
            </a:rPr>
            <a:t> </a:t>
          </a:r>
          <a:r>
            <a:rPr lang="en-US" sz="3200" kern="1200" dirty="0" err="1" smtClean="0">
              <a:solidFill>
                <a:srgbClr val="FFFF00"/>
              </a:solidFill>
              <a:latin typeface="NikoshBAN" panose="02000000000000000000" pitchFamily="2" charset="0"/>
              <a:cs typeface="NikoshBAN" panose="02000000000000000000" pitchFamily="2" charset="0"/>
            </a:rPr>
            <a:t>প্রতিশব্দ</a:t>
          </a:r>
          <a:endParaRPr lang="en-US" sz="3200" kern="1200" dirty="0" smtClean="0">
            <a:solidFill>
              <a:srgbClr val="FFFF00"/>
            </a:solidFill>
            <a:latin typeface="NikoshBAN" panose="02000000000000000000" pitchFamily="2" charset="0"/>
            <a:cs typeface="NikoshBAN" panose="02000000000000000000" pitchFamily="2" charset="0"/>
          </a:endParaRPr>
        </a:p>
        <a:p>
          <a:pPr lvl="0" algn="ctr" defTabSz="1422400">
            <a:lnSpc>
              <a:spcPct val="90000"/>
            </a:lnSpc>
            <a:spcBef>
              <a:spcPct val="0"/>
            </a:spcBef>
            <a:spcAft>
              <a:spcPct val="35000"/>
            </a:spcAft>
          </a:pPr>
          <a:r>
            <a:rPr lang="en-US" sz="3200" kern="1200" dirty="0" smtClean="0">
              <a:solidFill>
                <a:srgbClr val="FFFF00"/>
              </a:solidFill>
              <a:latin typeface="NikoshBAN" panose="02000000000000000000" pitchFamily="2" charset="0"/>
              <a:cs typeface="NikoshBAN" panose="02000000000000000000" pitchFamily="2" charset="0"/>
            </a:rPr>
            <a:t>LIBERTY</a:t>
          </a:r>
          <a:endParaRPr lang="en-US" sz="3200" kern="1200" dirty="0">
            <a:solidFill>
              <a:srgbClr val="FFFF00"/>
            </a:solidFill>
            <a:latin typeface="NikoshBAN" panose="02000000000000000000" pitchFamily="2" charset="0"/>
            <a:cs typeface="NikoshBAN" panose="02000000000000000000" pitchFamily="2" charset="0"/>
          </a:endParaRPr>
        </a:p>
      </dsp:txBody>
      <dsp:txXfrm>
        <a:off x="4090461" y="466507"/>
        <a:ext cx="4168293" cy="1144699"/>
      </dsp:txXfrm>
    </dsp:sp>
    <dsp:sp modelId="{D2778F8B-96B5-4D6E-8179-582572D8FBCB}">
      <dsp:nvSpPr>
        <dsp:cNvPr id="0" name=""/>
        <dsp:cNvSpPr/>
      </dsp:nvSpPr>
      <dsp:spPr>
        <a:xfrm rot="2336791">
          <a:off x="7204141" y="2107857"/>
          <a:ext cx="1112733" cy="42557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7331813" y="2192972"/>
        <a:ext cx="857389" cy="255344"/>
      </dsp:txXfrm>
    </dsp:sp>
    <dsp:sp modelId="{7D92E9B4-9FBB-40F4-BF13-E80A8CA9B620}">
      <dsp:nvSpPr>
        <dsp:cNvPr id="0" name=""/>
        <dsp:cNvSpPr/>
      </dsp:nvSpPr>
      <dsp:spPr>
        <a:xfrm>
          <a:off x="7114928" y="2994468"/>
          <a:ext cx="4462958" cy="1215925"/>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err="1" smtClean="0">
              <a:solidFill>
                <a:schemeClr val="accent2">
                  <a:lumMod val="50000"/>
                </a:schemeClr>
              </a:solidFill>
              <a:latin typeface="NikoshBAN" panose="02000000000000000000" pitchFamily="2" charset="0"/>
              <a:cs typeface="NikoshBAN" panose="02000000000000000000" pitchFamily="2" charset="0"/>
            </a:rPr>
            <a:t>ল্যাটিন</a:t>
          </a:r>
          <a:r>
            <a:rPr lang="en-US" sz="3200" kern="1200" dirty="0" smtClean="0">
              <a:solidFill>
                <a:schemeClr val="accent2">
                  <a:lumMod val="50000"/>
                </a:schemeClr>
              </a:solidFill>
              <a:latin typeface="NikoshBAN" panose="02000000000000000000" pitchFamily="2" charset="0"/>
              <a:cs typeface="NikoshBAN" panose="02000000000000000000" pitchFamily="2" charset="0"/>
            </a:rPr>
            <a:t> </a:t>
          </a:r>
          <a:r>
            <a:rPr lang="en-US" sz="3200" kern="1200" dirty="0" err="1" smtClean="0">
              <a:solidFill>
                <a:schemeClr val="accent2">
                  <a:lumMod val="50000"/>
                </a:schemeClr>
              </a:solidFill>
              <a:latin typeface="NikoshBAN" panose="02000000000000000000" pitchFamily="2" charset="0"/>
              <a:cs typeface="NikoshBAN" panose="02000000000000000000" pitchFamily="2" charset="0"/>
            </a:rPr>
            <a:t>শব্দ</a:t>
          </a:r>
          <a:endParaRPr lang="en-US" sz="3200" kern="1200" dirty="0" smtClean="0">
            <a:solidFill>
              <a:schemeClr val="accent2">
                <a:lumMod val="50000"/>
              </a:schemeClr>
            </a:solidFill>
            <a:latin typeface="NikoshBAN" panose="02000000000000000000" pitchFamily="2" charset="0"/>
            <a:cs typeface="NikoshBAN" panose="02000000000000000000" pitchFamily="2" charset="0"/>
          </a:endParaRPr>
        </a:p>
        <a:p>
          <a:pPr lvl="0" algn="ctr" defTabSz="1422400">
            <a:lnSpc>
              <a:spcPct val="90000"/>
            </a:lnSpc>
            <a:spcBef>
              <a:spcPct val="0"/>
            </a:spcBef>
            <a:spcAft>
              <a:spcPct val="35000"/>
            </a:spcAft>
          </a:pPr>
          <a:r>
            <a:rPr lang="en-US" sz="3200" kern="1200" dirty="0" smtClean="0">
              <a:solidFill>
                <a:schemeClr val="accent2">
                  <a:lumMod val="50000"/>
                </a:schemeClr>
              </a:solidFill>
              <a:latin typeface="NikoshBAN" panose="02000000000000000000" pitchFamily="2" charset="0"/>
              <a:cs typeface="NikoshBAN" panose="02000000000000000000" pitchFamily="2" charset="0"/>
            </a:rPr>
            <a:t>LIBER </a:t>
          </a:r>
          <a:r>
            <a:rPr lang="en-US" sz="3200" kern="1200" dirty="0" err="1" smtClean="0">
              <a:solidFill>
                <a:schemeClr val="accent2">
                  <a:lumMod val="50000"/>
                </a:schemeClr>
              </a:solidFill>
              <a:latin typeface="NikoshBAN" panose="02000000000000000000" pitchFamily="2" charset="0"/>
              <a:cs typeface="NikoshBAN" panose="02000000000000000000" pitchFamily="2" charset="0"/>
            </a:rPr>
            <a:t>হতে</a:t>
          </a:r>
          <a:r>
            <a:rPr lang="en-US" sz="3200" kern="1200" dirty="0" smtClean="0">
              <a:solidFill>
                <a:schemeClr val="accent2">
                  <a:lumMod val="50000"/>
                </a:schemeClr>
              </a:solidFill>
              <a:latin typeface="NikoshBAN" panose="02000000000000000000" pitchFamily="2" charset="0"/>
              <a:cs typeface="NikoshBAN" panose="02000000000000000000" pitchFamily="2" charset="0"/>
            </a:rPr>
            <a:t> </a:t>
          </a:r>
          <a:r>
            <a:rPr lang="en-US" sz="3200" kern="1200" dirty="0" err="1" smtClean="0">
              <a:solidFill>
                <a:schemeClr val="accent2">
                  <a:lumMod val="50000"/>
                </a:schemeClr>
              </a:solidFill>
              <a:latin typeface="NikoshBAN" panose="02000000000000000000" pitchFamily="2" charset="0"/>
              <a:cs typeface="NikoshBAN" panose="02000000000000000000" pitchFamily="2" charset="0"/>
            </a:rPr>
            <a:t>এসেছে</a:t>
          </a:r>
          <a:r>
            <a:rPr lang="en-US" sz="3200" kern="1200" dirty="0" smtClean="0">
              <a:solidFill>
                <a:schemeClr val="accent2">
                  <a:lumMod val="50000"/>
                </a:schemeClr>
              </a:solidFill>
              <a:latin typeface="NikoshBAN" panose="02000000000000000000" pitchFamily="2" charset="0"/>
              <a:cs typeface="NikoshBAN" panose="02000000000000000000" pitchFamily="2" charset="0"/>
            </a:rPr>
            <a:t>।</a:t>
          </a:r>
          <a:endParaRPr lang="en-US" sz="3200" kern="1200" dirty="0">
            <a:solidFill>
              <a:schemeClr val="accent2">
                <a:lumMod val="50000"/>
              </a:schemeClr>
            </a:solidFill>
            <a:latin typeface="NikoshBAN" panose="02000000000000000000" pitchFamily="2" charset="0"/>
            <a:cs typeface="NikoshBAN" panose="02000000000000000000" pitchFamily="2" charset="0"/>
          </a:endParaRPr>
        </a:p>
      </dsp:txBody>
      <dsp:txXfrm>
        <a:off x="7150541" y="3030081"/>
        <a:ext cx="4391732" cy="1144699"/>
      </dsp:txXfrm>
    </dsp:sp>
    <dsp:sp modelId="{71D0D98F-C050-4607-BEA3-3332329A557B}">
      <dsp:nvSpPr>
        <dsp:cNvPr id="0" name=""/>
        <dsp:cNvSpPr/>
      </dsp:nvSpPr>
      <dsp:spPr>
        <a:xfrm rot="10776441">
          <a:off x="5863119" y="3409703"/>
          <a:ext cx="1112733" cy="42557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5990791" y="3494818"/>
        <a:ext cx="857389" cy="255344"/>
      </dsp:txXfrm>
    </dsp:sp>
    <dsp:sp modelId="{C5321E32-BE37-4822-9E85-99329AB3AA76}">
      <dsp:nvSpPr>
        <dsp:cNvPr id="0" name=""/>
        <dsp:cNvSpPr/>
      </dsp:nvSpPr>
      <dsp:spPr>
        <a:xfrm>
          <a:off x="835779" y="3036042"/>
          <a:ext cx="4888264" cy="1215925"/>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rgbClr val="002060"/>
              </a:solidFill>
              <a:latin typeface="NikoshBAN" panose="02000000000000000000" pitchFamily="2" charset="0"/>
              <a:cs typeface="NikoshBAN" panose="02000000000000000000" pitchFamily="2" charset="0"/>
            </a:rPr>
            <a:t>LIBER  </a:t>
          </a:r>
          <a:r>
            <a:rPr lang="en-US" sz="3200" kern="1200" dirty="0" err="1" smtClean="0">
              <a:solidFill>
                <a:srgbClr val="002060"/>
              </a:solidFill>
              <a:latin typeface="NikoshBAN" panose="02000000000000000000" pitchFamily="2" charset="0"/>
              <a:cs typeface="NikoshBAN" panose="02000000000000000000" pitchFamily="2" charset="0"/>
            </a:rPr>
            <a:t>শব্দের</a:t>
          </a:r>
          <a:r>
            <a:rPr lang="en-US" sz="3200" kern="1200" dirty="0" smtClean="0">
              <a:solidFill>
                <a:srgbClr val="002060"/>
              </a:solidFill>
              <a:latin typeface="NikoshBAN" panose="02000000000000000000" pitchFamily="2" charset="0"/>
              <a:cs typeface="NikoshBAN" panose="02000000000000000000" pitchFamily="2" charset="0"/>
            </a:rPr>
            <a:t> </a:t>
          </a:r>
          <a:r>
            <a:rPr lang="en-US" sz="3200" kern="1200" dirty="0" err="1" smtClean="0">
              <a:solidFill>
                <a:srgbClr val="002060"/>
              </a:solidFill>
              <a:latin typeface="NikoshBAN" panose="02000000000000000000" pitchFamily="2" charset="0"/>
              <a:cs typeface="NikoshBAN" panose="02000000000000000000" pitchFamily="2" charset="0"/>
            </a:rPr>
            <a:t>অর্থ</a:t>
          </a:r>
          <a:r>
            <a:rPr lang="en-US" sz="3200" kern="1200" dirty="0" smtClean="0">
              <a:solidFill>
                <a:srgbClr val="002060"/>
              </a:solidFill>
              <a:latin typeface="NikoshBAN" panose="02000000000000000000" pitchFamily="2" charset="0"/>
              <a:cs typeface="NikoshBAN" panose="02000000000000000000" pitchFamily="2" charset="0"/>
            </a:rPr>
            <a:t> FREE </a:t>
          </a:r>
          <a:r>
            <a:rPr lang="en-US" sz="3200" kern="1200" dirty="0" err="1" smtClean="0">
              <a:solidFill>
                <a:srgbClr val="002060"/>
              </a:solidFill>
              <a:latin typeface="NikoshBAN" panose="02000000000000000000" pitchFamily="2" charset="0"/>
              <a:cs typeface="NikoshBAN" panose="02000000000000000000" pitchFamily="2" charset="0"/>
            </a:rPr>
            <a:t>বা</a:t>
          </a:r>
          <a:endParaRPr lang="en-US" sz="3200" kern="1200" dirty="0" smtClean="0">
            <a:solidFill>
              <a:srgbClr val="002060"/>
            </a:solidFill>
            <a:latin typeface="NikoshBAN" panose="02000000000000000000" pitchFamily="2" charset="0"/>
            <a:cs typeface="NikoshBAN" panose="02000000000000000000" pitchFamily="2" charset="0"/>
          </a:endParaRPr>
        </a:p>
        <a:p>
          <a:pPr lvl="0" algn="ctr" defTabSz="1422400">
            <a:lnSpc>
              <a:spcPct val="90000"/>
            </a:lnSpc>
            <a:spcBef>
              <a:spcPct val="0"/>
            </a:spcBef>
            <a:spcAft>
              <a:spcPct val="35000"/>
            </a:spcAft>
          </a:pPr>
          <a:r>
            <a:rPr lang="en-US" sz="3200" kern="1200" dirty="0" err="1" smtClean="0">
              <a:solidFill>
                <a:srgbClr val="002060"/>
              </a:solidFill>
              <a:latin typeface="NikoshBAN" panose="02000000000000000000" pitchFamily="2" charset="0"/>
              <a:cs typeface="NikoshBAN" panose="02000000000000000000" pitchFamily="2" charset="0"/>
            </a:rPr>
            <a:t>স্বাধীন</a:t>
          </a:r>
          <a:endParaRPr lang="en-US" sz="3200" kern="1200" dirty="0">
            <a:solidFill>
              <a:srgbClr val="002060"/>
            </a:solidFill>
            <a:latin typeface="NikoshBAN" panose="02000000000000000000" pitchFamily="2" charset="0"/>
            <a:cs typeface="NikoshBAN" panose="02000000000000000000" pitchFamily="2" charset="0"/>
          </a:endParaRPr>
        </a:p>
      </dsp:txBody>
      <dsp:txXfrm>
        <a:off x="871392" y="3071655"/>
        <a:ext cx="4817038" cy="1144699"/>
      </dsp:txXfrm>
    </dsp:sp>
    <dsp:sp modelId="{430C1987-73A7-4422-9B44-6958526B9EAD}">
      <dsp:nvSpPr>
        <dsp:cNvPr id="0" name=""/>
        <dsp:cNvSpPr/>
      </dsp:nvSpPr>
      <dsp:spPr>
        <a:xfrm rot="19080819">
          <a:off x="4170893" y="2128644"/>
          <a:ext cx="1112733" cy="42557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298565" y="2213759"/>
        <a:ext cx="857389" cy="255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63324-8C2B-44CF-AF56-43B321342466}">
      <dsp:nvSpPr>
        <dsp:cNvPr id="0" name=""/>
        <dsp:cNvSpPr/>
      </dsp:nvSpPr>
      <dsp:spPr>
        <a:xfrm>
          <a:off x="3006832" y="208360"/>
          <a:ext cx="6199817" cy="1591678"/>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err="1" smtClean="0">
              <a:solidFill>
                <a:srgbClr val="FFFF00"/>
              </a:solidFill>
              <a:latin typeface="NikoshBAN" panose="02000000000000000000" pitchFamily="2" charset="0"/>
              <a:cs typeface="NikoshBAN" panose="02000000000000000000" pitchFamily="2" charset="0"/>
            </a:rPr>
            <a:t>জন</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ষ্টুয়ার্ট</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মিল</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এর</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মতে</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নিজের</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উপর,নিজের</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দেহ</a:t>
          </a:r>
          <a:r>
            <a:rPr lang="en-US" sz="3600" kern="1200" dirty="0" smtClean="0">
              <a:solidFill>
                <a:srgbClr val="FFFF00"/>
              </a:solidFill>
              <a:latin typeface="NikoshBAN" panose="02000000000000000000" pitchFamily="2" charset="0"/>
              <a:cs typeface="NikoshBAN" panose="02000000000000000000" pitchFamily="2" charset="0"/>
            </a:rPr>
            <a:t> ও </a:t>
          </a:r>
          <a:r>
            <a:rPr lang="en-US" sz="3600" kern="1200" dirty="0" err="1" smtClean="0">
              <a:solidFill>
                <a:srgbClr val="FFFF00"/>
              </a:solidFill>
              <a:latin typeface="NikoshBAN" panose="02000000000000000000" pitchFamily="2" charset="0"/>
              <a:cs typeface="NikoshBAN" panose="02000000000000000000" pitchFamily="2" charset="0"/>
            </a:rPr>
            <a:t>মনের</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উপর</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ব্যক্তিই</a:t>
          </a:r>
          <a:r>
            <a:rPr lang="en-US" sz="3600" kern="1200" dirty="0" smtClean="0">
              <a:solidFill>
                <a:srgbClr val="FFFF00"/>
              </a:solidFill>
              <a:latin typeface="NikoshBAN" panose="02000000000000000000" pitchFamily="2" charset="0"/>
              <a:cs typeface="NikoshBAN" panose="02000000000000000000" pitchFamily="2" charset="0"/>
            </a:rPr>
            <a:t> </a:t>
          </a:r>
          <a:r>
            <a:rPr lang="en-US" sz="3600" kern="1200" dirty="0" err="1" smtClean="0">
              <a:solidFill>
                <a:srgbClr val="FFFF00"/>
              </a:solidFill>
              <a:latin typeface="NikoshBAN" panose="02000000000000000000" pitchFamily="2" charset="0"/>
              <a:cs typeface="NikoshBAN" panose="02000000000000000000" pitchFamily="2" charset="0"/>
            </a:rPr>
            <a:t>সার্বভৌম</a:t>
          </a:r>
          <a:r>
            <a:rPr lang="en-US" sz="3600" kern="1200" dirty="0" smtClean="0">
              <a:solidFill>
                <a:srgbClr val="FFFF00"/>
              </a:solidFill>
              <a:latin typeface="NikoshBAN" panose="02000000000000000000" pitchFamily="2" charset="0"/>
              <a:cs typeface="NikoshBAN" panose="02000000000000000000" pitchFamily="2" charset="0"/>
            </a:rPr>
            <a:t>,</a:t>
          </a:r>
          <a:endParaRPr lang="en-US" sz="3600" kern="1200" dirty="0">
            <a:solidFill>
              <a:srgbClr val="FFFF00"/>
            </a:solidFill>
            <a:latin typeface="NikoshBAN" panose="02000000000000000000" pitchFamily="2" charset="0"/>
            <a:cs typeface="NikoshBAN" panose="02000000000000000000" pitchFamily="2" charset="0"/>
          </a:endParaRPr>
        </a:p>
      </dsp:txBody>
      <dsp:txXfrm>
        <a:off x="3053451" y="254979"/>
        <a:ext cx="6106579" cy="1498440"/>
      </dsp:txXfrm>
    </dsp:sp>
    <dsp:sp modelId="{8DF1998E-6EB3-4270-90FB-B7C84FFC9DBC}">
      <dsp:nvSpPr>
        <dsp:cNvPr id="0" name=""/>
        <dsp:cNvSpPr/>
      </dsp:nvSpPr>
      <dsp:spPr>
        <a:xfrm rot="2447448">
          <a:off x="7583637" y="2064758"/>
          <a:ext cx="60315" cy="47974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7601732" y="2160707"/>
        <a:ext cx="24126" cy="287849"/>
      </dsp:txXfrm>
    </dsp:sp>
    <dsp:sp modelId="{E71F8C95-4BE7-40CC-A502-29D05264D39A}">
      <dsp:nvSpPr>
        <dsp:cNvPr id="0" name=""/>
        <dsp:cNvSpPr/>
      </dsp:nvSpPr>
      <dsp:spPr>
        <a:xfrm>
          <a:off x="6364411" y="2809224"/>
          <a:ext cx="5827588" cy="1863243"/>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err="1" smtClean="0">
              <a:solidFill>
                <a:srgbClr val="C00000"/>
              </a:solidFill>
              <a:latin typeface="NikoshBAN" panose="02000000000000000000" pitchFamily="2" charset="0"/>
              <a:cs typeface="NikoshBAN" panose="02000000000000000000" pitchFamily="2" charset="0"/>
            </a:rPr>
            <a:t>হার্বার্ট</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স্পেনসার</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এর</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মতে</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স্বাধীনতা</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বলতে</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খুশিমত</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কাজ</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করাকে</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বুঝি,যদি</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উক্ত</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কাজের</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দ্বারা</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অন্যের</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অনুরুপ</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স্বাধীনতা</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উপভোগের</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বাধার</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সৃষ্টি</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না</a:t>
          </a:r>
          <a:r>
            <a:rPr lang="en-US" sz="3200" kern="1200" dirty="0" smtClean="0">
              <a:solidFill>
                <a:srgbClr val="C00000"/>
              </a:solidFill>
              <a:latin typeface="NikoshBAN" panose="02000000000000000000" pitchFamily="2" charset="0"/>
              <a:cs typeface="NikoshBAN" panose="02000000000000000000" pitchFamily="2" charset="0"/>
            </a:rPr>
            <a:t> </a:t>
          </a:r>
          <a:r>
            <a:rPr lang="en-US" sz="3200" kern="1200" dirty="0" err="1" smtClean="0">
              <a:solidFill>
                <a:srgbClr val="C00000"/>
              </a:solidFill>
              <a:latin typeface="NikoshBAN" panose="02000000000000000000" pitchFamily="2" charset="0"/>
              <a:cs typeface="NikoshBAN" panose="02000000000000000000" pitchFamily="2" charset="0"/>
            </a:rPr>
            <a:t>হয়</a:t>
          </a:r>
          <a:r>
            <a:rPr lang="en-US" sz="3200" kern="1200" dirty="0" smtClean="0">
              <a:solidFill>
                <a:srgbClr val="C00000"/>
              </a:solidFill>
              <a:latin typeface="NikoshBAN" panose="02000000000000000000" pitchFamily="2" charset="0"/>
              <a:cs typeface="NikoshBAN" panose="02000000000000000000" pitchFamily="2" charset="0"/>
            </a:rPr>
            <a:t>,</a:t>
          </a:r>
          <a:endParaRPr lang="en-US" sz="3200" kern="1200" dirty="0">
            <a:solidFill>
              <a:srgbClr val="C00000"/>
            </a:solidFill>
            <a:latin typeface="NikoshBAN" panose="02000000000000000000" pitchFamily="2" charset="0"/>
            <a:cs typeface="NikoshBAN" panose="02000000000000000000" pitchFamily="2" charset="0"/>
          </a:endParaRPr>
        </a:p>
      </dsp:txBody>
      <dsp:txXfrm>
        <a:off x="6418984" y="2863797"/>
        <a:ext cx="5718442" cy="1754097"/>
      </dsp:txXfrm>
    </dsp:sp>
    <dsp:sp modelId="{E7B3F3F9-CB6E-4880-98CC-1148A56D0CF1}">
      <dsp:nvSpPr>
        <dsp:cNvPr id="0" name=""/>
        <dsp:cNvSpPr/>
      </dsp:nvSpPr>
      <dsp:spPr>
        <a:xfrm rot="10756900">
          <a:off x="6296560" y="3537978"/>
          <a:ext cx="60315" cy="47974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6314654" y="3633927"/>
        <a:ext cx="24126" cy="287849"/>
      </dsp:txXfrm>
    </dsp:sp>
    <dsp:sp modelId="{A3612607-7847-44B3-A1A8-DDB7E241DB7A}">
      <dsp:nvSpPr>
        <dsp:cNvPr id="0" name=""/>
        <dsp:cNvSpPr/>
      </dsp:nvSpPr>
      <dsp:spPr>
        <a:xfrm>
          <a:off x="764526" y="2844697"/>
          <a:ext cx="5524497" cy="1936521"/>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টি,এইচ,গ্রিন</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এর</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মতে</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যা</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উপভোগ</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করার</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এবং</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সম্পন্ন</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করার</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যোগ্য</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তা</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উপভোগ</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ও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সম্পাদন</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করার</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ক্ষমতাকে</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স্বাধীনতা</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95000"/>
                  <a:lumOff val="5000"/>
                </a:schemeClr>
              </a:solidFill>
              <a:latin typeface="NikoshBAN" panose="02000000000000000000" pitchFamily="2" charset="0"/>
              <a:cs typeface="NikoshBAN" panose="02000000000000000000" pitchFamily="2" charset="0"/>
            </a:rPr>
            <a:t>বলে</a:t>
          </a:r>
          <a:r>
            <a:rPr lang="en-US" sz="3200" kern="1200" dirty="0" smtClean="0">
              <a:solidFill>
                <a:schemeClr val="tx1">
                  <a:lumMod val="95000"/>
                  <a:lumOff val="5000"/>
                </a:schemeClr>
              </a:solidFill>
              <a:latin typeface="NikoshBAN" panose="02000000000000000000" pitchFamily="2" charset="0"/>
              <a:cs typeface="NikoshBAN" panose="02000000000000000000" pitchFamily="2" charset="0"/>
            </a:rPr>
            <a:t>,</a:t>
          </a:r>
          <a:endParaRPr lang="en-US" sz="3200" kern="1200" dirty="0">
            <a:solidFill>
              <a:schemeClr val="tx1">
                <a:lumMod val="95000"/>
                <a:lumOff val="5000"/>
              </a:schemeClr>
            </a:solidFill>
            <a:latin typeface="NikoshBAN" panose="02000000000000000000" pitchFamily="2" charset="0"/>
            <a:cs typeface="NikoshBAN" panose="02000000000000000000" pitchFamily="2" charset="0"/>
          </a:endParaRPr>
        </a:p>
      </dsp:txBody>
      <dsp:txXfrm>
        <a:off x="821245" y="2901416"/>
        <a:ext cx="5411059" cy="1823083"/>
      </dsp:txXfrm>
    </dsp:sp>
    <dsp:sp modelId="{B592C007-F802-4ED7-93F0-DD7CCC0AD1FA}">
      <dsp:nvSpPr>
        <dsp:cNvPr id="0" name=""/>
        <dsp:cNvSpPr/>
      </dsp:nvSpPr>
      <dsp:spPr>
        <a:xfrm rot="18754129">
          <a:off x="4865788" y="2082494"/>
          <a:ext cx="60315" cy="47974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883883" y="2178443"/>
        <a:ext cx="24126" cy="2878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B2B0D-0271-46BE-BFC4-A9E5D999D7EE}">
      <dsp:nvSpPr>
        <dsp:cNvPr id="0" name=""/>
        <dsp:cNvSpPr/>
      </dsp:nvSpPr>
      <dsp:spPr>
        <a:xfrm>
          <a:off x="4026764" y="287656"/>
          <a:ext cx="5043984" cy="4317629"/>
        </a:xfrm>
        <a:prstGeom prst="pie">
          <a:avLst>
            <a:gd name="adj1" fmla="val 16200000"/>
            <a:gd name="adj2" fmla="val 1800000"/>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solidFill>
                <a:srgbClr val="00B0F0"/>
              </a:solidFill>
              <a:latin typeface="NikoshBAN" panose="02000000000000000000" pitchFamily="2" charset="0"/>
              <a:cs typeface="NikoshBAN" panose="02000000000000000000" pitchFamily="2" charset="0"/>
            </a:rPr>
            <a:t>১। প্রাকৃতিক</a:t>
          </a:r>
        </a:p>
        <a:p>
          <a:pPr lvl="0" algn="ctr" defTabSz="1422400">
            <a:lnSpc>
              <a:spcPct val="90000"/>
            </a:lnSpc>
            <a:spcBef>
              <a:spcPct val="0"/>
            </a:spcBef>
            <a:spcAft>
              <a:spcPct val="35000"/>
            </a:spcAft>
          </a:pPr>
          <a:r>
            <a:rPr lang="bn-BD" sz="3200" kern="1200" dirty="0" smtClean="0">
              <a:solidFill>
                <a:srgbClr val="00B0F0"/>
              </a:solidFill>
              <a:latin typeface="NikoshBAN" panose="02000000000000000000" pitchFamily="2" charset="0"/>
              <a:cs typeface="NikoshBAN" panose="02000000000000000000" pitchFamily="2" charset="0"/>
            </a:rPr>
            <a:t>স্বাধীনতা।</a:t>
          </a:r>
          <a:endParaRPr lang="en-US" sz="3200" kern="1200" dirty="0">
            <a:solidFill>
              <a:srgbClr val="00B0F0"/>
            </a:solidFill>
            <a:latin typeface="NikoshBAN" panose="02000000000000000000" pitchFamily="2" charset="0"/>
            <a:cs typeface="NikoshBAN" panose="02000000000000000000" pitchFamily="2" charset="0"/>
          </a:endParaRPr>
        </a:p>
      </dsp:txBody>
      <dsp:txXfrm>
        <a:off x="6685064" y="1202583"/>
        <a:ext cx="1801422" cy="1285008"/>
      </dsp:txXfrm>
    </dsp:sp>
    <dsp:sp modelId="{2D06A9F8-BA84-43BB-A2B6-1E7F85A04CC2}">
      <dsp:nvSpPr>
        <dsp:cNvPr id="0" name=""/>
        <dsp:cNvSpPr/>
      </dsp:nvSpPr>
      <dsp:spPr>
        <a:xfrm>
          <a:off x="3251554" y="158880"/>
          <a:ext cx="5802850" cy="4760877"/>
        </a:xfrm>
        <a:prstGeom prst="pie">
          <a:avLst>
            <a:gd name="adj1" fmla="val 1800000"/>
            <a:gd name="adj2" fmla="val 900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solidFill>
                <a:srgbClr val="002060"/>
              </a:solidFill>
              <a:latin typeface="NikoshBAN" panose="02000000000000000000" pitchFamily="2" charset="0"/>
              <a:cs typeface="NikoshBAN" panose="02000000000000000000" pitchFamily="2" charset="0"/>
            </a:rPr>
            <a:t>২। আইনগত</a:t>
          </a:r>
        </a:p>
        <a:p>
          <a:pPr lvl="0" algn="ctr" defTabSz="1422400">
            <a:lnSpc>
              <a:spcPct val="90000"/>
            </a:lnSpc>
            <a:spcBef>
              <a:spcPct val="0"/>
            </a:spcBef>
            <a:spcAft>
              <a:spcPct val="35000"/>
            </a:spcAft>
          </a:pPr>
          <a:r>
            <a:rPr lang="bn-BD" sz="3200" kern="1200" dirty="0" smtClean="0">
              <a:solidFill>
                <a:srgbClr val="002060"/>
              </a:solidFill>
              <a:latin typeface="NikoshBAN" panose="02000000000000000000" pitchFamily="2" charset="0"/>
              <a:cs typeface="NikoshBAN" panose="02000000000000000000" pitchFamily="2" charset="0"/>
            </a:rPr>
            <a:t>স্বাধীনতা।</a:t>
          </a:r>
          <a:endParaRPr lang="en-US" sz="3200" kern="1200" dirty="0">
            <a:solidFill>
              <a:srgbClr val="002060"/>
            </a:solidFill>
            <a:latin typeface="NikoshBAN" panose="02000000000000000000" pitchFamily="2" charset="0"/>
            <a:cs typeface="NikoshBAN" panose="02000000000000000000" pitchFamily="2" charset="0"/>
          </a:endParaRPr>
        </a:p>
      </dsp:txBody>
      <dsp:txXfrm>
        <a:off x="4633185" y="3247783"/>
        <a:ext cx="3108670" cy="1246896"/>
      </dsp:txXfrm>
    </dsp:sp>
    <dsp:sp modelId="{94E12CB0-E8B1-47C7-9C21-928538EC23CD}">
      <dsp:nvSpPr>
        <dsp:cNvPr id="0" name=""/>
        <dsp:cNvSpPr/>
      </dsp:nvSpPr>
      <dsp:spPr>
        <a:xfrm>
          <a:off x="2909986" y="321830"/>
          <a:ext cx="5755745" cy="4187970"/>
        </a:xfrm>
        <a:prstGeom prst="pie">
          <a:avLst>
            <a:gd name="adj1" fmla="val 9000000"/>
            <a:gd name="adj2" fmla="val 1620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solidFill>
                <a:srgbClr val="C00000"/>
              </a:solidFill>
              <a:latin typeface="NikoshBAN" panose="02000000000000000000" pitchFamily="2" charset="0"/>
              <a:cs typeface="NikoshBAN" panose="02000000000000000000" pitchFamily="2" charset="0"/>
            </a:rPr>
            <a:t>৩। সামাজিক</a:t>
          </a:r>
        </a:p>
        <a:p>
          <a:pPr lvl="0" algn="ctr" defTabSz="1422400">
            <a:lnSpc>
              <a:spcPct val="90000"/>
            </a:lnSpc>
            <a:spcBef>
              <a:spcPct val="0"/>
            </a:spcBef>
            <a:spcAft>
              <a:spcPct val="35000"/>
            </a:spcAft>
          </a:pPr>
          <a:r>
            <a:rPr lang="bn-BD" sz="3200" kern="1200" dirty="0" smtClean="0">
              <a:solidFill>
                <a:srgbClr val="C00000"/>
              </a:solidFill>
              <a:latin typeface="NikoshBAN" panose="02000000000000000000" pitchFamily="2" charset="0"/>
              <a:cs typeface="NikoshBAN" panose="02000000000000000000" pitchFamily="2" charset="0"/>
            </a:rPr>
            <a:t>স্বাধীনতা।</a:t>
          </a:r>
          <a:endParaRPr lang="en-US" sz="3200" kern="1200" dirty="0">
            <a:solidFill>
              <a:srgbClr val="C00000"/>
            </a:solidFill>
            <a:latin typeface="NikoshBAN" panose="02000000000000000000" pitchFamily="2" charset="0"/>
            <a:cs typeface="NikoshBAN" panose="02000000000000000000" pitchFamily="2" charset="0"/>
          </a:endParaRPr>
        </a:p>
      </dsp:txBody>
      <dsp:txXfrm>
        <a:off x="3576693" y="1209281"/>
        <a:ext cx="2055623" cy="1246419"/>
      </dsp:txXfrm>
    </dsp:sp>
    <dsp:sp modelId="{57D07E46-27B7-4F6A-ADD5-FA9C3A7B62FE}">
      <dsp:nvSpPr>
        <dsp:cNvPr id="0" name=""/>
        <dsp:cNvSpPr/>
      </dsp:nvSpPr>
      <dsp:spPr>
        <a:xfrm>
          <a:off x="4364951" y="-334271"/>
          <a:ext cx="4852193" cy="5427857"/>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5D5401-041A-4262-A64C-CE5B3E1A5C2B}">
      <dsp:nvSpPr>
        <dsp:cNvPr id="0" name=""/>
        <dsp:cNvSpPr/>
      </dsp:nvSpPr>
      <dsp:spPr>
        <a:xfrm>
          <a:off x="3718561" y="178017"/>
          <a:ext cx="4852193" cy="485219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391F19-DE30-42E2-86BA-B896A3A9162C}">
      <dsp:nvSpPr>
        <dsp:cNvPr id="0" name=""/>
        <dsp:cNvSpPr/>
      </dsp:nvSpPr>
      <dsp:spPr>
        <a:xfrm>
          <a:off x="3077226" y="-77152"/>
          <a:ext cx="4852193" cy="485219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66AAF-B301-4416-B4D0-478BFAE98548}">
      <dsp:nvSpPr>
        <dsp:cNvPr id="0" name=""/>
        <dsp:cNvSpPr/>
      </dsp:nvSpPr>
      <dsp:spPr>
        <a:xfrm rot="5248498">
          <a:off x="479473" y="1174524"/>
          <a:ext cx="1808405" cy="21056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224029-8653-43C5-BDE4-35EDC5EC6648}">
      <dsp:nvSpPr>
        <dsp:cNvPr id="0" name=""/>
        <dsp:cNvSpPr/>
      </dsp:nvSpPr>
      <dsp:spPr>
        <a:xfrm>
          <a:off x="872470" y="30333"/>
          <a:ext cx="2339578" cy="1403746"/>
        </a:xfrm>
        <a:prstGeom prst="roundRect">
          <a:avLst>
            <a:gd name="adj" fmla="val 10000"/>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lumMod val="10000"/>
                </a:schemeClr>
              </a:solidFill>
              <a:latin typeface="NikoshBAN" panose="02000000000000000000" pitchFamily="2" charset="0"/>
              <a:cs typeface="NikoshBAN" panose="02000000000000000000" pitchFamily="2" charset="0"/>
            </a:rPr>
            <a:t>১। </a:t>
          </a:r>
          <a:r>
            <a:rPr lang="en-US" sz="3200" kern="1200" dirty="0" err="1" smtClean="0">
              <a:solidFill>
                <a:schemeClr val="bg2">
                  <a:lumMod val="10000"/>
                </a:schemeClr>
              </a:solidFill>
              <a:latin typeface="NikoshBAN" panose="02000000000000000000" pitchFamily="2" charset="0"/>
              <a:cs typeface="NikoshBAN" panose="02000000000000000000" pitchFamily="2" charset="0"/>
            </a:rPr>
            <a:t>আইন</a:t>
          </a:r>
          <a:r>
            <a:rPr lang="en-US" sz="3200" kern="1200" dirty="0" smtClean="0">
              <a:solidFill>
                <a:schemeClr val="bg2">
                  <a:lumMod val="10000"/>
                </a:schemeClr>
              </a:solidFill>
              <a:latin typeface="NikoshBAN" panose="02000000000000000000" pitchFamily="2" charset="0"/>
              <a:cs typeface="NikoshBAN" panose="02000000000000000000" pitchFamily="2" charset="0"/>
            </a:rPr>
            <a:t>,</a:t>
          </a:r>
          <a:endParaRPr lang="en-US" sz="3200" kern="1200" dirty="0">
            <a:solidFill>
              <a:schemeClr val="bg2">
                <a:lumMod val="10000"/>
              </a:schemeClr>
            </a:solidFill>
            <a:latin typeface="NikoshBAN" panose="02000000000000000000" pitchFamily="2" charset="0"/>
            <a:cs typeface="NikoshBAN" panose="02000000000000000000" pitchFamily="2" charset="0"/>
          </a:endParaRPr>
        </a:p>
      </dsp:txBody>
      <dsp:txXfrm>
        <a:off x="913584" y="71447"/>
        <a:ext cx="2257350" cy="1321518"/>
      </dsp:txXfrm>
    </dsp:sp>
    <dsp:sp modelId="{E4F2421B-BB52-4529-90F8-8411F4DDBD44}">
      <dsp:nvSpPr>
        <dsp:cNvPr id="0" name=""/>
        <dsp:cNvSpPr/>
      </dsp:nvSpPr>
      <dsp:spPr>
        <a:xfrm rot="5045641">
          <a:off x="717295" y="2868173"/>
          <a:ext cx="1582137" cy="21056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0225AF-A47E-4E22-A971-E299F94C6351}">
      <dsp:nvSpPr>
        <dsp:cNvPr id="0" name=""/>
        <dsp:cNvSpPr/>
      </dsp:nvSpPr>
      <dsp:spPr>
        <a:xfrm>
          <a:off x="955595" y="1840437"/>
          <a:ext cx="2339578" cy="1403746"/>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accent2">
                  <a:lumMod val="75000"/>
                </a:schemeClr>
              </a:solidFill>
              <a:latin typeface="NikoshBAN" panose="02000000000000000000" pitchFamily="2" charset="0"/>
              <a:cs typeface="NikoshBAN" panose="02000000000000000000" pitchFamily="2" charset="0"/>
            </a:rPr>
            <a:t>২। </a:t>
          </a:r>
          <a:r>
            <a:rPr lang="en-US" sz="3200" kern="1200" dirty="0" err="1" smtClean="0">
              <a:solidFill>
                <a:schemeClr val="accent2">
                  <a:lumMod val="75000"/>
                </a:schemeClr>
              </a:solidFill>
              <a:latin typeface="NikoshBAN" panose="02000000000000000000" pitchFamily="2" charset="0"/>
              <a:cs typeface="NikoshBAN" panose="02000000000000000000" pitchFamily="2" charset="0"/>
            </a:rPr>
            <a:t>মৌলিক</a:t>
          </a:r>
          <a:r>
            <a:rPr lang="en-US" sz="3200" kern="1200" dirty="0" smtClean="0">
              <a:solidFill>
                <a:schemeClr val="accent2">
                  <a:lumMod val="75000"/>
                </a:schemeClr>
              </a:solidFill>
              <a:latin typeface="NikoshBAN" panose="02000000000000000000" pitchFamily="2" charset="0"/>
              <a:cs typeface="NikoshBAN" panose="02000000000000000000" pitchFamily="2" charset="0"/>
            </a:rPr>
            <a:t> </a:t>
          </a:r>
          <a:r>
            <a:rPr lang="en-US" sz="3200" kern="1200" dirty="0" err="1" smtClean="0">
              <a:solidFill>
                <a:schemeClr val="accent2">
                  <a:lumMod val="75000"/>
                </a:schemeClr>
              </a:solidFill>
              <a:latin typeface="NikoshBAN" panose="02000000000000000000" pitchFamily="2" charset="0"/>
              <a:cs typeface="NikoshBAN" panose="02000000000000000000" pitchFamily="2" charset="0"/>
            </a:rPr>
            <a:t>অধিকার</a:t>
          </a:r>
          <a:r>
            <a:rPr lang="en-US" sz="3200" kern="1200" dirty="0" smtClean="0">
              <a:solidFill>
                <a:schemeClr val="accent2">
                  <a:lumMod val="75000"/>
                </a:schemeClr>
              </a:solidFill>
              <a:latin typeface="NikoshBAN" panose="02000000000000000000" pitchFamily="2" charset="0"/>
              <a:cs typeface="NikoshBAN" panose="02000000000000000000" pitchFamily="2" charset="0"/>
            </a:rPr>
            <a:t>,</a:t>
          </a:r>
          <a:endParaRPr lang="en-US" sz="3200" kern="1200" dirty="0">
            <a:solidFill>
              <a:schemeClr val="accent2">
                <a:lumMod val="75000"/>
              </a:schemeClr>
            </a:solidFill>
            <a:latin typeface="NikoshBAN" panose="02000000000000000000" pitchFamily="2" charset="0"/>
            <a:cs typeface="NikoshBAN" panose="02000000000000000000" pitchFamily="2" charset="0"/>
          </a:endParaRPr>
        </a:p>
      </dsp:txBody>
      <dsp:txXfrm>
        <a:off x="996709" y="1881551"/>
        <a:ext cx="2257350" cy="1321518"/>
      </dsp:txXfrm>
    </dsp:sp>
    <dsp:sp modelId="{6FC558DF-1075-4090-94A5-26BA6148E9CF}">
      <dsp:nvSpPr>
        <dsp:cNvPr id="0" name=""/>
        <dsp:cNvSpPr/>
      </dsp:nvSpPr>
      <dsp:spPr>
        <a:xfrm rot="82204">
          <a:off x="1592672" y="3703950"/>
          <a:ext cx="3801997" cy="21056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9B9A42-53CC-4B14-B53D-5EEA5150CE02}">
      <dsp:nvSpPr>
        <dsp:cNvPr id="0" name=""/>
        <dsp:cNvSpPr/>
      </dsp:nvSpPr>
      <dsp:spPr>
        <a:xfrm>
          <a:off x="1121846" y="3417631"/>
          <a:ext cx="2339578" cy="1403746"/>
        </a:xfrm>
        <a:prstGeom prst="roundRect">
          <a:avLst>
            <a:gd name="adj" fmla="val 10000"/>
          </a:avLst>
        </a:prstGeom>
        <a:solidFill>
          <a:schemeClr val="tx1">
            <a:lumMod val="85000"/>
            <a:lumOff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rgbClr val="FFC000"/>
              </a:solidFill>
              <a:latin typeface="NikoshBAN" panose="02000000000000000000" pitchFamily="2" charset="0"/>
              <a:cs typeface="NikoshBAN" panose="02000000000000000000" pitchFamily="2" charset="0"/>
            </a:rPr>
            <a:t>৩।গনতন্ত্র,</a:t>
          </a:r>
          <a:endParaRPr lang="en-US" sz="3200" kern="1200" dirty="0">
            <a:solidFill>
              <a:srgbClr val="FFC000"/>
            </a:solidFill>
            <a:latin typeface="NikoshBAN" panose="02000000000000000000" pitchFamily="2" charset="0"/>
            <a:cs typeface="NikoshBAN" panose="02000000000000000000" pitchFamily="2" charset="0"/>
          </a:endParaRPr>
        </a:p>
      </dsp:txBody>
      <dsp:txXfrm>
        <a:off x="1162960" y="3458745"/>
        <a:ext cx="2257350" cy="1321518"/>
      </dsp:txXfrm>
    </dsp:sp>
    <dsp:sp modelId="{76D07C73-A54F-4C84-B7E5-57AFAFB9BEF9}">
      <dsp:nvSpPr>
        <dsp:cNvPr id="0" name=""/>
        <dsp:cNvSpPr/>
      </dsp:nvSpPr>
      <dsp:spPr>
        <a:xfrm rot="16200000">
          <a:off x="4523692" y="2872061"/>
          <a:ext cx="1747775" cy="21056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801F12-DBBF-46D8-99A1-F6419B7C4C5E}">
      <dsp:nvSpPr>
        <dsp:cNvPr id="0" name=""/>
        <dsp:cNvSpPr/>
      </dsp:nvSpPr>
      <dsp:spPr>
        <a:xfrm>
          <a:off x="4926210" y="3511991"/>
          <a:ext cx="2339578" cy="1403746"/>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accent2">
                  <a:lumMod val="60000"/>
                  <a:lumOff val="40000"/>
                </a:schemeClr>
              </a:solidFill>
              <a:latin typeface="NikoshBAN" panose="02000000000000000000" pitchFamily="2" charset="0"/>
              <a:cs typeface="NikoshBAN" panose="02000000000000000000" pitchFamily="2" charset="0"/>
            </a:rPr>
            <a:t>৪। </a:t>
          </a:r>
          <a:r>
            <a:rPr lang="en-US" sz="3200" kern="1200" dirty="0" err="1" smtClean="0">
              <a:solidFill>
                <a:schemeClr val="accent2">
                  <a:lumMod val="60000"/>
                  <a:lumOff val="40000"/>
                </a:schemeClr>
              </a:solidFill>
              <a:latin typeface="NikoshBAN" panose="02000000000000000000" pitchFamily="2" charset="0"/>
              <a:cs typeface="NikoshBAN" panose="02000000000000000000" pitchFamily="2" charset="0"/>
            </a:rPr>
            <a:t>আইনের</a:t>
          </a:r>
          <a:r>
            <a:rPr lang="en-US" sz="3200" kern="1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kern="1200" dirty="0" err="1" smtClean="0">
              <a:solidFill>
                <a:schemeClr val="accent2">
                  <a:lumMod val="60000"/>
                  <a:lumOff val="40000"/>
                </a:schemeClr>
              </a:solidFill>
              <a:latin typeface="NikoshBAN" panose="02000000000000000000" pitchFamily="2" charset="0"/>
              <a:cs typeface="NikoshBAN" panose="02000000000000000000" pitchFamily="2" charset="0"/>
            </a:rPr>
            <a:t>শাসন</a:t>
          </a:r>
          <a:r>
            <a:rPr lang="en-US" sz="3200" kern="1200" dirty="0" smtClean="0">
              <a:solidFill>
                <a:schemeClr val="accent2">
                  <a:lumMod val="60000"/>
                  <a:lumOff val="40000"/>
                </a:schemeClr>
              </a:solidFill>
              <a:latin typeface="NikoshBAN" panose="02000000000000000000" pitchFamily="2" charset="0"/>
              <a:cs typeface="NikoshBAN" panose="02000000000000000000" pitchFamily="2" charset="0"/>
            </a:rPr>
            <a:t>,</a:t>
          </a:r>
          <a:endParaRPr lang="en-US" sz="3200" kern="1200" dirty="0">
            <a:solidFill>
              <a:schemeClr val="accent2">
                <a:lumMod val="60000"/>
                <a:lumOff val="40000"/>
              </a:schemeClr>
            </a:solidFill>
            <a:latin typeface="NikoshBAN" panose="02000000000000000000" pitchFamily="2" charset="0"/>
            <a:cs typeface="NikoshBAN" panose="02000000000000000000" pitchFamily="2" charset="0"/>
          </a:endParaRPr>
        </a:p>
      </dsp:txBody>
      <dsp:txXfrm>
        <a:off x="4967324" y="3553105"/>
        <a:ext cx="2257350" cy="1321518"/>
      </dsp:txXfrm>
    </dsp:sp>
    <dsp:sp modelId="{B906C1BB-F0C2-4AD6-A86C-5F67B2956A7C}">
      <dsp:nvSpPr>
        <dsp:cNvPr id="0" name=""/>
        <dsp:cNvSpPr/>
      </dsp:nvSpPr>
      <dsp:spPr>
        <a:xfrm rot="16091184">
          <a:off x="4494230" y="1116065"/>
          <a:ext cx="1751276" cy="21056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5F7130-DC99-4AF5-90CA-A127497D09DF}">
      <dsp:nvSpPr>
        <dsp:cNvPr id="0" name=""/>
        <dsp:cNvSpPr/>
      </dsp:nvSpPr>
      <dsp:spPr>
        <a:xfrm>
          <a:off x="4926210" y="1757307"/>
          <a:ext cx="2339578" cy="1403746"/>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lumMod val="85000"/>
                  <a:lumOff val="15000"/>
                </a:schemeClr>
              </a:solidFill>
              <a:latin typeface="NikoshBAN" panose="02000000000000000000" pitchFamily="2" charset="0"/>
              <a:cs typeface="NikoshBAN" panose="02000000000000000000" pitchFamily="2" charset="0"/>
            </a:rPr>
            <a:t>৫।ক্ষতার </a:t>
          </a:r>
          <a:r>
            <a:rPr lang="en-US" sz="3200" kern="1200" dirty="0" err="1" smtClean="0">
              <a:solidFill>
                <a:schemeClr val="tx1">
                  <a:lumMod val="85000"/>
                  <a:lumOff val="15000"/>
                </a:schemeClr>
              </a:solidFill>
              <a:latin typeface="NikoshBAN" panose="02000000000000000000" pitchFamily="2" charset="0"/>
              <a:cs typeface="NikoshBAN" panose="02000000000000000000" pitchFamily="2" charset="0"/>
            </a:rPr>
            <a:t>স্বতন্ত্রীকরন</a:t>
          </a:r>
          <a:r>
            <a:rPr lang="en-US" sz="3200" kern="1200" dirty="0" smtClean="0">
              <a:solidFill>
                <a:schemeClr val="tx1">
                  <a:lumMod val="85000"/>
                  <a:lumOff val="15000"/>
                </a:schemeClr>
              </a:solidFill>
              <a:latin typeface="NikoshBAN" panose="02000000000000000000" pitchFamily="2" charset="0"/>
              <a:cs typeface="NikoshBAN" panose="02000000000000000000" pitchFamily="2" charset="0"/>
            </a:rPr>
            <a:t> </a:t>
          </a:r>
          <a:r>
            <a:rPr lang="en-US" sz="3200" kern="1200" dirty="0" err="1" smtClean="0">
              <a:solidFill>
                <a:schemeClr val="tx1">
                  <a:lumMod val="85000"/>
                  <a:lumOff val="15000"/>
                </a:schemeClr>
              </a:solidFill>
              <a:latin typeface="NikoshBAN" panose="02000000000000000000" pitchFamily="2" charset="0"/>
              <a:cs typeface="NikoshBAN" panose="02000000000000000000" pitchFamily="2" charset="0"/>
            </a:rPr>
            <a:t>নীতি</a:t>
          </a:r>
          <a:r>
            <a:rPr lang="en-US" sz="3200" kern="1200" dirty="0" smtClean="0">
              <a:solidFill>
                <a:schemeClr val="tx1">
                  <a:lumMod val="85000"/>
                  <a:lumOff val="15000"/>
                </a:schemeClr>
              </a:solidFill>
              <a:latin typeface="NikoshBAN" panose="02000000000000000000" pitchFamily="2" charset="0"/>
              <a:cs typeface="NikoshBAN" panose="02000000000000000000" pitchFamily="2" charset="0"/>
            </a:rPr>
            <a:t>,</a:t>
          </a:r>
          <a:endParaRPr lang="en-US" sz="3200" kern="1200" dirty="0">
            <a:solidFill>
              <a:schemeClr val="tx1">
                <a:lumMod val="85000"/>
                <a:lumOff val="15000"/>
              </a:schemeClr>
            </a:solidFill>
            <a:latin typeface="NikoshBAN" panose="02000000000000000000" pitchFamily="2" charset="0"/>
            <a:cs typeface="NikoshBAN" panose="02000000000000000000" pitchFamily="2" charset="0"/>
          </a:endParaRPr>
        </a:p>
      </dsp:txBody>
      <dsp:txXfrm>
        <a:off x="4967324" y="1798421"/>
        <a:ext cx="2257350" cy="1321518"/>
      </dsp:txXfrm>
    </dsp:sp>
    <dsp:sp modelId="{FD7D78BB-EAE4-4410-AC71-B42097DCE818}">
      <dsp:nvSpPr>
        <dsp:cNvPr id="0" name=""/>
        <dsp:cNvSpPr/>
      </dsp:nvSpPr>
      <dsp:spPr>
        <a:xfrm>
          <a:off x="5345610" y="237411"/>
          <a:ext cx="3852880" cy="21056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5E950B-DD29-4AB9-A320-384A4CB57B19}">
      <dsp:nvSpPr>
        <dsp:cNvPr id="0" name=""/>
        <dsp:cNvSpPr/>
      </dsp:nvSpPr>
      <dsp:spPr>
        <a:xfrm>
          <a:off x="4870786" y="0"/>
          <a:ext cx="2339578" cy="1403746"/>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accent4">
                  <a:lumMod val="50000"/>
                </a:schemeClr>
              </a:solidFill>
              <a:latin typeface="NikoshBAN" panose="02000000000000000000" pitchFamily="2" charset="0"/>
              <a:cs typeface="NikoshBAN" panose="02000000000000000000" pitchFamily="2" charset="0"/>
            </a:rPr>
            <a:t>৬। </a:t>
          </a:r>
          <a:r>
            <a:rPr lang="en-US" sz="3200" kern="1200" dirty="0" err="1" smtClean="0">
              <a:solidFill>
                <a:schemeClr val="accent4">
                  <a:lumMod val="50000"/>
                </a:schemeClr>
              </a:solidFill>
              <a:latin typeface="NikoshBAN" panose="02000000000000000000" pitchFamily="2" charset="0"/>
              <a:cs typeface="NikoshBAN" panose="02000000000000000000" pitchFamily="2" charset="0"/>
            </a:rPr>
            <a:t>স্বাধীন</a:t>
          </a:r>
          <a:r>
            <a:rPr lang="en-US" sz="3200" kern="1200" dirty="0" smtClean="0">
              <a:solidFill>
                <a:schemeClr val="accent4">
                  <a:lumMod val="50000"/>
                </a:schemeClr>
              </a:solidFill>
              <a:latin typeface="NikoshBAN" panose="02000000000000000000" pitchFamily="2" charset="0"/>
              <a:cs typeface="NikoshBAN" panose="02000000000000000000" pitchFamily="2" charset="0"/>
            </a:rPr>
            <a:t> </a:t>
          </a:r>
          <a:r>
            <a:rPr lang="en-US" sz="3200" kern="1200" dirty="0" err="1" smtClean="0">
              <a:solidFill>
                <a:schemeClr val="accent4">
                  <a:lumMod val="50000"/>
                </a:schemeClr>
              </a:solidFill>
              <a:latin typeface="NikoshBAN" panose="02000000000000000000" pitchFamily="2" charset="0"/>
              <a:cs typeface="NikoshBAN" panose="02000000000000000000" pitchFamily="2" charset="0"/>
            </a:rPr>
            <a:t>বিচার</a:t>
          </a:r>
          <a:r>
            <a:rPr lang="en-US" sz="3200" kern="1200" dirty="0" smtClean="0">
              <a:solidFill>
                <a:schemeClr val="accent4">
                  <a:lumMod val="50000"/>
                </a:schemeClr>
              </a:solidFill>
              <a:latin typeface="NikoshBAN" panose="02000000000000000000" pitchFamily="2" charset="0"/>
              <a:cs typeface="NikoshBAN" panose="02000000000000000000" pitchFamily="2" charset="0"/>
            </a:rPr>
            <a:t> </a:t>
          </a:r>
          <a:r>
            <a:rPr lang="en-US" sz="3200" kern="1200" dirty="0" err="1" smtClean="0">
              <a:solidFill>
                <a:schemeClr val="accent4">
                  <a:lumMod val="50000"/>
                </a:schemeClr>
              </a:solidFill>
              <a:latin typeface="NikoshBAN" panose="02000000000000000000" pitchFamily="2" charset="0"/>
              <a:cs typeface="NikoshBAN" panose="02000000000000000000" pitchFamily="2" charset="0"/>
            </a:rPr>
            <a:t>বিভাগ</a:t>
          </a:r>
          <a:r>
            <a:rPr lang="en-US" sz="3200" kern="1200" dirty="0" smtClean="0">
              <a:solidFill>
                <a:schemeClr val="accent4">
                  <a:lumMod val="50000"/>
                </a:schemeClr>
              </a:solidFill>
              <a:latin typeface="NikoshBAN" panose="02000000000000000000" pitchFamily="2" charset="0"/>
              <a:cs typeface="NikoshBAN" panose="02000000000000000000" pitchFamily="2" charset="0"/>
            </a:rPr>
            <a:t>,</a:t>
          </a:r>
          <a:endParaRPr lang="en-US" sz="3200" kern="1200" dirty="0">
            <a:solidFill>
              <a:schemeClr val="accent4">
                <a:lumMod val="50000"/>
              </a:schemeClr>
            </a:solidFill>
            <a:latin typeface="NikoshBAN" panose="02000000000000000000" pitchFamily="2" charset="0"/>
            <a:cs typeface="NikoshBAN" panose="02000000000000000000" pitchFamily="2" charset="0"/>
          </a:endParaRPr>
        </a:p>
      </dsp:txBody>
      <dsp:txXfrm>
        <a:off x="4911900" y="41114"/>
        <a:ext cx="2257350" cy="1321518"/>
      </dsp:txXfrm>
    </dsp:sp>
    <dsp:sp modelId="{1B72743A-F45F-4720-A8A3-45B6CACD8EE6}">
      <dsp:nvSpPr>
        <dsp:cNvPr id="0" name=""/>
        <dsp:cNvSpPr/>
      </dsp:nvSpPr>
      <dsp:spPr>
        <a:xfrm rot="5378958">
          <a:off x="8357910" y="1090082"/>
          <a:ext cx="1698465" cy="21056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B513DC-EB0E-44B0-A963-750CD0908509}">
      <dsp:nvSpPr>
        <dsp:cNvPr id="0" name=""/>
        <dsp:cNvSpPr/>
      </dsp:nvSpPr>
      <dsp:spPr>
        <a:xfrm>
          <a:off x="8730575" y="0"/>
          <a:ext cx="2339578" cy="1403746"/>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accent4">
                  <a:lumMod val="60000"/>
                  <a:lumOff val="40000"/>
                </a:schemeClr>
              </a:solidFill>
              <a:latin typeface="NikoshBAN" panose="02000000000000000000" pitchFamily="2" charset="0"/>
              <a:cs typeface="NikoshBAN" panose="02000000000000000000" pitchFamily="2" charset="0"/>
            </a:rPr>
            <a:t>৭। </a:t>
          </a:r>
          <a:r>
            <a:rPr lang="en-US" sz="3200" kern="1200" dirty="0" err="1" smtClean="0">
              <a:solidFill>
                <a:schemeClr val="accent4">
                  <a:lumMod val="60000"/>
                  <a:lumOff val="40000"/>
                </a:schemeClr>
              </a:solidFill>
              <a:latin typeface="NikoshBAN" panose="02000000000000000000" pitchFamily="2" charset="0"/>
              <a:cs typeface="NikoshBAN" panose="02000000000000000000" pitchFamily="2" charset="0"/>
            </a:rPr>
            <a:t>দায়িত্বশীল</a:t>
          </a:r>
          <a:r>
            <a:rPr lang="en-US" sz="3200" kern="1200" dirty="0" smtClean="0">
              <a:solidFill>
                <a:schemeClr val="accent4">
                  <a:lumMod val="60000"/>
                  <a:lumOff val="40000"/>
                </a:schemeClr>
              </a:solidFill>
              <a:latin typeface="NikoshBAN" panose="02000000000000000000" pitchFamily="2" charset="0"/>
              <a:cs typeface="NikoshBAN" panose="02000000000000000000" pitchFamily="2" charset="0"/>
            </a:rPr>
            <a:t> </a:t>
          </a:r>
          <a:r>
            <a:rPr lang="en-US" sz="3200" kern="1200" dirty="0" err="1" smtClean="0">
              <a:solidFill>
                <a:schemeClr val="accent4">
                  <a:lumMod val="60000"/>
                  <a:lumOff val="40000"/>
                </a:schemeClr>
              </a:solidFill>
              <a:latin typeface="NikoshBAN" panose="02000000000000000000" pitchFamily="2" charset="0"/>
              <a:cs typeface="NikoshBAN" panose="02000000000000000000" pitchFamily="2" charset="0"/>
            </a:rPr>
            <a:t>শাসন</a:t>
          </a:r>
          <a:r>
            <a:rPr lang="en-US" sz="3200" kern="1200" dirty="0" smtClean="0">
              <a:solidFill>
                <a:schemeClr val="accent4">
                  <a:lumMod val="60000"/>
                  <a:lumOff val="40000"/>
                </a:schemeClr>
              </a:solidFill>
              <a:latin typeface="NikoshBAN" panose="02000000000000000000" pitchFamily="2" charset="0"/>
              <a:cs typeface="NikoshBAN" panose="02000000000000000000" pitchFamily="2" charset="0"/>
            </a:rPr>
            <a:t> </a:t>
          </a:r>
          <a:r>
            <a:rPr lang="en-US" sz="3200" kern="1200" dirty="0" err="1" smtClean="0">
              <a:solidFill>
                <a:schemeClr val="accent4">
                  <a:lumMod val="60000"/>
                  <a:lumOff val="40000"/>
                </a:schemeClr>
              </a:solidFill>
              <a:latin typeface="NikoshBAN" panose="02000000000000000000" pitchFamily="2" charset="0"/>
              <a:cs typeface="NikoshBAN" panose="02000000000000000000" pitchFamily="2" charset="0"/>
            </a:rPr>
            <a:t>ব্যবস্থা</a:t>
          </a:r>
          <a:r>
            <a:rPr lang="en-US" sz="3200" kern="1200" dirty="0" smtClean="0">
              <a:solidFill>
                <a:schemeClr val="accent4">
                  <a:lumMod val="60000"/>
                  <a:lumOff val="40000"/>
                </a:schemeClr>
              </a:solidFill>
              <a:latin typeface="NikoshBAN" panose="02000000000000000000" pitchFamily="2" charset="0"/>
              <a:cs typeface="NikoshBAN" panose="02000000000000000000" pitchFamily="2" charset="0"/>
            </a:rPr>
            <a:t>,</a:t>
          </a:r>
          <a:endParaRPr lang="en-US" sz="3200" kern="1200" dirty="0">
            <a:solidFill>
              <a:schemeClr val="accent4">
                <a:lumMod val="60000"/>
                <a:lumOff val="40000"/>
              </a:schemeClr>
            </a:solidFill>
            <a:latin typeface="NikoshBAN" panose="02000000000000000000" pitchFamily="2" charset="0"/>
            <a:cs typeface="NikoshBAN" panose="02000000000000000000" pitchFamily="2" charset="0"/>
          </a:endParaRPr>
        </a:p>
      </dsp:txBody>
      <dsp:txXfrm>
        <a:off x="8771689" y="41114"/>
        <a:ext cx="2257350" cy="1321518"/>
      </dsp:txXfrm>
    </dsp:sp>
    <dsp:sp modelId="{49B18BCB-BA14-4CA5-901A-0CD75FECC11D}">
      <dsp:nvSpPr>
        <dsp:cNvPr id="0" name=""/>
        <dsp:cNvSpPr/>
      </dsp:nvSpPr>
      <dsp:spPr>
        <a:xfrm rot="5216861">
          <a:off x="8384383" y="2819680"/>
          <a:ext cx="1756346" cy="21056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00BEF0-D6A1-4C58-9DF5-4562BCB1B04A}">
      <dsp:nvSpPr>
        <dsp:cNvPr id="0" name=""/>
        <dsp:cNvSpPr/>
      </dsp:nvSpPr>
      <dsp:spPr>
        <a:xfrm>
          <a:off x="8744425" y="1701887"/>
          <a:ext cx="2339578" cy="1403746"/>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accent2">
                  <a:lumMod val="50000"/>
                </a:schemeClr>
              </a:solidFill>
              <a:latin typeface="NikoshBAN" panose="02000000000000000000" pitchFamily="2" charset="0"/>
              <a:cs typeface="NikoshBAN" panose="02000000000000000000" pitchFamily="2" charset="0"/>
            </a:rPr>
            <a:t>৮। </a:t>
          </a:r>
          <a:r>
            <a:rPr lang="en-US" sz="3200" kern="1200" dirty="0" err="1" smtClean="0">
              <a:solidFill>
                <a:schemeClr val="accent2">
                  <a:lumMod val="50000"/>
                </a:schemeClr>
              </a:solidFill>
              <a:latin typeface="NikoshBAN" panose="02000000000000000000" pitchFamily="2" charset="0"/>
              <a:cs typeface="NikoshBAN" panose="02000000000000000000" pitchFamily="2" charset="0"/>
            </a:rPr>
            <a:t>ক্ষমতার</a:t>
          </a:r>
          <a:r>
            <a:rPr lang="en-US" sz="3200" kern="1200" dirty="0" smtClean="0">
              <a:solidFill>
                <a:schemeClr val="accent2">
                  <a:lumMod val="50000"/>
                </a:schemeClr>
              </a:solidFill>
              <a:latin typeface="NikoshBAN" panose="02000000000000000000" pitchFamily="2" charset="0"/>
              <a:cs typeface="NikoshBAN" panose="02000000000000000000" pitchFamily="2" charset="0"/>
            </a:rPr>
            <a:t> </a:t>
          </a:r>
          <a:r>
            <a:rPr lang="en-US" sz="3200" kern="1200" dirty="0" err="1" smtClean="0">
              <a:solidFill>
                <a:schemeClr val="accent2">
                  <a:lumMod val="50000"/>
                </a:schemeClr>
              </a:solidFill>
              <a:latin typeface="NikoshBAN" panose="02000000000000000000" pitchFamily="2" charset="0"/>
              <a:cs typeface="NikoshBAN" panose="02000000000000000000" pitchFamily="2" charset="0"/>
            </a:rPr>
            <a:t>বিকেন্দ্রীকরণ</a:t>
          </a:r>
          <a:r>
            <a:rPr lang="en-US" sz="3200" kern="1200" dirty="0" smtClean="0">
              <a:solidFill>
                <a:schemeClr val="accent2">
                  <a:lumMod val="50000"/>
                </a:schemeClr>
              </a:solidFill>
              <a:latin typeface="NikoshBAN" panose="02000000000000000000" pitchFamily="2" charset="0"/>
              <a:cs typeface="NikoshBAN" panose="02000000000000000000" pitchFamily="2" charset="0"/>
            </a:rPr>
            <a:t>,</a:t>
          </a:r>
          <a:endParaRPr lang="en-US" sz="3200" kern="1200" dirty="0">
            <a:solidFill>
              <a:schemeClr val="accent2">
                <a:lumMod val="50000"/>
              </a:schemeClr>
            </a:solidFill>
            <a:latin typeface="NikoshBAN" panose="02000000000000000000" pitchFamily="2" charset="0"/>
            <a:cs typeface="NikoshBAN" panose="02000000000000000000" pitchFamily="2" charset="0"/>
          </a:endParaRPr>
        </a:p>
      </dsp:txBody>
      <dsp:txXfrm>
        <a:off x="8785539" y="1743001"/>
        <a:ext cx="2257350" cy="1321518"/>
      </dsp:txXfrm>
    </dsp:sp>
    <dsp:sp modelId="{C30FB5E0-46FD-4486-BDB4-30C551BF6422}">
      <dsp:nvSpPr>
        <dsp:cNvPr id="0" name=""/>
        <dsp:cNvSpPr/>
      </dsp:nvSpPr>
      <dsp:spPr>
        <a:xfrm>
          <a:off x="8841401" y="3459196"/>
          <a:ext cx="2339578" cy="1403746"/>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rgbClr val="002060"/>
              </a:solidFill>
              <a:latin typeface="NikoshBAN" panose="02000000000000000000" pitchFamily="2" charset="0"/>
              <a:cs typeface="NikoshBAN" panose="02000000000000000000" pitchFamily="2" charset="0"/>
            </a:rPr>
            <a:t>৯।  </a:t>
          </a:r>
          <a:r>
            <a:rPr lang="en-US" sz="3200" kern="1200" dirty="0" err="1" smtClean="0">
              <a:solidFill>
                <a:srgbClr val="002060"/>
              </a:solidFill>
              <a:latin typeface="NikoshBAN" panose="02000000000000000000" pitchFamily="2" charset="0"/>
              <a:cs typeface="NikoshBAN" panose="02000000000000000000" pitchFamily="2" charset="0"/>
            </a:rPr>
            <a:t>সদাসতর্ক</a:t>
          </a:r>
          <a:r>
            <a:rPr lang="en-US" sz="3200" kern="1200" dirty="0" smtClean="0">
              <a:solidFill>
                <a:srgbClr val="002060"/>
              </a:solidFill>
              <a:latin typeface="NikoshBAN" panose="02000000000000000000" pitchFamily="2" charset="0"/>
              <a:cs typeface="NikoshBAN" panose="02000000000000000000" pitchFamily="2" charset="0"/>
            </a:rPr>
            <a:t> </a:t>
          </a:r>
          <a:r>
            <a:rPr lang="en-US" sz="3200" kern="1200" dirty="0" err="1" smtClean="0">
              <a:solidFill>
                <a:srgbClr val="002060"/>
              </a:solidFill>
              <a:latin typeface="NikoshBAN" panose="02000000000000000000" pitchFamily="2" charset="0"/>
              <a:cs typeface="NikoshBAN" panose="02000000000000000000" pitchFamily="2" charset="0"/>
            </a:rPr>
            <a:t>জনমত</a:t>
          </a:r>
          <a:r>
            <a:rPr lang="en-US" sz="3200" kern="1200" dirty="0" smtClean="0">
              <a:solidFill>
                <a:srgbClr val="002060"/>
              </a:solidFill>
              <a:latin typeface="NikoshBAN" panose="02000000000000000000" pitchFamily="2" charset="0"/>
              <a:cs typeface="NikoshBAN" panose="02000000000000000000" pitchFamily="2" charset="0"/>
            </a:rPr>
            <a:t>,</a:t>
          </a:r>
          <a:endParaRPr lang="en-US" sz="3200" kern="1200" dirty="0">
            <a:solidFill>
              <a:srgbClr val="002060"/>
            </a:solidFill>
            <a:latin typeface="NikoshBAN" panose="02000000000000000000" pitchFamily="2" charset="0"/>
            <a:cs typeface="NikoshBAN" panose="02000000000000000000" pitchFamily="2" charset="0"/>
          </a:endParaRPr>
        </a:p>
      </dsp:txBody>
      <dsp:txXfrm>
        <a:off x="8882515" y="3500310"/>
        <a:ext cx="2257350" cy="1321518"/>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B6B887-8638-45B6-8DFE-B37F23B3B776}"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3344255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6B887-8638-45B6-8DFE-B37F23B3B776}"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354292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6B887-8638-45B6-8DFE-B37F23B3B776}"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217830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6B887-8638-45B6-8DFE-B37F23B3B776}"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230766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B6B887-8638-45B6-8DFE-B37F23B3B776}"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10109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B6B887-8638-45B6-8DFE-B37F23B3B776}" type="datetimeFigureOut">
              <a:rPr lang="en-US" smtClean="0"/>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73896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B6B887-8638-45B6-8DFE-B37F23B3B776}" type="datetimeFigureOut">
              <a:rPr lang="en-US" smtClean="0"/>
              <a:t>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295241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6B887-8638-45B6-8DFE-B37F23B3B776}" type="datetimeFigureOut">
              <a:rPr lang="en-US" smtClean="0"/>
              <a:t>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315876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6B887-8638-45B6-8DFE-B37F23B3B776}" type="datetimeFigureOut">
              <a:rPr lang="en-US" smtClean="0"/>
              <a:t>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36503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B6B887-8638-45B6-8DFE-B37F23B3B776}" type="datetimeFigureOut">
              <a:rPr lang="en-US" smtClean="0"/>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246937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B6B887-8638-45B6-8DFE-B37F23B3B776}" type="datetimeFigureOut">
              <a:rPr lang="en-US" smtClean="0"/>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6E218-A5B1-4043-BC9C-D9BB46BCFE2B}" type="slidenum">
              <a:rPr lang="en-US" smtClean="0"/>
              <a:t>‹#›</a:t>
            </a:fld>
            <a:endParaRPr lang="en-US"/>
          </a:p>
        </p:txBody>
      </p:sp>
    </p:spTree>
    <p:extLst>
      <p:ext uri="{BB962C8B-B14F-4D97-AF65-F5344CB8AC3E}">
        <p14:creationId xmlns:p14="http://schemas.microsoft.com/office/powerpoint/2010/main" val="261990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6B887-8638-45B6-8DFE-B37F23B3B776}" type="datetimeFigureOut">
              <a:rPr lang="en-US" smtClean="0"/>
              <a:t>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6E218-A5B1-4043-BC9C-D9BB46BCFE2B}" type="slidenum">
              <a:rPr lang="en-US" smtClean="0"/>
              <a:t>‹#›</a:t>
            </a:fld>
            <a:endParaRPr lang="en-US"/>
          </a:p>
        </p:txBody>
      </p:sp>
    </p:spTree>
    <p:extLst>
      <p:ext uri="{BB962C8B-B14F-4D97-AF65-F5344CB8AC3E}">
        <p14:creationId xmlns:p14="http://schemas.microsoft.com/office/powerpoint/2010/main" val="2257517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24690" y="247861"/>
            <a:ext cx="11942619" cy="923330"/>
          </a:xfrm>
          <a:prstGeom prst="rect">
            <a:avLst/>
          </a:prstGeom>
          <a:noFill/>
        </p:spPr>
        <p:txBody>
          <a:bodyPr wrap="square" rtlCol="0">
            <a:spAutoFit/>
          </a:bodyPr>
          <a:lstStyle/>
          <a:p>
            <a:pPr algn="ctr"/>
            <a:r>
              <a:rPr lang="en-US" sz="5400" dirty="0" err="1" smtClean="0">
                <a:solidFill>
                  <a:srgbClr val="FFFF00"/>
                </a:solidFill>
                <a:latin typeface="NikoshBAN" panose="02000000000000000000" pitchFamily="2" charset="0"/>
                <a:cs typeface="NikoshBAN" panose="02000000000000000000" pitchFamily="2" charset="0"/>
              </a:rPr>
              <a:t>পৌরনীতি</a:t>
            </a:r>
            <a:r>
              <a:rPr lang="en-US" sz="5400" dirty="0" smtClean="0">
                <a:solidFill>
                  <a:srgbClr val="FFFF00"/>
                </a:solidFill>
                <a:latin typeface="NikoshBAN" panose="02000000000000000000" pitchFamily="2" charset="0"/>
                <a:cs typeface="NikoshBAN" panose="02000000000000000000" pitchFamily="2" charset="0"/>
              </a:rPr>
              <a:t> ও </a:t>
            </a:r>
            <a:r>
              <a:rPr lang="en-US" sz="5400" dirty="0" err="1" smtClean="0">
                <a:solidFill>
                  <a:srgbClr val="FFFF00"/>
                </a:solidFill>
                <a:latin typeface="NikoshBAN" panose="02000000000000000000" pitchFamily="2" charset="0"/>
                <a:cs typeface="NikoshBAN" panose="02000000000000000000" pitchFamily="2" charset="0"/>
              </a:rPr>
              <a:t>সু-শাসন</a:t>
            </a:r>
            <a:r>
              <a:rPr lang="en-US" sz="5400" dirty="0" smtClean="0">
                <a:solidFill>
                  <a:srgbClr val="FFFF00"/>
                </a:solidFill>
                <a:latin typeface="NikoshBAN" panose="02000000000000000000" pitchFamily="2" charset="0"/>
                <a:cs typeface="NikoshBAN" panose="02000000000000000000" pitchFamily="2" charset="0"/>
              </a:rPr>
              <a:t> </a:t>
            </a:r>
            <a:r>
              <a:rPr lang="en-US" sz="5400" dirty="0" err="1" smtClean="0">
                <a:solidFill>
                  <a:srgbClr val="FFFF00"/>
                </a:solidFill>
                <a:latin typeface="NikoshBAN" panose="02000000000000000000" pitchFamily="2" charset="0"/>
                <a:cs typeface="NikoshBAN" panose="02000000000000000000" pitchFamily="2" charset="0"/>
              </a:rPr>
              <a:t>ক্লাশে</a:t>
            </a:r>
            <a:r>
              <a:rPr lang="en-US" sz="5400" dirty="0" smtClean="0">
                <a:solidFill>
                  <a:srgbClr val="FFFF00"/>
                </a:solidFill>
                <a:latin typeface="NikoshBAN" panose="02000000000000000000" pitchFamily="2" charset="0"/>
                <a:cs typeface="NikoshBAN" panose="02000000000000000000" pitchFamily="2" charset="0"/>
              </a:rPr>
              <a:t> </a:t>
            </a:r>
            <a:r>
              <a:rPr lang="en-US" sz="5400" dirty="0" err="1" smtClean="0">
                <a:solidFill>
                  <a:srgbClr val="FFFF00"/>
                </a:solidFill>
                <a:latin typeface="NikoshBAN" panose="02000000000000000000" pitchFamily="2" charset="0"/>
                <a:cs typeface="NikoshBAN" panose="02000000000000000000" pitchFamily="2" charset="0"/>
              </a:rPr>
              <a:t>শুভেচ্ছা</a:t>
            </a:r>
            <a:r>
              <a:rPr lang="en-US" sz="5400" dirty="0" smtClean="0">
                <a:solidFill>
                  <a:srgbClr val="FFFF00"/>
                </a:solidFill>
                <a:latin typeface="NikoshBAN" panose="02000000000000000000" pitchFamily="2" charset="0"/>
                <a:cs typeface="NikoshBAN" panose="02000000000000000000" pitchFamily="2" charset="0"/>
              </a:rPr>
              <a:t> ও </a:t>
            </a:r>
            <a:r>
              <a:rPr lang="en-US" sz="5400" dirty="0" err="1" smtClean="0">
                <a:solidFill>
                  <a:srgbClr val="FFFF00"/>
                </a:solidFill>
                <a:latin typeface="NikoshBAN" panose="02000000000000000000" pitchFamily="2" charset="0"/>
                <a:cs typeface="NikoshBAN" panose="02000000000000000000" pitchFamily="2" charset="0"/>
              </a:rPr>
              <a:t>স্বাগতম</a:t>
            </a:r>
            <a:endParaRPr lang="en-US" sz="54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618630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6982"/>
            <a:ext cx="12191999" cy="6761018"/>
          </a:xfrm>
          <a:prstGeom prst="rect">
            <a:avLst/>
          </a:prstGeom>
        </p:spPr>
      </p:pic>
    </p:spTree>
    <p:extLst>
      <p:ext uri="{BB962C8B-B14F-4D97-AF65-F5344CB8AC3E}">
        <p14:creationId xmlns:p14="http://schemas.microsoft.com/office/powerpoint/2010/main" val="243574566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140"/>
            <a:ext cx="12192000" cy="7027139"/>
          </a:xfrm>
          <a:prstGeom prst="rect">
            <a:avLst/>
          </a:prstGeom>
        </p:spPr>
      </p:pic>
    </p:spTree>
    <p:extLst>
      <p:ext uri="{BB962C8B-B14F-4D97-AF65-F5344CB8AC3E}">
        <p14:creationId xmlns:p14="http://schemas.microsoft.com/office/powerpoint/2010/main" val="2950538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Tree>
    <p:extLst>
      <p:ext uri="{BB962C8B-B14F-4D97-AF65-F5344CB8AC3E}">
        <p14:creationId xmlns:p14="http://schemas.microsoft.com/office/powerpoint/2010/main" val="21675651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Tree>
    <p:extLst>
      <p:ext uri="{BB962C8B-B14F-4D97-AF65-F5344CB8AC3E}">
        <p14:creationId xmlns:p14="http://schemas.microsoft.com/office/powerpoint/2010/main" val="197671633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345" y="0"/>
            <a:ext cx="11333019" cy="1015663"/>
          </a:xfrm>
          <a:prstGeom prst="rect">
            <a:avLst/>
          </a:prstGeom>
          <a:noFill/>
        </p:spPr>
        <p:txBody>
          <a:bodyPr wrap="square" rtlCol="0">
            <a:spAutoFit/>
          </a:bodyPr>
          <a:lstStyle/>
          <a:p>
            <a:pPr algn="ctr"/>
            <a:r>
              <a:rPr lang="en-US" sz="6000" dirty="0" err="1" smtClean="0">
                <a:solidFill>
                  <a:srgbClr val="00B050"/>
                </a:solidFill>
                <a:latin typeface="NikoshBAN" panose="02000000000000000000" pitchFamily="2" charset="0"/>
                <a:cs typeface="NikoshBAN" panose="02000000000000000000" pitchFamily="2" charset="0"/>
              </a:rPr>
              <a:t>আজকের</a:t>
            </a:r>
            <a:r>
              <a:rPr lang="en-US" sz="6000" dirty="0" smtClean="0">
                <a:solidFill>
                  <a:srgbClr val="00B050"/>
                </a:solidFill>
                <a:latin typeface="NikoshBAN" panose="02000000000000000000" pitchFamily="2" charset="0"/>
                <a:cs typeface="NikoshBAN" panose="02000000000000000000" pitchFamily="2" charset="0"/>
              </a:rPr>
              <a:t> </a:t>
            </a:r>
            <a:r>
              <a:rPr lang="en-US" sz="6000" dirty="0" err="1" smtClean="0">
                <a:solidFill>
                  <a:srgbClr val="00B050"/>
                </a:solidFill>
                <a:latin typeface="NikoshBAN" panose="02000000000000000000" pitchFamily="2" charset="0"/>
                <a:cs typeface="NikoshBAN" panose="02000000000000000000" pitchFamily="2" charset="0"/>
              </a:rPr>
              <a:t>পাঠ</a:t>
            </a:r>
            <a:r>
              <a:rPr lang="en-US" sz="6000" dirty="0" smtClean="0">
                <a:solidFill>
                  <a:srgbClr val="00B050"/>
                </a:solidFill>
                <a:latin typeface="NikoshBAN" panose="02000000000000000000" pitchFamily="2" charset="0"/>
                <a:cs typeface="NikoshBAN" panose="02000000000000000000" pitchFamily="2" charset="0"/>
              </a:rPr>
              <a:t> </a:t>
            </a:r>
            <a:r>
              <a:rPr lang="en-US" sz="6000" dirty="0" err="1" smtClean="0">
                <a:solidFill>
                  <a:srgbClr val="00B050"/>
                </a:solidFill>
                <a:latin typeface="NikoshBAN" panose="02000000000000000000" pitchFamily="2" charset="0"/>
                <a:cs typeface="NikoshBAN" panose="02000000000000000000" pitchFamily="2" charset="0"/>
              </a:rPr>
              <a:t>উপস্থাপনঃ</a:t>
            </a:r>
            <a:r>
              <a:rPr lang="en-US" sz="6000" dirty="0" smtClean="0">
                <a:solidFill>
                  <a:srgbClr val="00B050"/>
                </a:solidFill>
                <a:latin typeface="NikoshBAN" panose="02000000000000000000" pitchFamily="2" charset="0"/>
                <a:cs typeface="NikoshBAN" panose="02000000000000000000" pitchFamily="2" charset="0"/>
              </a:rPr>
              <a:t>-</a:t>
            </a:r>
            <a:endParaRPr lang="en-US" sz="60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138545" y="5903893"/>
            <a:ext cx="12053455" cy="954107"/>
          </a:xfrm>
          <a:prstGeom prst="rect">
            <a:avLst/>
          </a:prstGeom>
          <a:noFill/>
        </p:spPr>
        <p:txBody>
          <a:bodyPr wrap="square" rtlCol="0">
            <a:spAutoFit/>
          </a:bodyPr>
          <a:lstStyle/>
          <a:p>
            <a:r>
              <a:rPr lang="en-US" sz="2800" dirty="0" err="1" smtClean="0">
                <a:solidFill>
                  <a:schemeClr val="accent5"/>
                </a:solidFill>
                <a:latin typeface="NikoshBAN" panose="02000000000000000000" pitchFamily="2" charset="0"/>
                <a:cs typeface="NikoshBAN" panose="02000000000000000000" pitchFamily="2" charset="0"/>
              </a:rPr>
              <a:t>স্বাধীনতার</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ইংরেজী</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প্রতিশব্দ</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কি</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স্বাধীনতা</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কি,স্বাধীনতার</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বিভিন্ন</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রুপ</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সমূহ</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কিএবং</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স্বাধীনতার</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রক্ষাকবচগুলি</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কি</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কি</a:t>
            </a:r>
            <a:r>
              <a:rPr lang="en-US" sz="2800" dirty="0" smtClean="0">
                <a:solidFill>
                  <a:schemeClr val="accent5"/>
                </a:solidFill>
                <a:latin typeface="NikoshBAN" panose="02000000000000000000" pitchFamily="2" charset="0"/>
                <a:cs typeface="NikoshBAN" panose="02000000000000000000" pitchFamily="2" charset="0"/>
              </a:rPr>
              <a:t> </a:t>
            </a:r>
            <a:r>
              <a:rPr lang="en-US" sz="2800" dirty="0" err="1" smtClean="0">
                <a:solidFill>
                  <a:schemeClr val="accent5"/>
                </a:solidFill>
                <a:latin typeface="NikoshBAN" panose="02000000000000000000" pitchFamily="2" charset="0"/>
                <a:cs typeface="NikoshBAN" panose="02000000000000000000" pitchFamily="2" charset="0"/>
              </a:rPr>
              <a:t>ইত্যাদি</a:t>
            </a:r>
            <a:r>
              <a:rPr lang="en-US" sz="2800" dirty="0" smtClean="0">
                <a:solidFill>
                  <a:schemeClr val="accent5"/>
                </a:solidFill>
                <a:latin typeface="NikoshBAN" panose="02000000000000000000" pitchFamily="2" charset="0"/>
                <a:cs typeface="NikoshBAN" panose="02000000000000000000" pitchFamily="2" charset="0"/>
              </a:rPr>
              <a:t>?</a:t>
            </a:r>
            <a:endParaRPr lang="en-US" sz="2800" dirty="0">
              <a:solidFill>
                <a:schemeClr val="accent5"/>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7996"/>
            <a:ext cx="12192000" cy="4795897"/>
          </a:xfrm>
          <a:prstGeom prst="rect">
            <a:avLst/>
          </a:prstGeom>
        </p:spPr>
      </p:pic>
    </p:spTree>
    <p:extLst>
      <p:ext uri="{BB962C8B-B14F-4D97-AF65-F5344CB8AC3E}">
        <p14:creationId xmlns:p14="http://schemas.microsoft.com/office/powerpoint/2010/main" val="26132029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80">
                                          <p:stCondLst>
                                            <p:cond delay="0"/>
                                          </p:stCondLst>
                                        </p:cTn>
                                        <p:tgtEl>
                                          <p:spTgt spid="3"/>
                                        </p:tgtEl>
                                      </p:cBhvr>
                                    </p:animEffect>
                                    <p:anim calcmode="lin" valueType="num">
                                      <p:cBhvr>
                                        <p:cTn id="3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gtEl>
                                      </p:cBhvr>
                                      <p:to x="100000" y="60000"/>
                                    </p:animScale>
                                    <p:animScale>
                                      <p:cBhvr>
                                        <p:cTn id="40" dur="166" decel="50000">
                                          <p:stCondLst>
                                            <p:cond delay="676"/>
                                          </p:stCondLst>
                                        </p:cTn>
                                        <p:tgtEl>
                                          <p:spTgt spid="3"/>
                                        </p:tgtEl>
                                      </p:cBhvr>
                                      <p:to x="100000" y="100000"/>
                                    </p:animScale>
                                    <p:animScale>
                                      <p:cBhvr>
                                        <p:cTn id="41" dur="26">
                                          <p:stCondLst>
                                            <p:cond delay="1312"/>
                                          </p:stCondLst>
                                        </p:cTn>
                                        <p:tgtEl>
                                          <p:spTgt spid="3"/>
                                        </p:tgtEl>
                                      </p:cBhvr>
                                      <p:to x="100000" y="80000"/>
                                    </p:animScale>
                                    <p:animScale>
                                      <p:cBhvr>
                                        <p:cTn id="42" dur="166" decel="50000">
                                          <p:stCondLst>
                                            <p:cond delay="1338"/>
                                          </p:stCondLst>
                                        </p:cTn>
                                        <p:tgtEl>
                                          <p:spTgt spid="3"/>
                                        </p:tgtEl>
                                      </p:cBhvr>
                                      <p:to x="100000" y="100000"/>
                                    </p:animScale>
                                    <p:animScale>
                                      <p:cBhvr>
                                        <p:cTn id="43" dur="26">
                                          <p:stCondLst>
                                            <p:cond delay="1642"/>
                                          </p:stCondLst>
                                        </p:cTn>
                                        <p:tgtEl>
                                          <p:spTgt spid="3"/>
                                        </p:tgtEl>
                                      </p:cBhvr>
                                      <p:to x="100000" y="90000"/>
                                    </p:animScale>
                                    <p:animScale>
                                      <p:cBhvr>
                                        <p:cTn id="44" dur="166" decel="50000">
                                          <p:stCondLst>
                                            <p:cond delay="1668"/>
                                          </p:stCondLst>
                                        </p:cTn>
                                        <p:tgtEl>
                                          <p:spTgt spid="3"/>
                                        </p:tgtEl>
                                      </p:cBhvr>
                                      <p:to x="100000" y="100000"/>
                                    </p:animScale>
                                    <p:animScale>
                                      <p:cBhvr>
                                        <p:cTn id="45" dur="26">
                                          <p:stCondLst>
                                            <p:cond delay="1808"/>
                                          </p:stCondLst>
                                        </p:cTn>
                                        <p:tgtEl>
                                          <p:spTgt spid="3"/>
                                        </p:tgtEl>
                                      </p:cBhvr>
                                      <p:to x="100000" y="95000"/>
                                    </p:animScale>
                                    <p:animScale>
                                      <p:cBhvr>
                                        <p:cTn id="4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1053" y="0"/>
            <a:ext cx="10695710" cy="1200329"/>
          </a:xfrm>
          <a:prstGeom prst="rect">
            <a:avLst/>
          </a:prstGeom>
          <a:noFill/>
        </p:spPr>
        <p:txBody>
          <a:bodyPr wrap="square" rtlCol="0">
            <a:spAutoFit/>
          </a:bodyPr>
          <a:lstStyle/>
          <a:p>
            <a:pPr algn="ctr"/>
            <a:r>
              <a:rPr lang="en-US" sz="7200" dirty="0" err="1" smtClean="0">
                <a:solidFill>
                  <a:srgbClr val="00B050"/>
                </a:solidFill>
                <a:latin typeface="NikoshBAN" panose="02000000000000000000" pitchFamily="2" charset="0"/>
                <a:cs typeface="NikoshBAN" panose="02000000000000000000" pitchFamily="2" charset="0"/>
              </a:rPr>
              <a:t>শিখন</a:t>
            </a:r>
            <a:r>
              <a:rPr lang="en-US" sz="7200" dirty="0" smtClean="0">
                <a:solidFill>
                  <a:srgbClr val="00B050"/>
                </a:solidFill>
                <a:latin typeface="NikoshBAN" panose="02000000000000000000" pitchFamily="2" charset="0"/>
                <a:cs typeface="NikoshBAN" panose="02000000000000000000" pitchFamily="2" charset="0"/>
              </a:rPr>
              <a:t> </a:t>
            </a:r>
            <a:r>
              <a:rPr lang="en-US" sz="7200" dirty="0" err="1" smtClean="0">
                <a:solidFill>
                  <a:srgbClr val="00B050"/>
                </a:solidFill>
                <a:latin typeface="NikoshBAN" panose="02000000000000000000" pitchFamily="2" charset="0"/>
                <a:cs typeface="NikoshBAN" panose="02000000000000000000" pitchFamily="2" charset="0"/>
              </a:rPr>
              <a:t>ফলঃ</a:t>
            </a:r>
            <a:r>
              <a:rPr lang="en-US" sz="7200" dirty="0" smtClean="0">
                <a:solidFill>
                  <a:srgbClr val="00B050"/>
                </a:solidFill>
                <a:latin typeface="NikoshBAN" panose="02000000000000000000" pitchFamily="2" charset="0"/>
                <a:cs typeface="NikoshBAN" panose="02000000000000000000" pitchFamily="2" charset="0"/>
              </a:rPr>
              <a:t>-</a:t>
            </a:r>
            <a:endParaRPr lang="en-US" sz="72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0" y="4795897"/>
            <a:ext cx="11485419" cy="2062103"/>
          </a:xfrm>
          <a:prstGeom prst="rect">
            <a:avLst/>
          </a:prstGeom>
          <a:noFill/>
        </p:spPr>
        <p:txBody>
          <a:bodyPr wrap="square" rtlCol="0">
            <a:spAutoFit/>
          </a:bodyPr>
          <a:lstStyle/>
          <a:p>
            <a:r>
              <a:rPr lang="en-US" sz="3200" dirty="0" smtClean="0">
                <a:solidFill>
                  <a:schemeClr val="accent1">
                    <a:lumMod val="75000"/>
                  </a:schemeClr>
                </a:solidFill>
                <a:latin typeface="NikoshBAN" panose="02000000000000000000" pitchFamily="2" charset="0"/>
                <a:cs typeface="NikoshBAN" panose="02000000000000000000" pitchFamily="2" charset="0"/>
              </a:rPr>
              <a:t>এই </a:t>
            </a:r>
            <a:r>
              <a:rPr lang="en-US" sz="3200" dirty="0" err="1" smtClean="0">
                <a:solidFill>
                  <a:schemeClr val="accent1">
                    <a:lumMod val="75000"/>
                  </a:schemeClr>
                </a:solidFill>
                <a:latin typeface="NikoshBAN" panose="02000000000000000000" pitchFamily="2" charset="0"/>
                <a:cs typeface="NikoshBAN" panose="02000000000000000000" pitchFamily="2" charset="0"/>
              </a:rPr>
              <a:t>পাঠের</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শেষে</a:t>
            </a:r>
            <a:r>
              <a:rPr lang="en-US" sz="3200" dirty="0" smtClean="0">
                <a:solidFill>
                  <a:schemeClr val="accent1">
                    <a:lumMod val="75000"/>
                  </a:schemeClr>
                </a:solidFill>
                <a:latin typeface="NikoshBAN" panose="02000000000000000000" pitchFamily="2" charset="0"/>
                <a:cs typeface="NikoshBAN" panose="02000000000000000000" pitchFamily="2" charset="0"/>
              </a:rPr>
              <a:t> ,</a:t>
            </a:r>
          </a:p>
          <a:p>
            <a:r>
              <a:rPr lang="en-US" sz="3200" dirty="0">
                <a:solidFill>
                  <a:schemeClr val="accent1">
                    <a:lumMod val="75000"/>
                  </a:schemeClr>
                </a:solidFill>
                <a:latin typeface="NikoshBAN" panose="02000000000000000000" pitchFamily="2" charset="0"/>
                <a:cs typeface="NikoshBAN" panose="02000000000000000000" pitchFamily="2" charset="0"/>
              </a:rPr>
              <a:t>১</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স্বাধীনতা</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কি</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তা</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বলতে</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পারবে</a:t>
            </a:r>
            <a:r>
              <a:rPr lang="en-US" sz="3200" dirty="0" smtClean="0">
                <a:solidFill>
                  <a:schemeClr val="accent1">
                    <a:lumMod val="75000"/>
                  </a:schemeClr>
                </a:solidFill>
                <a:latin typeface="NikoshBAN" panose="02000000000000000000" pitchFamily="2" charset="0"/>
                <a:cs typeface="NikoshBAN" panose="02000000000000000000" pitchFamily="2" charset="0"/>
              </a:rPr>
              <a:t>,</a:t>
            </a:r>
          </a:p>
          <a:p>
            <a:r>
              <a:rPr lang="en-US" sz="3200" dirty="0">
                <a:solidFill>
                  <a:schemeClr val="accent1">
                    <a:lumMod val="75000"/>
                  </a:schemeClr>
                </a:solidFill>
                <a:latin typeface="NikoshBAN" panose="02000000000000000000" pitchFamily="2" charset="0"/>
                <a:cs typeface="NikoshBAN" panose="02000000000000000000" pitchFamily="2" charset="0"/>
              </a:rPr>
              <a:t>২</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স্বাধীনতার</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বিভিন্ন</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রুপ</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সমূহ</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ব্যাখ্যা</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করতে</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পারবে</a:t>
            </a:r>
            <a:r>
              <a:rPr lang="en-US" sz="3200" dirty="0" smtClean="0">
                <a:solidFill>
                  <a:schemeClr val="accent1">
                    <a:lumMod val="75000"/>
                  </a:schemeClr>
                </a:solidFill>
                <a:latin typeface="NikoshBAN" panose="02000000000000000000" pitchFamily="2" charset="0"/>
                <a:cs typeface="NikoshBAN" panose="02000000000000000000" pitchFamily="2" charset="0"/>
              </a:rPr>
              <a:t>,</a:t>
            </a:r>
          </a:p>
          <a:p>
            <a:r>
              <a:rPr lang="en-US" sz="3200" dirty="0">
                <a:solidFill>
                  <a:schemeClr val="accent1">
                    <a:lumMod val="75000"/>
                  </a:schemeClr>
                </a:solidFill>
                <a:latin typeface="NikoshBAN" panose="02000000000000000000" pitchFamily="2" charset="0"/>
                <a:cs typeface="NikoshBAN" panose="02000000000000000000" pitchFamily="2" charset="0"/>
              </a:rPr>
              <a:t>৩</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স্বাধীনতার</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রক্ষকবচগুলি</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মূল্যায়ন</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করতে</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পারবে</a:t>
            </a:r>
            <a:r>
              <a:rPr lang="en-US" sz="3200" dirty="0" smtClean="0">
                <a:solidFill>
                  <a:schemeClr val="accent1">
                    <a:lumMod val="75000"/>
                  </a:schemeClr>
                </a:solidFill>
                <a:latin typeface="NikoshBAN" panose="02000000000000000000" pitchFamily="2" charset="0"/>
                <a:cs typeface="NikoshBAN" panose="02000000000000000000" pitchFamily="2" charset="0"/>
              </a:rPr>
              <a:t>,</a:t>
            </a:r>
            <a:endParaRPr lang="en-US" sz="3200" dirty="0">
              <a:solidFill>
                <a:schemeClr val="accent1">
                  <a:lumMod val="75000"/>
                </a:schemeClr>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5236"/>
            <a:ext cx="12192000" cy="3962399"/>
          </a:xfrm>
          <a:prstGeom prst="rect">
            <a:avLst/>
          </a:prstGeom>
        </p:spPr>
      </p:pic>
    </p:spTree>
    <p:extLst>
      <p:ext uri="{BB962C8B-B14F-4D97-AF65-F5344CB8AC3E}">
        <p14:creationId xmlns:p14="http://schemas.microsoft.com/office/powerpoint/2010/main" val="284207202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80">
                                          <p:stCondLst>
                                            <p:cond delay="0"/>
                                          </p:stCondLst>
                                        </p:cTn>
                                        <p:tgtEl>
                                          <p:spTgt spid="3"/>
                                        </p:tgtEl>
                                      </p:cBhvr>
                                    </p:animEffect>
                                    <p:anim calcmode="lin" valueType="num">
                                      <p:cBhvr>
                                        <p:cTn id="3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gtEl>
                                      </p:cBhvr>
                                      <p:to x="100000" y="60000"/>
                                    </p:animScale>
                                    <p:animScale>
                                      <p:cBhvr>
                                        <p:cTn id="40" dur="166" decel="50000">
                                          <p:stCondLst>
                                            <p:cond delay="676"/>
                                          </p:stCondLst>
                                        </p:cTn>
                                        <p:tgtEl>
                                          <p:spTgt spid="3"/>
                                        </p:tgtEl>
                                      </p:cBhvr>
                                      <p:to x="100000" y="100000"/>
                                    </p:animScale>
                                    <p:animScale>
                                      <p:cBhvr>
                                        <p:cTn id="41" dur="26">
                                          <p:stCondLst>
                                            <p:cond delay="1312"/>
                                          </p:stCondLst>
                                        </p:cTn>
                                        <p:tgtEl>
                                          <p:spTgt spid="3"/>
                                        </p:tgtEl>
                                      </p:cBhvr>
                                      <p:to x="100000" y="80000"/>
                                    </p:animScale>
                                    <p:animScale>
                                      <p:cBhvr>
                                        <p:cTn id="42" dur="166" decel="50000">
                                          <p:stCondLst>
                                            <p:cond delay="1338"/>
                                          </p:stCondLst>
                                        </p:cTn>
                                        <p:tgtEl>
                                          <p:spTgt spid="3"/>
                                        </p:tgtEl>
                                      </p:cBhvr>
                                      <p:to x="100000" y="100000"/>
                                    </p:animScale>
                                    <p:animScale>
                                      <p:cBhvr>
                                        <p:cTn id="43" dur="26">
                                          <p:stCondLst>
                                            <p:cond delay="1642"/>
                                          </p:stCondLst>
                                        </p:cTn>
                                        <p:tgtEl>
                                          <p:spTgt spid="3"/>
                                        </p:tgtEl>
                                      </p:cBhvr>
                                      <p:to x="100000" y="90000"/>
                                    </p:animScale>
                                    <p:animScale>
                                      <p:cBhvr>
                                        <p:cTn id="44" dur="166" decel="50000">
                                          <p:stCondLst>
                                            <p:cond delay="1668"/>
                                          </p:stCondLst>
                                        </p:cTn>
                                        <p:tgtEl>
                                          <p:spTgt spid="3"/>
                                        </p:tgtEl>
                                      </p:cBhvr>
                                      <p:to x="100000" y="100000"/>
                                    </p:animScale>
                                    <p:animScale>
                                      <p:cBhvr>
                                        <p:cTn id="45" dur="26">
                                          <p:stCondLst>
                                            <p:cond delay="1808"/>
                                          </p:stCondLst>
                                        </p:cTn>
                                        <p:tgtEl>
                                          <p:spTgt spid="3"/>
                                        </p:tgtEl>
                                      </p:cBhvr>
                                      <p:to x="100000" y="95000"/>
                                    </p:animScale>
                                    <p:animScale>
                                      <p:cBhvr>
                                        <p:cTn id="4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14591923"/>
              </p:ext>
            </p:extLst>
          </p:nvPr>
        </p:nvGraphicFramePr>
        <p:xfrm>
          <a:off x="0" y="2161309"/>
          <a:ext cx="12192000" cy="4696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17418" y="471055"/>
            <a:ext cx="10155382" cy="1015663"/>
          </a:xfrm>
          <a:prstGeom prst="rect">
            <a:avLst/>
          </a:prstGeom>
          <a:noFill/>
        </p:spPr>
        <p:txBody>
          <a:bodyPr wrap="square" rtlCol="0">
            <a:spAutoFit/>
          </a:bodyPr>
          <a:lstStyle/>
          <a:p>
            <a:pPr algn="ctr"/>
            <a:r>
              <a:rPr lang="en-US" sz="6000" dirty="0" err="1" smtClean="0">
                <a:solidFill>
                  <a:srgbClr val="00B050"/>
                </a:solidFill>
                <a:latin typeface="NikoshBAN" panose="02000000000000000000" pitchFamily="2" charset="0"/>
                <a:cs typeface="NikoshBAN" panose="02000000000000000000" pitchFamily="2" charset="0"/>
              </a:rPr>
              <a:t>স্বাধীনতার</a:t>
            </a:r>
            <a:r>
              <a:rPr lang="en-US" sz="6000" dirty="0" smtClean="0">
                <a:solidFill>
                  <a:srgbClr val="00B050"/>
                </a:solidFill>
                <a:latin typeface="NikoshBAN" panose="02000000000000000000" pitchFamily="2" charset="0"/>
                <a:cs typeface="NikoshBAN" panose="02000000000000000000" pitchFamily="2" charset="0"/>
              </a:rPr>
              <a:t> </a:t>
            </a:r>
            <a:r>
              <a:rPr lang="en-US" sz="6000" dirty="0" err="1" smtClean="0">
                <a:solidFill>
                  <a:srgbClr val="00B050"/>
                </a:solidFill>
                <a:latin typeface="NikoshBAN" panose="02000000000000000000" pitchFamily="2" charset="0"/>
                <a:cs typeface="NikoshBAN" panose="02000000000000000000" pitchFamily="2" charset="0"/>
              </a:rPr>
              <a:t>উৎপত্তিঃ</a:t>
            </a:r>
            <a:r>
              <a:rPr lang="en-US" sz="6000" dirty="0" smtClean="0">
                <a:solidFill>
                  <a:srgbClr val="00B050"/>
                </a:solidFill>
                <a:latin typeface="NikoshBAN" panose="02000000000000000000" pitchFamily="2" charset="0"/>
                <a:cs typeface="NikoshBAN" panose="02000000000000000000" pitchFamily="2" charset="0"/>
              </a:rPr>
              <a:t>-</a:t>
            </a:r>
            <a:endParaRPr lang="en-US" sz="60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4967172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graphicEl>
                                              <a:dgm id="{7D4B7DF2-D663-4402-926D-2F2528450C57}"/>
                                            </p:graphicEl>
                                          </p:spTgt>
                                        </p:tgtEl>
                                        <p:attrNameLst>
                                          <p:attrName>style.visibility</p:attrName>
                                        </p:attrNameLst>
                                      </p:cBhvr>
                                      <p:to>
                                        <p:strVal val="visible"/>
                                      </p:to>
                                    </p:set>
                                    <p:animEffect transition="in" filter="wipe(down)">
                                      <p:cBhvr>
                                        <p:cTn id="14" dur="580">
                                          <p:stCondLst>
                                            <p:cond delay="0"/>
                                          </p:stCondLst>
                                        </p:cTn>
                                        <p:tgtEl>
                                          <p:spTgt spid="2">
                                            <p:graphicEl>
                                              <a:dgm id="{7D4B7DF2-D663-4402-926D-2F2528450C57}"/>
                                            </p:graphicEl>
                                          </p:spTgt>
                                        </p:tgtEl>
                                      </p:cBhvr>
                                    </p:animEffect>
                                    <p:anim calcmode="lin" valueType="num">
                                      <p:cBhvr>
                                        <p:cTn id="15" dur="1822" tmFilter="0,0; 0.14,0.36; 0.43,0.73; 0.71,0.91; 1.0,1.0">
                                          <p:stCondLst>
                                            <p:cond delay="0"/>
                                          </p:stCondLst>
                                        </p:cTn>
                                        <p:tgtEl>
                                          <p:spTgt spid="2">
                                            <p:graphicEl>
                                              <a:dgm id="{7D4B7DF2-D663-4402-926D-2F2528450C57}"/>
                                            </p:graphic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graphicEl>
                                              <a:dgm id="{7D4B7DF2-D663-4402-926D-2F2528450C57}"/>
                                            </p:graphic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graphicEl>
                                              <a:dgm id="{7D4B7DF2-D663-4402-926D-2F2528450C57}"/>
                                            </p:graphic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graphicEl>
                                              <a:dgm id="{7D4B7DF2-D663-4402-926D-2F2528450C57}"/>
                                            </p:graphic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graphicEl>
                                              <a:dgm id="{7D4B7DF2-D663-4402-926D-2F2528450C57}"/>
                                            </p:graphic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graphicEl>
                                              <a:dgm id="{7D4B7DF2-D663-4402-926D-2F2528450C57}"/>
                                            </p:graphicEl>
                                          </p:spTgt>
                                        </p:tgtEl>
                                      </p:cBhvr>
                                      <p:to x="100000" y="60000"/>
                                    </p:animScale>
                                    <p:animScale>
                                      <p:cBhvr>
                                        <p:cTn id="21" dur="166" decel="50000">
                                          <p:stCondLst>
                                            <p:cond delay="676"/>
                                          </p:stCondLst>
                                        </p:cTn>
                                        <p:tgtEl>
                                          <p:spTgt spid="2">
                                            <p:graphicEl>
                                              <a:dgm id="{7D4B7DF2-D663-4402-926D-2F2528450C57}"/>
                                            </p:graphicEl>
                                          </p:spTgt>
                                        </p:tgtEl>
                                      </p:cBhvr>
                                      <p:to x="100000" y="100000"/>
                                    </p:animScale>
                                    <p:animScale>
                                      <p:cBhvr>
                                        <p:cTn id="22" dur="26">
                                          <p:stCondLst>
                                            <p:cond delay="1312"/>
                                          </p:stCondLst>
                                        </p:cTn>
                                        <p:tgtEl>
                                          <p:spTgt spid="2">
                                            <p:graphicEl>
                                              <a:dgm id="{7D4B7DF2-D663-4402-926D-2F2528450C57}"/>
                                            </p:graphicEl>
                                          </p:spTgt>
                                        </p:tgtEl>
                                      </p:cBhvr>
                                      <p:to x="100000" y="80000"/>
                                    </p:animScale>
                                    <p:animScale>
                                      <p:cBhvr>
                                        <p:cTn id="23" dur="166" decel="50000">
                                          <p:stCondLst>
                                            <p:cond delay="1338"/>
                                          </p:stCondLst>
                                        </p:cTn>
                                        <p:tgtEl>
                                          <p:spTgt spid="2">
                                            <p:graphicEl>
                                              <a:dgm id="{7D4B7DF2-D663-4402-926D-2F2528450C57}"/>
                                            </p:graphicEl>
                                          </p:spTgt>
                                        </p:tgtEl>
                                      </p:cBhvr>
                                      <p:to x="100000" y="100000"/>
                                    </p:animScale>
                                    <p:animScale>
                                      <p:cBhvr>
                                        <p:cTn id="24" dur="26">
                                          <p:stCondLst>
                                            <p:cond delay="1642"/>
                                          </p:stCondLst>
                                        </p:cTn>
                                        <p:tgtEl>
                                          <p:spTgt spid="2">
                                            <p:graphicEl>
                                              <a:dgm id="{7D4B7DF2-D663-4402-926D-2F2528450C57}"/>
                                            </p:graphicEl>
                                          </p:spTgt>
                                        </p:tgtEl>
                                      </p:cBhvr>
                                      <p:to x="100000" y="90000"/>
                                    </p:animScale>
                                    <p:animScale>
                                      <p:cBhvr>
                                        <p:cTn id="25" dur="166" decel="50000">
                                          <p:stCondLst>
                                            <p:cond delay="1668"/>
                                          </p:stCondLst>
                                        </p:cTn>
                                        <p:tgtEl>
                                          <p:spTgt spid="2">
                                            <p:graphicEl>
                                              <a:dgm id="{7D4B7DF2-D663-4402-926D-2F2528450C57}"/>
                                            </p:graphicEl>
                                          </p:spTgt>
                                        </p:tgtEl>
                                      </p:cBhvr>
                                      <p:to x="100000" y="100000"/>
                                    </p:animScale>
                                    <p:animScale>
                                      <p:cBhvr>
                                        <p:cTn id="26" dur="26">
                                          <p:stCondLst>
                                            <p:cond delay="1808"/>
                                          </p:stCondLst>
                                        </p:cTn>
                                        <p:tgtEl>
                                          <p:spTgt spid="2">
                                            <p:graphicEl>
                                              <a:dgm id="{7D4B7DF2-D663-4402-926D-2F2528450C57}"/>
                                            </p:graphicEl>
                                          </p:spTgt>
                                        </p:tgtEl>
                                      </p:cBhvr>
                                      <p:to x="100000" y="95000"/>
                                    </p:animScale>
                                    <p:animScale>
                                      <p:cBhvr>
                                        <p:cTn id="27" dur="166" decel="50000">
                                          <p:stCondLst>
                                            <p:cond delay="1834"/>
                                          </p:stCondLst>
                                        </p:cTn>
                                        <p:tgtEl>
                                          <p:spTgt spid="2">
                                            <p:graphicEl>
                                              <a:dgm id="{7D4B7DF2-D663-4402-926D-2F2528450C57}"/>
                                            </p:graphic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2">
                                            <p:graphicEl>
                                              <a:dgm id="{D2778F8B-96B5-4D6E-8179-582572D8FBCB}"/>
                                            </p:graphicEl>
                                          </p:spTgt>
                                        </p:tgtEl>
                                        <p:attrNameLst>
                                          <p:attrName>style.visibility</p:attrName>
                                        </p:attrNameLst>
                                      </p:cBhvr>
                                      <p:to>
                                        <p:strVal val="visible"/>
                                      </p:to>
                                    </p:set>
                                    <p:animEffect transition="in" filter="wipe(down)">
                                      <p:cBhvr>
                                        <p:cTn id="32" dur="580">
                                          <p:stCondLst>
                                            <p:cond delay="0"/>
                                          </p:stCondLst>
                                        </p:cTn>
                                        <p:tgtEl>
                                          <p:spTgt spid="2">
                                            <p:graphicEl>
                                              <a:dgm id="{D2778F8B-96B5-4D6E-8179-582572D8FBCB}"/>
                                            </p:graphicEl>
                                          </p:spTgt>
                                        </p:tgtEl>
                                      </p:cBhvr>
                                    </p:animEffect>
                                    <p:anim calcmode="lin" valueType="num">
                                      <p:cBhvr>
                                        <p:cTn id="33" dur="1822" tmFilter="0,0; 0.14,0.36; 0.43,0.73; 0.71,0.91; 1.0,1.0">
                                          <p:stCondLst>
                                            <p:cond delay="0"/>
                                          </p:stCondLst>
                                        </p:cTn>
                                        <p:tgtEl>
                                          <p:spTgt spid="2">
                                            <p:graphicEl>
                                              <a:dgm id="{D2778F8B-96B5-4D6E-8179-582572D8FBCB}"/>
                                            </p:graphic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graphicEl>
                                              <a:dgm id="{D2778F8B-96B5-4D6E-8179-582572D8FBCB}"/>
                                            </p:graphic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graphicEl>
                                              <a:dgm id="{D2778F8B-96B5-4D6E-8179-582572D8FBCB}"/>
                                            </p:graphic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graphicEl>
                                              <a:dgm id="{D2778F8B-96B5-4D6E-8179-582572D8FBCB}"/>
                                            </p:graphic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graphicEl>
                                              <a:dgm id="{D2778F8B-96B5-4D6E-8179-582572D8FBCB}"/>
                                            </p:graphic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graphicEl>
                                              <a:dgm id="{D2778F8B-96B5-4D6E-8179-582572D8FBCB}"/>
                                            </p:graphicEl>
                                          </p:spTgt>
                                        </p:tgtEl>
                                      </p:cBhvr>
                                      <p:to x="100000" y="60000"/>
                                    </p:animScale>
                                    <p:animScale>
                                      <p:cBhvr>
                                        <p:cTn id="39" dur="166" decel="50000">
                                          <p:stCondLst>
                                            <p:cond delay="676"/>
                                          </p:stCondLst>
                                        </p:cTn>
                                        <p:tgtEl>
                                          <p:spTgt spid="2">
                                            <p:graphicEl>
                                              <a:dgm id="{D2778F8B-96B5-4D6E-8179-582572D8FBCB}"/>
                                            </p:graphicEl>
                                          </p:spTgt>
                                        </p:tgtEl>
                                      </p:cBhvr>
                                      <p:to x="100000" y="100000"/>
                                    </p:animScale>
                                    <p:animScale>
                                      <p:cBhvr>
                                        <p:cTn id="40" dur="26">
                                          <p:stCondLst>
                                            <p:cond delay="1312"/>
                                          </p:stCondLst>
                                        </p:cTn>
                                        <p:tgtEl>
                                          <p:spTgt spid="2">
                                            <p:graphicEl>
                                              <a:dgm id="{D2778F8B-96B5-4D6E-8179-582572D8FBCB}"/>
                                            </p:graphicEl>
                                          </p:spTgt>
                                        </p:tgtEl>
                                      </p:cBhvr>
                                      <p:to x="100000" y="80000"/>
                                    </p:animScale>
                                    <p:animScale>
                                      <p:cBhvr>
                                        <p:cTn id="41" dur="166" decel="50000">
                                          <p:stCondLst>
                                            <p:cond delay="1338"/>
                                          </p:stCondLst>
                                        </p:cTn>
                                        <p:tgtEl>
                                          <p:spTgt spid="2">
                                            <p:graphicEl>
                                              <a:dgm id="{D2778F8B-96B5-4D6E-8179-582572D8FBCB}"/>
                                            </p:graphicEl>
                                          </p:spTgt>
                                        </p:tgtEl>
                                      </p:cBhvr>
                                      <p:to x="100000" y="100000"/>
                                    </p:animScale>
                                    <p:animScale>
                                      <p:cBhvr>
                                        <p:cTn id="42" dur="26">
                                          <p:stCondLst>
                                            <p:cond delay="1642"/>
                                          </p:stCondLst>
                                        </p:cTn>
                                        <p:tgtEl>
                                          <p:spTgt spid="2">
                                            <p:graphicEl>
                                              <a:dgm id="{D2778F8B-96B5-4D6E-8179-582572D8FBCB}"/>
                                            </p:graphicEl>
                                          </p:spTgt>
                                        </p:tgtEl>
                                      </p:cBhvr>
                                      <p:to x="100000" y="90000"/>
                                    </p:animScale>
                                    <p:animScale>
                                      <p:cBhvr>
                                        <p:cTn id="43" dur="166" decel="50000">
                                          <p:stCondLst>
                                            <p:cond delay="1668"/>
                                          </p:stCondLst>
                                        </p:cTn>
                                        <p:tgtEl>
                                          <p:spTgt spid="2">
                                            <p:graphicEl>
                                              <a:dgm id="{D2778F8B-96B5-4D6E-8179-582572D8FBCB}"/>
                                            </p:graphicEl>
                                          </p:spTgt>
                                        </p:tgtEl>
                                      </p:cBhvr>
                                      <p:to x="100000" y="100000"/>
                                    </p:animScale>
                                    <p:animScale>
                                      <p:cBhvr>
                                        <p:cTn id="44" dur="26">
                                          <p:stCondLst>
                                            <p:cond delay="1808"/>
                                          </p:stCondLst>
                                        </p:cTn>
                                        <p:tgtEl>
                                          <p:spTgt spid="2">
                                            <p:graphicEl>
                                              <a:dgm id="{D2778F8B-96B5-4D6E-8179-582572D8FBCB}"/>
                                            </p:graphicEl>
                                          </p:spTgt>
                                        </p:tgtEl>
                                      </p:cBhvr>
                                      <p:to x="100000" y="95000"/>
                                    </p:animScale>
                                    <p:animScale>
                                      <p:cBhvr>
                                        <p:cTn id="45" dur="166" decel="50000">
                                          <p:stCondLst>
                                            <p:cond delay="1834"/>
                                          </p:stCondLst>
                                        </p:cTn>
                                        <p:tgtEl>
                                          <p:spTgt spid="2">
                                            <p:graphicEl>
                                              <a:dgm id="{D2778F8B-96B5-4D6E-8179-582572D8FBCB}"/>
                                            </p:graphicEl>
                                          </p:spTgt>
                                        </p:tgtEl>
                                      </p:cBhvr>
                                      <p:to x="100000" y="100000"/>
                                    </p:animScale>
                                  </p:childTnLst>
                                </p:cTn>
                              </p:par>
                              <p:par>
                                <p:cTn id="46" presetID="26" presetClass="entr" presetSubtype="0" fill="hold" grpId="0" nodeType="withEffect">
                                  <p:stCondLst>
                                    <p:cond delay="0"/>
                                  </p:stCondLst>
                                  <p:childTnLst>
                                    <p:set>
                                      <p:cBhvr>
                                        <p:cTn id="47" dur="1" fill="hold">
                                          <p:stCondLst>
                                            <p:cond delay="0"/>
                                          </p:stCondLst>
                                        </p:cTn>
                                        <p:tgtEl>
                                          <p:spTgt spid="2">
                                            <p:graphicEl>
                                              <a:dgm id="{7D92E9B4-9FBB-40F4-BF13-E80A8CA9B620}"/>
                                            </p:graphicEl>
                                          </p:spTgt>
                                        </p:tgtEl>
                                        <p:attrNameLst>
                                          <p:attrName>style.visibility</p:attrName>
                                        </p:attrNameLst>
                                      </p:cBhvr>
                                      <p:to>
                                        <p:strVal val="visible"/>
                                      </p:to>
                                    </p:set>
                                    <p:animEffect transition="in" filter="wipe(down)">
                                      <p:cBhvr>
                                        <p:cTn id="48" dur="580">
                                          <p:stCondLst>
                                            <p:cond delay="0"/>
                                          </p:stCondLst>
                                        </p:cTn>
                                        <p:tgtEl>
                                          <p:spTgt spid="2">
                                            <p:graphicEl>
                                              <a:dgm id="{7D92E9B4-9FBB-40F4-BF13-E80A8CA9B620}"/>
                                            </p:graphicEl>
                                          </p:spTgt>
                                        </p:tgtEl>
                                      </p:cBhvr>
                                    </p:animEffect>
                                    <p:anim calcmode="lin" valueType="num">
                                      <p:cBhvr>
                                        <p:cTn id="49" dur="1822" tmFilter="0,0; 0.14,0.36; 0.43,0.73; 0.71,0.91; 1.0,1.0">
                                          <p:stCondLst>
                                            <p:cond delay="0"/>
                                          </p:stCondLst>
                                        </p:cTn>
                                        <p:tgtEl>
                                          <p:spTgt spid="2">
                                            <p:graphicEl>
                                              <a:dgm id="{7D92E9B4-9FBB-40F4-BF13-E80A8CA9B620}"/>
                                            </p:graphic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
                                            <p:graphicEl>
                                              <a:dgm id="{7D92E9B4-9FBB-40F4-BF13-E80A8CA9B620}"/>
                                            </p:graphic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
                                            <p:graphicEl>
                                              <a:dgm id="{7D92E9B4-9FBB-40F4-BF13-E80A8CA9B620}"/>
                                            </p:graphic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
                                            <p:graphicEl>
                                              <a:dgm id="{7D92E9B4-9FBB-40F4-BF13-E80A8CA9B620}"/>
                                            </p:graphic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
                                            <p:graphicEl>
                                              <a:dgm id="{7D92E9B4-9FBB-40F4-BF13-E80A8CA9B620}"/>
                                            </p:graphic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2">
                                            <p:graphicEl>
                                              <a:dgm id="{7D92E9B4-9FBB-40F4-BF13-E80A8CA9B620}"/>
                                            </p:graphicEl>
                                          </p:spTgt>
                                        </p:tgtEl>
                                      </p:cBhvr>
                                      <p:to x="100000" y="60000"/>
                                    </p:animScale>
                                    <p:animScale>
                                      <p:cBhvr>
                                        <p:cTn id="55" dur="166" decel="50000">
                                          <p:stCondLst>
                                            <p:cond delay="676"/>
                                          </p:stCondLst>
                                        </p:cTn>
                                        <p:tgtEl>
                                          <p:spTgt spid="2">
                                            <p:graphicEl>
                                              <a:dgm id="{7D92E9B4-9FBB-40F4-BF13-E80A8CA9B620}"/>
                                            </p:graphicEl>
                                          </p:spTgt>
                                        </p:tgtEl>
                                      </p:cBhvr>
                                      <p:to x="100000" y="100000"/>
                                    </p:animScale>
                                    <p:animScale>
                                      <p:cBhvr>
                                        <p:cTn id="56" dur="26">
                                          <p:stCondLst>
                                            <p:cond delay="1312"/>
                                          </p:stCondLst>
                                        </p:cTn>
                                        <p:tgtEl>
                                          <p:spTgt spid="2">
                                            <p:graphicEl>
                                              <a:dgm id="{7D92E9B4-9FBB-40F4-BF13-E80A8CA9B620}"/>
                                            </p:graphicEl>
                                          </p:spTgt>
                                        </p:tgtEl>
                                      </p:cBhvr>
                                      <p:to x="100000" y="80000"/>
                                    </p:animScale>
                                    <p:animScale>
                                      <p:cBhvr>
                                        <p:cTn id="57" dur="166" decel="50000">
                                          <p:stCondLst>
                                            <p:cond delay="1338"/>
                                          </p:stCondLst>
                                        </p:cTn>
                                        <p:tgtEl>
                                          <p:spTgt spid="2">
                                            <p:graphicEl>
                                              <a:dgm id="{7D92E9B4-9FBB-40F4-BF13-E80A8CA9B620}"/>
                                            </p:graphicEl>
                                          </p:spTgt>
                                        </p:tgtEl>
                                      </p:cBhvr>
                                      <p:to x="100000" y="100000"/>
                                    </p:animScale>
                                    <p:animScale>
                                      <p:cBhvr>
                                        <p:cTn id="58" dur="26">
                                          <p:stCondLst>
                                            <p:cond delay="1642"/>
                                          </p:stCondLst>
                                        </p:cTn>
                                        <p:tgtEl>
                                          <p:spTgt spid="2">
                                            <p:graphicEl>
                                              <a:dgm id="{7D92E9B4-9FBB-40F4-BF13-E80A8CA9B620}"/>
                                            </p:graphicEl>
                                          </p:spTgt>
                                        </p:tgtEl>
                                      </p:cBhvr>
                                      <p:to x="100000" y="90000"/>
                                    </p:animScale>
                                    <p:animScale>
                                      <p:cBhvr>
                                        <p:cTn id="59" dur="166" decel="50000">
                                          <p:stCondLst>
                                            <p:cond delay="1668"/>
                                          </p:stCondLst>
                                        </p:cTn>
                                        <p:tgtEl>
                                          <p:spTgt spid="2">
                                            <p:graphicEl>
                                              <a:dgm id="{7D92E9B4-9FBB-40F4-BF13-E80A8CA9B620}"/>
                                            </p:graphicEl>
                                          </p:spTgt>
                                        </p:tgtEl>
                                      </p:cBhvr>
                                      <p:to x="100000" y="100000"/>
                                    </p:animScale>
                                    <p:animScale>
                                      <p:cBhvr>
                                        <p:cTn id="60" dur="26">
                                          <p:stCondLst>
                                            <p:cond delay="1808"/>
                                          </p:stCondLst>
                                        </p:cTn>
                                        <p:tgtEl>
                                          <p:spTgt spid="2">
                                            <p:graphicEl>
                                              <a:dgm id="{7D92E9B4-9FBB-40F4-BF13-E80A8CA9B620}"/>
                                            </p:graphicEl>
                                          </p:spTgt>
                                        </p:tgtEl>
                                      </p:cBhvr>
                                      <p:to x="100000" y="95000"/>
                                    </p:animScale>
                                    <p:animScale>
                                      <p:cBhvr>
                                        <p:cTn id="61" dur="166" decel="50000">
                                          <p:stCondLst>
                                            <p:cond delay="1834"/>
                                          </p:stCondLst>
                                        </p:cTn>
                                        <p:tgtEl>
                                          <p:spTgt spid="2">
                                            <p:graphicEl>
                                              <a:dgm id="{7D92E9B4-9FBB-40F4-BF13-E80A8CA9B620}"/>
                                            </p:graphic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2">
                                            <p:graphicEl>
                                              <a:dgm id="{71D0D98F-C050-4607-BEA3-3332329A557B}"/>
                                            </p:graphicEl>
                                          </p:spTgt>
                                        </p:tgtEl>
                                        <p:attrNameLst>
                                          <p:attrName>style.visibility</p:attrName>
                                        </p:attrNameLst>
                                      </p:cBhvr>
                                      <p:to>
                                        <p:strVal val="visible"/>
                                      </p:to>
                                    </p:set>
                                    <p:animEffect transition="in" filter="wipe(down)">
                                      <p:cBhvr>
                                        <p:cTn id="66" dur="580">
                                          <p:stCondLst>
                                            <p:cond delay="0"/>
                                          </p:stCondLst>
                                        </p:cTn>
                                        <p:tgtEl>
                                          <p:spTgt spid="2">
                                            <p:graphicEl>
                                              <a:dgm id="{71D0D98F-C050-4607-BEA3-3332329A557B}"/>
                                            </p:graphicEl>
                                          </p:spTgt>
                                        </p:tgtEl>
                                      </p:cBhvr>
                                    </p:animEffect>
                                    <p:anim calcmode="lin" valueType="num">
                                      <p:cBhvr>
                                        <p:cTn id="67" dur="1822" tmFilter="0,0; 0.14,0.36; 0.43,0.73; 0.71,0.91; 1.0,1.0">
                                          <p:stCondLst>
                                            <p:cond delay="0"/>
                                          </p:stCondLst>
                                        </p:cTn>
                                        <p:tgtEl>
                                          <p:spTgt spid="2">
                                            <p:graphicEl>
                                              <a:dgm id="{71D0D98F-C050-4607-BEA3-3332329A557B}"/>
                                            </p:graphic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2">
                                            <p:graphicEl>
                                              <a:dgm id="{71D0D98F-C050-4607-BEA3-3332329A557B}"/>
                                            </p:graphic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2">
                                            <p:graphicEl>
                                              <a:dgm id="{71D0D98F-C050-4607-BEA3-3332329A557B}"/>
                                            </p:graphic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2">
                                            <p:graphicEl>
                                              <a:dgm id="{71D0D98F-C050-4607-BEA3-3332329A557B}"/>
                                            </p:graphic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2">
                                            <p:graphicEl>
                                              <a:dgm id="{71D0D98F-C050-4607-BEA3-3332329A557B}"/>
                                            </p:graphic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2">
                                            <p:graphicEl>
                                              <a:dgm id="{71D0D98F-C050-4607-BEA3-3332329A557B}"/>
                                            </p:graphicEl>
                                          </p:spTgt>
                                        </p:tgtEl>
                                      </p:cBhvr>
                                      <p:to x="100000" y="60000"/>
                                    </p:animScale>
                                    <p:animScale>
                                      <p:cBhvr>
                                        <p:cTn id="73" dur="166" decel="50000">
                                          <p:stCondLst>
                                            <p:cond delay="676"/>
                                          </p:stCondLst>
                                        </p:cTn>
                                        <p:tgtEl>
                                          <p:spTgt spid="2">
                                            <p:graphicEl>
                                              <a:dgm id="{71D0D98F-C050-4607-BEA3-3332329A557B}"/>
                                            </p:graphicEl>
                                          </p:spTgt>
                                        </p:tgtEl>
                                      </p:cBhvr>
                                      <p:to x="100000" y="100000"/>
                                    </p:animScale>
                                    <p:animScale>
                                      <p:cBhvr>
                                        <p:cTn id="74" dur="26">
                                          <p:stCondLst>
                                            <p:cond delay="1312"/>
                                          </p:stCondLst>
                                        </p:cTn>
                                        <p:tgtEl>
                                          <p:spTgt spid="2">
                                            <p:graphicEl>
                                              <a:dgm id="{71D0D98F-C050-4607-BEA3-3332329A557B}"/>
                                            </p:graphicEl>
                                          </p:spTgt>
                                        </p:tgtEl>
                                      </p:cBhvr>
                                      <p:to x="100000" y="80000"/>
                                    </p:animScale>
                                    <p:animScale>
                                      <p:cBhvr>
                                        <p:cTn id="75" dur="166" decel="50000">
                                          <p:stCondLst>
                                            <p:cond delay="1338"/>
                                          </p:stCondLst>
                                        </p:cTn>
                                        <p:tgtEl>
                                          <p:spTgt spid="2">
                                            <p:graphicEl>
                                              <a:dgm id="{71D0D98F-C050-4607-BEA3-3332329A557B}"/>
                                            </p:graphicEl>
                                          </p:spTgt>
                                        </p:tgtEl>
                                      </p:cBhvr>
                                      <p:to x="100000" y="100000"/>
                                    </p:animScale>
                                    <p:animScale>
                                      <p:cBhvr>
                                        <p:cTn id="76" dur="26">
                                          <p:stCondLst>
                                            <p:cond delay="1642"/>
                                          </p:stCondLst>
                                        </p:cTn>
                                        <p:tgtEl>
                                          <p:spTgt spid="2">
                                            <p:graphicEl>
                                              <a:dgm id="{71D0D98F-C050-4607-BEA3-3332329A557B}"/>
                                            </p:graphicEl>
                                          </p:spTgt>
                                        </p:tgtEl>
                                      </p:cBhvr>
                                      <p:to x="100000" y="90000"/>
                                    </p:animScale>
                                    <p:animScale>
                                      <p:cBhvr>
                                        <p:cTn id="77" dur="166" decel="50000">
                                          <p:stCondLst>
                                            <p:cond delay="1668"/>
                                          </p:stCondLst>
                                        </p:cTn>
                                        <p:tgtEl>
                                          <p:spTgt spid="2">
                                            <p:graphicEl>
                                              <a:dgm id="{71D0D98F-C050-4607-BEA3-3332329A557B}"/>
                                            </p:graphicEl>
                                          </p:spTgt>
                                        </p:tgtEl>
                                      </p:cBhvr>
                                      <p:to x="100000" y="100000"/>
                                    </p:animScale>
                                    <p:animScale>
                                      <p:cBhvr>
                                        <p:cTn id="78" dur="26">
                                          <p:stCondLst>
                                            <p:cond delay="1808"/>
                                          </p:stCondLst>
                                        </p:cTn>
                                        <p:tgtEl>
                                          <p:spTgt spid="2">
                                            <p:graphicEl>
                                              <a:dgm id="{71D0D98F-C050-4607-BEA3-3332329A557B}"/>
                                            </p:graphicEl>
                                          </p:spTgt>
                                        </p:tgtEl>
                                      </p:cBhvr>
                                      <p:to x="100000" y="95000"/>
                                    </p:animScale>
                                    <p:animScale>
                                      <p:cBhvr>
                                        <p:cTn id="79" dur="166" decel="50000">
                                          <p:stCondLst>
                                            <p:cond delay="1834"/>
                                          </p:stCondLst>
                                        </p:cTn>
                                        <p:tgtEl>
                                          <p:spTgt spid="2">
                                            <p:graphicEl>
                                              <a:dgm id="{71D0D98F-C050-4607-BEA3-3332329A557B}"/>
                                            </p:graphicEl>
                                          </p:spTgt>
                                        </p:tgtEl>
                                      </p:cBhvr>
                                      <p:to x="100000" y="100000"/>
                                    </p:animScale>
                                  </p:childTnLst>
                                </p:cTn>
                              </p:par>
                              <p:par>
                                <p:cTn id="80" presetID="26" presetClass="entr" presetSubtype="0" fill="hold" grpId="0" nodeType="withEffect">
                                  <p:stCondLst>
                                    <p:cond delay="0"/>
                                  </p:stCondLst>
                                  <p:childTnLst>
                                    <p:set>
                                      <p:cBhvr>
                                        <p:cTn id="81" dur="1" fill="hold">
                                          <p:stCondLst>
                                            <p:cond delay="0"/>
                                          </p:stCondLst>
                                        </p:cTn>
                                        <p:tgtEl>
                                          <p:spTgt spid="2">
                                            <p:graphicEl>
                                              <a:dgm id="{C5321E32-BE37-4822-9E85-99329AB3AA76}"/>
                                            </p:graphicEl>
                                          </p:spTgt>
                                        </p:tgtEl>
                                        <p:attrNameLst>
                                          <p:attrName>style.visibility</p:attrName>
                                        </p:attrNameLst>
                                      </p:cBhvr>
                                      <p:to>
                                        <p:strVal val="visible"/>
                                      </p:to>
                                    </p:set>
                                    <p:animEffect transition="in" filter="wipe(down)">
                                      <p:cBhvr>
                                        <p:cTn id="82" dur="580">
                                          <p:stCondLst>
                                            <p:cond delay="0"/>
                                          </p:stCondLst>
                                        </p:cTn>
                                        <p:tgtEl>
                                          <p:spTgt spid="2">
                                            <p:graphicEl>
                                              <a:dgm id="{C5321E32-BE37-4822-9E85-99329AB3AA76}"/>
                                            </p:graphicEl>
                                          </p:spTgt>
                                        </p:tgtEl>
                                      </p:cBhvr>
                                    </p:animEffect>
                                    <p:anim calcmode="lin" valueType="num">
                                      <p:cBhvr>
                                        <p:cTn id="83" dur="1822" tmFilter="0,0; 0.14,0.36; 0.43,0.73; 0.71,0.91; 1.0,1.0">
                                          <p:stCondLst>
                                            <p:cond delay="0"/>
                                          </p:stCondLst>
                                        </p:cTn>
                                        <p:tgtEl>
                                          <p:spTgt spid="2">
                                            <p:graphicEl>
                                              <a:dgm id="{C5321E32-BE37-4822-9E85-99329AB3AA76}"/>
                                            </p:graphic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2">
                                            <p:graphicEl>
                                              <a:dgm id="{C5321E32-BE37-4822-9E85-99329AB3AA76}"/>
                                            </p:graphic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2">
                                            <p:graphicEl>
                                              <a:dgm id="{C5321E32-BE37-4822-9E85-99329AB3AA76}"/>
                                            </p:graphic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2">
                                            <p:graphicEl>
                                              <a:dgm id="{C5321E32-BE37-4822-9E85-99329AB3AA76}"/>
                                            </p:graphic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2">
                                            <p:graphicEl>
                                              <a:dgm id="{C5321E32-BE37-4822-9E85-99329AB3AA76}"/>
                                            </p:graphic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2">
                                            <p:graphicEl>
                                              <a:dgm id="{C5321E32-BE37-4822-9E85-99329AB3AA76}"/>
                                            </p:graphicEl>
                                          </p:spTgt>
                                        </p:tgtEl>
                                      </p:cBhvr>
                                      <p:to x="100000" y="60000"/>
                                    </p:animScale>
                                    <p:animScale>
                                      <p:cBhvr>
                                        <p:cTn id="89" dur="166" decel="50000">
                                          <p:stCondLst>
                                            <p:cond delay="676"/>
                                          </p:stCondLst>
                                        </p:cTn>
                                        <p:tgtEl>
                                          <p:spTgt spid="2">
                                            <p:graphicEl>
                                              <a:dgm id="{C5321E32-BE37-4822-9E85-99329AB3AA76}"/>
                                            </p:graphicEl>
                                          </p:spTgt>
                                        </p:tgtEl>
                                      </p:cBhvr>
                                      <p:to x="100000" y="100000"/>
                                    </p:animScale>
                                    <p:animScale>
                                      <p:cBhvr>
                                        <p:cTn id="90" dur="26">
                                          <p:stCondLst>
                                            <p:cond delay="1312"/>
                                          </p:stCondLst>
                                        </p:cTn>
                                        <p:tgtEl>
                                          <p:spTgt spid="2">
                                            <p:graphicEl>
                                              <a:dgm id="{C5321E32-BE37-4822-9E85-99329AB3AA76}"/>
                                            </p:graphicEl>
                                          </p:spTgt>
                                        </p:tgtEl>
                                      </p:cBhvr>
                                      <p:to x="100000" y="80000"/>
                                    </p:animScale>
                                    <p:animScale>
                                      <p:cBhvr>
                                        <p:cTn id="91" dur="166" decel="50000">
                                          <p:stCondLst>
                                            <p:cond delay="1338"/>
                                          </p:stCondLst>
                                        </p:cTn>
                                        <p:tgtEl>
                                          <p:spTgt spid="2">
                                            <p:graphicEl>
                                              <a:dgm id="{C5321E32-BE37-4822-9E85-99329AB3AA76}"/>
                                            </p:graphicEl>
                                          </p:spTgt>
                                        </p:tgtEl>
                                      </p:cBhvr>
                                      <p:to x="100000" y="100000"/>
                                    </p:animScale>
                                    <p:animScale>
                                      <p:cBhvr>
                                        <p:cTn id="92" dur="26">
                                          <p:stCondLst>
                                            <p:cond delay="1642"/>
                                          </p:stCondLst>
                                        </p:cTn>
                                        <p:tgtEl>
                                          <p:spTgt spid="2">
                                            <p:graphicEl>
                                              <a:dgm id="{C5321E32-BE37-4822-9E85-99329AB3AA76}"/>
                                            </p:graphicEl>
                                          </p:spTgt>
                                        </p:tgtEl>
                                      </p:cBhvr>
                                      <p:to x="100000" y="90000"/>
                                    </p:animScale>
                                    <p:animScale>
                                      <p:cBhvr>
                                        <p:cTn id="93" dur="166" decel="50000">
                                          <p:stCondLst>
                                            <p:cond delay="1668"/>
                                          </p:stCondLst>
                                        </p:cTn>
                                        <p:tgtEl>
                                          <p:spTgt spid="2">
                                            <p:graphicEl>
                                              <a:dgm id="{C5321E32-BE37-4822-9E85-99329AB3AA76}"/>
                                            </p:graphicEl>
                                          </p:spTgt>
                                        </p:tgtEl>
                                      </p:cBhvr>
                                      <p:to x="100000" y="100000"/>
                                    </p:animScale>
                                    <p:animScale>
                                      <p:cBhvr>
                                        <p:cTn id="94" dur="26">
                                          <p:stCondLst>
                                            <p:cond delay="1808"/>
                                          </p:stCondLst>
                                        </p:cTn>
                                        <p:tgtEl>
                                          <p:spTgt spid="2">
                                            <p:graphicEl>
                                              <a:dgm id="{C5321E32-BE37-4822-9E85-99329AB3AA76}"/>
                                            </p:graphicEl>
                                          </p:spTgt>
                                        </p:tgtEl>
                                      </p:cBhvr>
                                      <p:to x="100000" y="95000"/>
                                    </p:animScale>
                                    <p:animScale>
                                      <p:cBhvr>
                                        <p:cTn id="95" dur="166" decel="50000">
                                          <p:stCondLst>
                                            <p:cond delay="1834"/>
                                          </p:stCondLst>
                                        </p:cTn>
                                        <p:tgtEl>
                                          <p:spTgt spid="2">
                                            <p:graphicEl>
                                              <a:dgm id="{C5321E32-BE37-4822-9E85-99329AB3AA76}"/>
                                            </p:graphicEl>
                                          </p:spTgt>
                                        </p:tgtEl>
                                      </p:cBhvr>
                                      <p:to x="100000" y="100000"/>
                                    </p:animScale>
                                  </p:childTnLst>
                                </p:cTn>
                              </p:par>
                              <p:par>
                                <p:cTn id="96" presetID="26" presetClass="entr" presetSubtype="0" fill="hold" grpId="0" nodeType="withEffect">
                                  <p:stCondLst>
                                    <p:cond delay="0"/>
                                  </p:stCondLst>
                                  <p:childTnLst>
                                    <p:set>
                                      <p:cBhvr>
                                        <p:cTn id="97" dur="1" fill="hold">
                                          <p:stCondLst>
                                            <p:cond delay="0"/>
                                          </p:stCondLst>
                                        </p:cTn>
                                        <p:tgtEl>
                                          <p:spTgt spid="2">
                                            <p:graphicEl>
                                              <a:dgm id="{430C1987-73A7-4422-9B44-6958526B9EAD}"/>
                                            </p:graphicEl>
                                          </p:spTgt>
                                        </p:tgtEl>
                                        <p:attrNameLst>
                                          <p:attrName>style.visibility</p:attrName>
                                        </p:attrNameLst>
                                      </p:cBhvr>
                                      <p:to>
                                        <p:strVal val="visible"/>
                                      </p:to>
                                    </p:set>
                                    <p:animEffect transition="in" filter="wipe(down)">
                                      <p:cBhvr>
                                        <p:cTn id="98" dur="580">
                                          <p:stCondLst>
                                            <p:cond delay="0"/>
                                          </p:stCondLst>
                                        </p:cTn>
                                        <p:tgtEl>
                                          <p:spTgt spid="2">
                                            <p:graphicEl>
                                              <a:dgm id="{430C1987-73A7-4422-9B44-6958526B9EAD}"/>
                                            </p:graphicEl>
                                          </p:spTgt>
                                        </p:tgtEl>
                                      </p:cBhvr>
                                    </p:animEffect>
                                    <p:anim calcmode="lin" valueType="num">
                                      <p:cBhvr>
                                        <p:cTn id="99" dur="1822" tmFilter="0,0; 0.14,0.36; 0.43,0.73; 0.71,0.91; 1.0,1.0">
                                          <p:stCondLst>
                                            <p:cond delay="0"/>
                                          </p:stCondLst>
                                        </p:cTn>
                                        <p:tgtEl>
                                          <p:spTgt spid="2">
                                            <p:graphicEl>
                                              <a:dgm id="{430C1987-73A7-4422-9B44-6958526B9EAD}"/>
                                            </p:graphicEl>
                                          </p:spTgt>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2">
                                            <p:graphicEl>
                                              <a:dgm id="{430C1987-73A7-4422-9B44-6958526B9EAD}"/>
                                            </p:graphicEl>
                                          </p:spTgt>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2">
                                            <p:graphicEl>
                                              <a:dgm id="{430C1987-73A7-4422-9B44-6958526B9EAD}"/>
                                            </p:graphicEl>
                                          </p:spTgt>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2">
                                            <p:graphicEl>
                                              <a:dgm id="{430C1987-73A7-4422-9B44-6958526B9EAD}"/>
                                            </p:graphicEl>
                                          </p:spTgt>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2">
                                            <p:graphicEl>
                                              <a:dgm id="{430C1987-73A7-4422-9B44-6958526B9EAD}"/>
                                            </p:graphicEl>
                                          </p:spTgt>
                                        </p:tgtEl>
                                        <p:attrNameLst>
                                          <p:attrName>ppt_y</p:attrName>
                                        </p:attrNameLst>
                                      </p:cBhvr>
                                      <p:tavLst>
                                        <p:tav tm="0" fmla="#ppt_y-sin(pi*$)/81">
                                          <p:val>
                                            <p:fltVal val="0"/>
                                          </p:val>
                                        </p:tav>
                                        <p:tav tm="100000">
                                          <p:val>
                                            <p:fltVal val="1"/>
                                          </p:val>
                                        </p:tav>
                                      </p:tavLst>
                                    </p:anim>
                                    <p:animScale>
                                      <p:cBhvr>
                                        <p:cTn id="104" dur="26">
                                          <p:stCondLst>
                                            <p:cond delay="650"/>
                                          </p:stCondLst>
                                        </p:cTn>
                                        <p:tgtEl>
                                          <p:spTgt spid="2">
                                            <p:graphicEl>
                                              <a:dgm id="{430C1987-73A7-4422-9B44-6958526B9EAD}"/>
                                            </p:graphicEl>
                                          </p:spTgt>
                                        </p:tgtEl>
                                      </p:cBhvr>
                                      <p:to x="100000" y="60000"/>
                                    </p:animScale>
                                    <p:animScale>
                                      <p:cBhvr>
                                        <p:cTn id="105" dur="166" decel="50000">
                                          <p:stCondLst>
                                            <p:cond delay="676"/>
                                          </p:stCondLst>
                                        </p:cTn>
                                        <p:tgtEl>
                                          <p:spTgt spid="2">
                                            <p:graphicEl>
                                              <a:dgm id="{430C1987-73A7-4422-9B44-6958526B9EAD}"/>
                                            </p:graphicEl>
                                          </p:spTgt>
                                        </p:tgtEl>
                                      </p:cBhvr>
                                      <p:to x="100000" y="100000"/>
                                    </p:animScale>
                                    <p:animScale>
                                      <p:cBhvr>
                                        <p:cTn id="106" dur="26">
                                          <p:stCondLst>
                                            <p:cond delay="1312"/>
                                          </p:stCondLst>
                                        </p:cTn>
                                        <p:tgtEl>
                                          <p:spTgt spid="2">
                                            <p:graphicEl>
                                              <a:dgm id="{430C1987-73A7-4422-9B44-6958526B9EAD}"/>
                                            </p:graphicEl>
                                          </p:spTgt>
                                        </p:tgtEl>
                                      </p:cBhvr>
                                      <p:to x="100000" y="80000"/>
                                    </p:animScale>
                                    <p:animScale>
                                      <p:cBhvr>
                                        <p:cTn id="107" dur="166" decel="50000">
                                          <p:stCondLst>
                                            <p:cond delay="1338"/>
                                          </p:stCondLst>
                                        </p:cTn>
                                        <p:tgtEl>
                                          <p:spTgt spid="2">
                                            <p:graphicEl>
                                              <a:dgm id="{430C1987-73A7-4422-9B44-6958526B9EAD}"/>
                                            </p:graphicEl>
                                          </p:spTgt>
                                        </p:tgtEl>
                                      </p:cBhvr>
                                      <p:to x="100000" y="100000"/>
                                    </p:animScale>
                                    <p:animScale>
                                      <p:cBhvr>
                                        <p:cTn id="108" dur="26">
                                          <p:stCondLst>
                                            <p:cond delay="1642"/>
                                          </p:stCondLst>
                                        </p:cTn>
                                        <p:tgtEl>
                                          <p:spTgt spid="2">
                                            <p:graphicEl>
                                              <a:dgm id="{430C1987-73A7-4422-9B44-6958526B9EAD}"/>
                                            </p:graphicEl>
                                          </p:spTgt>
                                        </p:tgtEl>
                                      </p:cBhvr>
                                      <p:to x="100000" y="90000"/>
                                    </p:animScale>
                                    <p:animScale>
                                      <p:cBhvr>
                                        <p:cTn id="109" dur="166" decel="50000">
                                          <p:stCondLst>
                                            <p:cond delay="1668"/>
                                          </p:stCondLst>
                                        </p:cTn>
                                        <p:tgtEl>
                                          <p:spTgt spid="2">
                                            <p:graphicEl>
                                              <a:dgm id="{430C1987-73A7-4422-9B44-6958526B9EAD}"/>
                                            </p:graphicEl>
                                          </p:spTgt>
                                        </p:tgtEl>
                                      </p:cBhvr>
                                      <p:to x="100000" y="100000"/>
                                    </p:animScale>
                                    <p:animScale>
                                      <p:cBhvr>
                                        <p:cTn id="110" dur="26">
                                          <p:stCondLst>
                                            <p:cond delay="1808"/>
                                          </p:stCondLst>
                                        </p:cTn>
                                        <p:tgtEl>
                                          <p:spTgt spid="2">
                                            <p:graphicEl>
                                              <a:dgm id="{430C1987-73A7-4422-9B44-6958526B9EAD}"/>
                                            </p:graphicEl>
                                          </p:spTgt>
                                        </p:tgtEl>
                                      </p:cBhvr>
                                      <p:to x="100000" y="95000"/>
                                    </p:animScale>
                                    <p:animScale>
                                      <p:cBhvr>
                                        <p:cTn id="111" dur="166" decel="50000">
                                          <p:stCondLst>
                                            <p:cond delay="1834"/>
                                          </p:stCondLst>
                                        </p:cTn>
                                        <p:tgtEl>
                                          <p:spTgt spid="2">
                                            <p:graphicEl>
                                              <a:dgm id="{430C1987-73A7-4422-9B44-6958526B9EAD}"/>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345" y="249382"/>
            <a:ext cx="11069782" cy="1015663"/>
          </a:xfrm>
          <a:prstGeom prst="rect">
            <a:avLst/>
          </a:prstGeom>
          <a:noFill/>
        </p:spPr>
        <p:txBody>
          <a:bodyPr wrap="square" rtlCol="0">
            <a:spAutoFit/>
          </a:bodyPr>
          <a:lstStyle/>
          <a:p>
            <a:pPr algn="ctr"/>
            <a:r>
              <a:rPr lang="en-US" sz="6000" dirty="0" err="1" smtClean="0">
                <a:solidFill>
                  <a:srgbClr val="00B050"/>
                </a:solidFill>
                <a:latin typeface="NikoshBAN" panose="02000000000000000000" pitchFamily="2" charset="0"/>
                <a:cs typeface="NikoshBAN" panose="02000000000000000000" pitchFamily="2" charset="0"/>
              </a:rPr>
              <a:t>স্বাধীনতার</a:t>
            </a:r>
            <a:r>
              <a:rPr lang="en-US" sz="6000" dirty="0" smtClean="0">
                <a:solidFill>
                  <a:srgbClr val="00B050"/>
                </a:solidFill>
                <a:latin typeface="NikoshBAN" panose="02000000000000000000" pitchFamily="2" charset="0"/>
                <a:cs typeface="NikoshBAN" panose="02000000000000000000" pitchFamily="2" charset="0"/>
              </a:rPr>
              <a:t> </a:t>
            </a:r>
            <a:r>
              <a:rPr lang="en-US" sz="6000" dirty="0" err="1" smtClean="0">
                <a:solidFill>
                  <a:srgbClr val="00B050"/>
                </a:solidFill>
                <a:latin typeface="NikoshBAN" panose="02000000000000000000" pitchFamily="2" charset="0"/>
                <a:cs typeface="NikoshBAN" panose="02000000000000000000" pitchFamily="2" charset="0"/>
              </a:rPr>
              <a:t>সংজ্ঞাঃ</a:t>
            </a:r>
            <a:r>
              <a:rPr lang="en-US" sz="6000" dirty="0" smtClean="0">
                <a:solidFill>
                  <a:srgbClr val="00B050"/>
                </a:solidFill>
                <a:latin typeface="NikoshBAN" panose="02000000000000000000" pitchFamily="2" charset="0"/>
                <a:cs typeface="NikoshBAN" panose="02000000000000000000" pitchFamily="2" charset="0"/>
              </a:rPr>
              <a:t>-</a:t>
            </a:r>
            <a:endParaRPr lang="en-US" sz="6000" dirty="0">
              <a:solidFill>
                <a:srgbClr val="00B050"/>
              </a:solidFill>
              <a:latin typeface="NikoshBAN" panose="02000000000000000000" pitchFamily="2" charset="0"/>
              <a:cs typeface="NikoshBAN" panose="02000000000000000000" pitchFamily="2" charset="0"/>
            </a:endParaRPr>
          </a:p>
        </p:txBody>
      </p:sp>
      <p:graphicFrame>
        <p:nvGraphicFramePr>
          <p:cNvPr id="3" name="Diagram 2"/>
          <p:cNvGraphicFramePr/>
          <p:nvPr>
            <p:extLst>
              <p:ext uri="{D42A27DB-BD31-4B8C-83A1-F6EECF244321}">
                <p14:modId xmlns:p14="http://schemas.microsoft.com/office/powerpoint/2010/main" val="3211233593"/>
              </p:ext>
            </p:extLst>
          </p:nvPr>
        </p:nvGraphicFramePr>
        <p:xfrm>
          <a:off x="0" y="1565565"/>
          <a:ext cx="12192000" cy="5292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68080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graphicEl>
                                              <a:dgm id="{18063324-8C2B-44CF-AF56-43B321342466}"/>
                                            </p:graphicEl>
                                          </p:spTgt>
                                        </p:tgtEl>
                                        <p:attrNameLst>
                                          <p:attrName>style.visibility</p:attrName>
                                        </p:attrNameLst>
                                      </p:cBhvr>
                                      <p:to>
                                        <p:strVal val="visible"/>
                                      </p:to>
                                    </p:set>
                                    <p:animEffect transition="in" filter="wipe(down)">
                                      <p:cBhvr>
                                        <p:cTn id="14" dur="580">
                                          <p:stCondLst>
                                            <p:cond delay="0"/>
                                          </p:stCondLst>
                                        </p:cTn>
                                        <p:tgtEl>
                                          <p:spTgt spid="3">
                                            <p:graphicEl>
                                              <a:dgm id="{18063324-8C2B-44CF-AF56-43B321342466}"/>
                                            </p:graphicEl>
                                          </p:spTgt>
                                        </p:tgtEl>
                                      </p:cBhvr>
                                    </p:animEffect>
                                    <p:anim calcmode="lin" valueType="num">
                                      <p:cBhvr>
                                        <p:cTn id="15" dur="1822" tmFilter="0,0; 0.14,0.36; 0.43,0.73; 0.71,0.91; 1.0,1.0">
                                          <p:stCondLst>
                                            <p:cond delay="0"/>
                                          </p:stCondLst>
                                        </p:cTn>
                                        <p:tgtEl>
                                          <p:spTgt spid="3">
                                            <p:graphicEl>
                                              <a:dgm id="{18063324-8C2B-44CF-AF56-43B321342466}"/>
                                            </p:graphic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graphicEl>
                                              <a:dgm id="{18063324-8C2B-44CF-AF56-43B321342466}"/>
                                            </p:graphic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graphicEl>
                                              <a:dgm id="{18063324-8C2B-44CF-AF56-43B321342466}"/>
                                            </p:graphic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graphicEl>
                                              <a:dgm id="{18063324-8C2B-44CF-AF56-43B321342466}"/>
                                            </p:graphic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graphicEl>
                                              <a:dgm id="{18063324-8C2B-44CF-AF56-43B321342466}"/>
                                            </p:graphic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graphicEl>
                                              <a:dgm id="{18063324-8C2B-44CF-AF56-43B321342466}"/>
                                            </p:graphicEl>
                                          </p:spTgt>
                                        </p:tgtEl>
                                      </p:cBhvr>
                                      <p:to x="100000" y="60000"/>
                                    </p:animScale>
                                    <p:animScale>
                                      <p:cBhvr>
                                        <p:cTn id="21" dur="166" decel="50000">
                                          <p:stCondLst>
                                            <p:cond delay="676"/>
                                          </p:stCondLst>
                                        </p:cTn>
                                        <p:tgtEl>
                                          <p:spTgt spid="3">
                                            <p:graphicEl>
                                              <a:dgm id="{18063324-8C2B-44CF-AF56-43B321342466}"/>
                                            </p:graphicEl>
                                          </p:spTgt>
                                        </p:tgtEl>
                                      </p:cBhvr>
                                      <p:to x="100000" y="100000"/>
                                    </p:animScale>
                                    <p:animScale>
                                      <p:cBhvr>
                                        <p:cTn id="22" dur="26">
                                          <p:stCondLst>
                                            <p:cond delay="1312"/>
                                          </p:stCondLst>
                                        </p:cTn>
                                        <p:tgtEl>
                                          <p:spTgt spid="3">
                                            <p:graphicEl>
                                              <a:dgm id="{18063324-8C2B-44CF-AF56-43B321342466}"/>
                                            </p:graphicEl>
                                          </p:spTgt>
                                        </p:tgtEl>
                                      </p:cBhvr>
                                      <p:to x="100000" y="80000"/>
                                    </p:animScale>
                                    <p:animScale>
                                      <p:cBhvr>
                                        <p:cTn id="23" dur="166" decel="50000">
                                          <p:stCondLst>
                                            <p:cond delay="1338"/>
                                          </p:stCondLst>
                                        </p:cTn>
                                        <p:tgtEl>
                                          <p:spTgt spid="3">
                                            <p:graphicEl>
                                              <a:dgm id="{18063324-8C2B-44CF-AF56-43B321342466}"/>
                                            </p:graphicEl>
                                          </p:spTgt>
                                        </p:tgtEl>
                                      </p:cBhvr>
                                      <p:to x="100000" y="100000"/>
                                    </p:animScale>
                                    <p:animScale>
                                      <p:cBhvr>
                                        <p:cTn id="24" dur="26">
                                          <p:stCondLst>
                                            <p:cond delay="1642"/>
                                          </p:stCondLst>
                                        </p:cTn>
                                        <p:tgtEl>
                                          <p:spTgt spid="3">
                                            <p:graphicEl>
                                              <a:dgm id="{18063324-8C2B-44CF-AF56-43B321342466}"/>
                                            </p:graphicEl>
                                          </p:spTgt>
                                        </p:tgtEl>
                                      </p:cBhvr>
                                      <p:to x="100000" y="90000"/>
                                    </p:animScale>
                                    <p:animScale>
                                      <p:cBhvr>
                                        <p:cTn id="25" dur="166" decel="50000">
                                          <p:stCondLst>
                                            <p:cond delay="1668"/>
                                          </p:stCondLst>
                                        </p:cTn>
                                        <p:tgtEl>
                                          <p:spTgt spid="3">
                                            <p:graphicEl>
                                              <a:dgm id="{18063324-8C2B-44CF-AF56-43B321342466}"/>
                                            </p:graphicEl>
                                          </p:spTgt>
                                        </p:tgtEl>
                                      </p:cBhvr>
                                      <p:to x="100000" y="100000"/>
                                    </p:animScale>
                                    <p:animScale>
                                      <p:cBhvr>
                                        <p:cTn id="26" dur="26">
                                          <p:stCondLst>
                                            <p:cond delay="1808"/>
                                          </p:stCondLst>
                                        </p:cTn>
                                        <p:tgtEl>
                                          <p:spTgt spid="3">
                                            <p:graphicEl>
                                              <a:dgm id="{18063324-8C2B-44CF-AF56-43B321342466}"/>
                                            </p:graphicEl>
                                          </p:spTgt>
                                        </p:tgtEl>
                                      </p:cBhvr>
                                      <p:to x="100000" y="95000"/>
                                    </p:animScale>
                                    <p:animScale>
                                      <p:cBhvr>
                                        <p:cTn id="27" dur="166" decel="50000">
                                          <p:stCondLst>
                                            <p:cond delay="1834"/>
                                          </p:stCondLst>
                                        </p:cTn>
                                        <p:tgtEl>
                                          <p:spTgt spid="3">
                                            <p:graphicEl>
                                              <a:dgm id="{18063324-8C2B-44CF-AF56-43B321342466}"/>
                                            </p:graphic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graphicEl>
                                              <a:dgm id="{8DF1998E-6EB3-4270-90FB-B7C84FFC9DBC}"/>
                                            </p:graphicEl>
                                          </p:spTgt>
                                        </p:tgtEl>
                                        <p:attrNameLst>
                                          <p:attrName>style.visibility</p:attrName>
                                        </p:attrNameLst>
                                      </p:cBhvr>
                                      <p:to>
                                        <p:strVal val="visible"/>
                                      </p:to>
                                    </p:set>
                                    <p:animEffect transition="in" filter="wipe(down)">
                                      <p:cBhvr>
                                        <p:cTn id="32" dur="580">
                                          <p:stCondLst>
                                            <p:cond delay="0"/>
                                          </p:stCondLst>
                                        </p:cTn>
                                        <p:tgtEl>
                                          <p:spTgt spid="3">
                                            <p:graphicEl>
                                              <a:dgm id="{8DF1998E-6EB3-4270-90FB-B7C84FFC9DBC}"/>
                                            </p:graphicEl>
                                          </p:spTgt>
                                        </p:tgtEl>
                                      </p:cBhvr>
                                    </p:animEffect>
                                    <p:anim calcmode="lin" valueType="num">
                                      <p:cBhvr>
                                        <p:cTn id="33" dur="1822" tmFilter="0,0; 0.14,0.36; 0.43,0.73; 0.71,0.91; 1.0,1.0">
                                          <p:stCondLst>
                                            <p:cond delay="0"/>
                                          </p:stCondLst>
                                        </p:cTn>
                                        <p:tgtEl>
                                          <p:spTgt spid="3">
                                            <p:graphicEl>
                                              <a:dgm id="{8DF1998E-6EB3-4270-90FB-B7C84FFC9DBC}"/>
                                            </p:graphic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graphicEl>
                                              <a:dgm id="{8DF1998E-6EB3-4270-90FB-B7C84FFC9DBC}"/>
                                            </p:graphic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graphicEl>
                                              <a:dgm id="{8DF1998E-6EB3-4270-90FB-B7C84FFC9DBC}"/>
                                            </p:graphic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graphicEl>
                                              <a:dgm id="{8DF1998E-6EB3-4270-90FB-B7C84FFC9DBC}"/>
                                            </p:graphic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graphicEl>
                                              <a:dgm id="{8DF1998E-6EB3-4270-90FB-B7C84FFC9DBC}"/>
                                            </p:graphic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graphicEl>
                                              <a:dgm id="{8DF1998E-6EB3-4270-90FB-B7C84FFC9DBC}"/>
                                            </p:graphicEl>
                                          </p:spTgt>
                                        </p:tgtEl>
                                      </p:cBhvr>
                                      <p:to x="100000" y="60000"/>
                                    </p:animScale>
                                    <p:animScale>
                                      <p:cBhvr>
                                        <p:cTn id="39" dur="166" decel="50000">
                                          <p:stCondLst>
                                            <p:cond delay="676"/>
                                          </p:stCondLst>
                                        </p:cTn>
                                        <p:tgtEl>
                                          <p:spTgt spid="3">
                                            <p:graphicEl>
                                              <a:dgm id="{8DF1998E-6EB3-4270-90FB-B7C84FFC9DBC}"/>
                                            </p:graphicEl>
                                          </p:spTgt>
                                        </p:tgtEl>
                                      </p:cBhvr>
                                      <p:to x="100000" y="100000"/>
                                    </p:animScale>
                                    <p:animScale>
                                      <p:cBhvr>
                                        <p:cTn id="40" dur="26">
                                          <p:stCondLst>
                                            <p:cond delay="1312"/>
                                          </p:stCondLst>
                                        </p:cTn>
                                        <p:tgtEl>
                                          <p:spTgt spid="3">
                                            <p:graphicEl>
                                              <a:dgm id="{8DF1998E-6EB3-4270-90FB-B7C84FFC9DBC}"/>
                                            </p:graphicEl>
                                          </p:spTgt>
                                        </p:tgtEl>
                                      </p:cBhvr>
                                      <p:to x="100000" y="80000"/>
                                    </p:animScale>
                                    <p:animScale>
                                      <p:cBhvr>
                                        <p:cTn id="41" dur="166" decel="50000">
                                          <p:stCondLst>
                                            <p:cond delay="1338"/>
                                          </p:stCondLst>
                                        </p:cTn>
                                        <p:tgtEl>
                                          <p:spTgt spid="3">
                                            <p:graphicEl>
                                              <a:dgm id="{8DF1998E-6EB3-4270-90FB-B7C84FFC9DBC}"/>
                                            </p:graphicEl>
                                          </p:spTgt>
                                        </p:tgtEl>
                                      </p:cBhvr>
                                      <p:to x="100000" y="100000"/>
                                    </p:animScale>
                                    <p:animScale>
                                      <p:cBhvr>
                                        <p:cTn id="42" dur="26">
                                          <p:stCondLst>
                                            <p:cond delay="1642"/>
                                          </p:stCondLst>
                                        </p:cTn>
                                        <p:tgtEl>
                                          <p:spTgt spid="3">
                                            <p:graphicEl>
                                              <a:dgm id="{8DF1998E-6EB3-4270-90FB-B7C84FFC9DBC}"/>
                                            </p:graphicEl>
                                          </p:spTgt>
                                        </p:tgtEl>
                                      </p:cBhvr>
                                      <p:to x="100000" y="90000"/>
                                    </p:animScale>
                                    <p:animScale>
                                      <p:cBhvr>
                                        <p:cTn id="43" dur="166" decel="50000">
                                          <p:stCondLst>
                                            <p:cond delay="1668"/>
                                          </p:stCondLst>
                                        </p:cTn>
                                        <p:tgtEl>
                                          <p:spTgt spid="3">
                                            <p:graphicEl>
                                              <a:dgm id="{8DF1998E-6EB3-4270-90FB-B7C84FFC9DBC}"/>
                                            </p:graphicEl>
                                          </p:spTgt>
                                        </p:tgtEl>
                                      </p:cBhvr>
                                      <p:to x="100000" y="100000"/>
                                    </p:animScale>
                                    <p:animScale>
                                      <p:cBhvr>
                                        <p:cTn id="44" dur="26">
                                          <p:stCondLst>
                                            <p:cond delay="1808"/>
                                          </p:stCondLst>
                                        </p:cTn>
                                        <p:tgtEl>
                                          <p:spTgt spid="3">
                                            <p:graphicEl>
                                              <a:dgm id="{8DF1998E-6EB3-4270-90FB-B7C84FFC9DBC}"/>
                                            </p:graphicEl>
                                          </p:spTgt>
                                        </p:tgtEl>
                                      </p:cBhvr>
                                      <p:to x="100000" y="95000"/>
                                    </p:animScale>
                                    <p:animScale>
                                      <p:cBhvr>
                                        <p:cTn id="45" dur="166" decel="50000">
                                          <p:stCondLst>
                                            <p:cond delay="1834"/>
                                          </p:stCondLst>
                                        </p:cTn>
                                        <p:tgtEl>
                                          <p:spTgt spid="3">
                                            <p:graphicEl>
                                              <a:dgm id="{8DF1998E-6EB3-4270-90FB-B7C84FFC9DBC}"/>
                                            </p:graphicEl>
                                          </p:spTgt>
                                        </p:tgtEl>
                                      </p:cBhvr>
                                      <p:to x="100000" y="100000"/>
                                    </p:animScale>
                                  </p:childTnLst>
                                </p:cTn>
                              </p:par>
                              <p:par>
                                <p:cTn id="46" presetID="26" presetClass="entr" presetSubtype="0" fill="hold" grpId="0" nodeType="withEffect">
                                  <p:stCondLst>
                                    <p:cond delay="0"/>
                                  </p:stCondLst>
                                  <p:childTnLst>
                                    <p:set>
                                      <p:cBhvr>
                                        <p:cTn id="47" dur="1" fill="hold">
                                          <p:stCondLst>
                                            <p:cond delay="0"/>
                                          </p:stCondLst>
                                        </p:cTn>
                                        <p:tgtEl>
                                          <p:spTgt spid="3">
                                            <p:graphicEl>
                                              <a:dgm id="{E71F8C95-4BE7-40CC-A502-29D05264D39A}"/>
                                            </p:graphicEl>
                                          </p:spTgt>
                                        </p:tgtEl>
                                        <p:attrNameLst>
                                          <p:attrName>style.visibility</p:attrName>
                                        </p:attrNameLst>
                                      </p:cBhvr>
                                      <p:to>
                                        <p:strVal val="visible"/>
                                      </p:to>
                                    </p:set>
                                    <p:animEffect transition="in" filter="wipe(down)">
                                      <p:cBhvr>
                                        <p:cTn id="48" dur="580">
                                          <p:stCondLst>
                                            <p:cond delay="0"/>
                                          </p:stCondLst>
                                        </p:cTn>
                                        <p:tgtEl>
                                          <p:spTgt spid="3">
                                            <p:graphicEl>
                                              <a:dgm id="{E71F8C95-4BE7-40CC-A502-29D05264D39A}"/>
                                            </p:graphicEl>
                                          </p:spTgt>
                                        </p:tgtEl>
                                      </p:cBhvr>
                                    </p:animEffect>
                                    <p:anim calcmode="lin" valueType="num">
                                      <p:cBhvr>
                                        <p:cTn id="49" dur="1822" tmFilter="0,0; 0.14,0.36; 0.43,0.73; 0.71,0.91; 1.0,1.0">
                                          <p:stCondLst>
                                            <p:cond delay="0"/>
                                          </p:stCondLst>
                                        </p:cTn>
                                        <p:tgtEl>
                                          <p:spTgt spid="3">
                                            <p:graphicEl>
                                              <a:dgm id="{E71F8C95-4BE7-40CC-A502-29D05264D39A}"/>
                                            </p:graphic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graphicEl>
                                              <a:dgm id="{E71F8C95-4BE7-40CC-A502-29D05264D39A}"/>
                                            </p:graphic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graphicEl>
                                              <a:dgm id="{E71F8C95-4BE7-40CC-A502-29D05264D39A}"/>
                                            </p:graphic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graphicEl>
                                              <a:dgm id="{E71F8C95-4BE7-40CC-A502-29D05264D39A}"/>
                                            </p:graphic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graphicEl>
                                              <a:dgm id="{E71F8C95-4BE7-40CC-A502-29D05264D39A}"/>
                                            </p:graphic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graphicEl>
                                              <a:dgm id="{E71F8C95-4BE7-40CC-A502-29D05264D39A}"/>
                                            </p:graphicEl>
                                          </p:spTgt>
                                        </p:tgtEl>
                                      </p:cBhvr>
                                      <p:to x="100000" y="60000"/>
                                    </p:animScale>
                                    <p:animScale>
                                      <p:cBhvr>
                                        <p:cTn id="55" dur="166" decel="50000">
                                          <p:stCondLst>
                                            <p:cond delay="676"/>
                                          </p:stCondLst>
                                        </p:cTn>
                                        <p:tgtEl>
                                          <p:spTgt spid="3">
                                            <p:graphicEl>
                                              <a:dgm id="{E71F8C95-4BE7-40CC-A502-29D05264D39A}"/>
                                            </p:graphicEl>
                                          </p:spTgt>
                                        </p:tgtEl>
                                      </p:cBhvr>
                                      <p:to x="100000" y="100000"/>
                                    </p:animScale>
                                    <p:animScale>
                                      <p:cBhvr>
                                        <p:cTn id="56" dur="26">
                                          <p:stCondLst>
                                            <p:cond delay="1312"/>
                                          </p:stCondLst>
                                        </p:cTn>
                                        <p:tgtEl>
                                          <p:spTgt spid="3">
                                            <p:graphicEl>
                                              <a:dgm id="{E71F8C95-4BE7-40CC-A502-29D05264D39A}"/>
                                            </p:graphicEl>
                                          </p:spTgt>
                                        </p:tgtEl>
                                      </p:cBhvr>
                                      <p:to x="100000" y="80000"/>
                                    </p:animScale>
                                    <p:animScale>
                                      <p:cBhvr>
                                        <p:cTn id="57" dur="166" decel="50000">
                                          <p:stCondLst>
                                            <p:cond delay="1338"/>
                                          </p:stCondLst>
                                        </p:cTn>
                                        <p:tgtEl>
                                          <p:spTgt spid="3">
                                            <p:graphicEl>
                                              <a:dgm id="{E71F8C95-4BE7-40CC-A502-29D05264D39A}"/>
                                            </p:graphicEl>
                                          </p:spTgt>
                                        </p:tgtEl>
                                      </p:cBhvr>
                                      <p:to x="100000" y="100000"/>
                                    </p:animScale>
                                    <p:animScale>
                                      <p:cBhvr>
                                        <p:cTn id="58" dur="26">
                                          <p:stCondLst>
                                            <p:cond delay="1642"/>
                                          </p:stCondLst>
                                        </p:cTn>
                                        <p:tgtEl>
                                          <p:spTgt spid="3">
                                            <p:graphicEl>
                                              <a:dgm id="{E71F8C95-4BE7-40CC-A502-29D05264D39A}"/>
                                            </p:graphicEl>
                                          </p:spTgt>
                                        </p:tgtEl>
                                      </p:cBhvr>
                                      <p:to x="100000" y="90000"/>
                                    </p:animScale>
                                    <p:animScale>
                                      <p:cBhvr>
                                        <p:cTn id="59" dur="166" decel="50000">
                                          <p:stCondLst>
                                            <p:cond delay="1668"/>
                                          </p:stCondLst>
                                        </p:cTn>
                                        <p:tgtEl>
                                          <p:spTgt spid="3">
                                            <p:graphicEl>
                                              <a:dgm id="{E71F8C95-4BE7-40CC-A502-29D05264D39A}"/>
                                            </p:graphicEl>
                                          </p:spTgt>
                                        </p:tgtEl>
                                      </p:cBhvr>
                                      <p:to x="100000" y="100000"/>
                                    </p:animScale>
                                    <p:animScale>
                                      <p:cBhvr>
                                        <p:cTn id="60" dur="26">
                                          <p:stCondLst>
                                            <p:cond delay="1808"/>
                                          </p:stCondLst>
                                        </p:cTn>
                                        <p:tgtEl>
                                          <p:spTgt spid="3">
                                            <p:graphicEl>
                                              <a:dgm id="{E71F8C95-4BE7-40CC-A502-29D05264D39A}"/>
                                            </p:graphicEl>
                                          </p:spTgt>
                                        </p:tgtEl>
                                      </p:cBhvr>
                                      <p:to x="100000" y="95000"/>
                                    </p:animScale>
                                    <p:animScale>
                                      <p:cBhvr>
                                        <p:cTn id="61" dur="166" decel="50000">
                                          <p:stCondLst>
                                            <p:cond delay="1834"/>
                                          </p:stCondLst>
                                        </p:cTn>
                                        <p:tgtEl>
                                          <p:spTgt spid="3">
                                            <p:graphicEl>
                                              <a:dgm id="{E71F8C95-4BE7-40CC-A502-29D05264D39A}"/>
                                            </p:graphic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graphicEl>
                                              <a:dgm id="{E7B3F3F9-CB6E-4880-98CC-1148A56D0CF1}"/>
                                            </p:graphicEl>
                                          </p:spTgt>
                                        </p:tgtEl>
                                        <p:attrNameLst>
                                          <p:attrName>style.visibility</p:attrName>
                                        </p:attrNameLst>
                                      </p:cBhvr>
                                      <p:to>
                                        <p:strVal val="visible"/>
                                      </p:to>
                                    </p:set>
                                    <p:animEffect transition="in" filter="wipe(down)">
                                      <p:cBhvr>
                                        <p:cTn id="66" dur="580">
                                          <p:stCondLst>
                                            <p:cond delay="0"/>
                                          </p:stCondLst>
                                        </p:cTn>
                                        <p:tgtEl>
                                          <p:spTgt spid="3">
                                            <p:graphicEl>
                                              <a:dgm id="{E7B3F3F9-CB6E-4880-98CC-1148A56D0CF1}"/>
                                            </p:graphicEl>
                                          </p:spTgt>
                                        </p:tgtEl>
                                      </p:cBhvr>
                                    </p:animEffect>
                                    <p:anim calcmode="lin" valueType="num">
                                      <p:cBhvr>
                                        <p:cTn id="67" dur="1822" tmFilter="0,0; 0.14,0.36; 0.43,0.73; 0.71,0.91; 1.0,1.0">
                                          <p:stCondLst>
                                            <p:cond delay="0"/>
                                          </p:stCondLst>
                                        </p:cTn>
                                        <p:tgtEl>
                                          <p:spTgt spid="3">
                                            <p:graphicEl>
                                              <a:dgm id="{E7B3F3F9-CB6E-4880-98CC-1148A56D0CF1}"/>
                                            </p:graphic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graphicEl>
                                              <a:dgm id="{E7B3F3F9-CB6E-4880-98CC-1148A56D0CF1}"/>
                                            </p:graphic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graphicEl>
                                              <a:dgm id="{E7B3F3F9-CB6E-4880-98CC-1148A56D0CF1}"/>
                                            </p:graphic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graphicEl>
                                              <a:dgm id="{E7B3F3F9-CB6E-4880-98CC-1148A56D0CF1}"/>
                                            </p:graphic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graphicEl>
                                              <a:dgm id="{E7B3F3F9-CB6E-4880-98CC-1148A56D0CF1}"/>
                                            </p:graphic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graphicEl>
                                              <a:dgm id="{E7B3F3F9-CB6E-4880-98CC-1148A56D0CF1}"/>
                                            </p:graphicEl>
                                          </p:spTgt>
                                        </p:tgtEl>
                                      </p:cBhvr>
                                      <p:to x="100000" y="60000"/>
                                    </p:animScale>
                                    <p:animScale>
                                      <p:cBhvr>
                                        <p:cTn id="73" dur="166" decel="50000">
                                          <p:stCondLst>
                                            <p:cond delay="676"/>
                                          </p:stCondLst>
                                        </p:cTn>
                                        <p:tgtEl>
                                          <p:spTgt spid="3">
                                            <p:graphicEl>
                                              <a:dgm id="{E7B3F3F9-CB6E-4880-98CC-1148A56D0CF1}"/>
                                            </p:graphicEl>
                                          </p:spTgt>
                                        </p:tgtEl>
                                      </p:cBhvr>
                                      <p:to x="100000" y="100000"/>
                                    </p:animScale>
                                    <p:animScale>
                                      <p:cBhvr>
                                        <p:cTn id="74" dur="26">
                                          <p:stCondLst>
                                            <p:cond delay="1312"/>
                                          </p:stCondLst>
                                        </p:cTn>
                                        <p:tgtEl>
                                          <p:spTgt spid="3">
                                            <p:graphicEl>
                                              <a:dgm id="{E7B3F3F9-CB6E-4880-98CC-1148A56D0CF1}"/>
                                            </p:graphicEl>
                                          </p:spTgt>
                                        </p:tgtEl>
                                      </p:cBhvr>
                                      <p:to x="100000" y="80000"/>
                                    </p:animScale>
                                    <p:animScale>
                                      <p:cBhvr>
                                        <p:cTn id="75" dur="166" decel="50000">
                                          <p:stCondLst>
                                            <p:cond delay="1338"/>
                                          </p:stCondLst>
                                        </p:cTn>
                                        <p:tgtEl>
                                          <p:spTgt spid="3">
                                            <p:graphicEl>
                                              <a:dgm id="{E7B3F3F9-CB6E-4880-98CC-1148A56D0CF1}"/>
                                            </p:graphicEl>
                                          </p:spTgt>
                                        </p:tgtEl>
                                      </p:cBhvr>
                                      <p:to x="100000" y="100000"/>
                                    </p:animScale>
                                    <p:animScale>
                                      <p:cBhvr>
                                        <p:cTn id="76" dur="26">
                                          <p:stCondLst>
                                            <p:cond delay="1642"/>
                                          </p:stCondLst>
                                        </p:cTn>
                                        <p:tgtEl>
                                          <p:spTgt spid="3">
                                            <p:graphicEl>
                                              <a:dgm id="{E7B3F3F9-CB6E-4880-98CC-1148A56D0CF1}"/>
                                            </p:graphicEl>
                                          </p:spTgt>
                                        </p:tgtEl>
                                      </p:cBhvr>
                                      <p:to x="100000" y="90000"/>
                                    </p:animScale>
                                    <p:animScale>
                                      <p:cBhvr>
                                        <p:cTn id="77" dur="166" decel="50000">
                                          <p:stCondLst>
                                            <p:cond delay="1668"/>
                                          </p:stCondLst>
                                        </p:cTn>
                                        <p:tgtEl>
                                          <p:spTgt spid="3">
                                            <p:graphicEl>
                                              <a:dgm id="{E7B3F3F9-CB6E-4880-98CC-1148A56D0CF1}"/>
                                            </p:graphicEl>
                                          </p:spTgt>
                                        </p:tgtEl>
                                      </p:cBhvr>
                                      <p:to x="100000" y="100000"/>
                                    </p:animScale>
                                    <p:animScale>
                                      <p:cBhvr>
                                        <p:cTn id="78" dur="26">
                                          <p:stCondLst>
                                            <p:cond delay="1808"/>
                                          </p:stCondLst>
                                        </p:cTn>
                                        <p:tgtEl>
                                          <p:spTgt spid="3">
                                            <p:graphicEl>
                                              <a:dgm id="{E7B3F3F9-CB6E-4880-98CC-1148A56D0CF1}"/>
                                            </p:graphicEl>
                                          </p:spTgt>
                                        </p:tgtEl>
                                      </p:cBhvr>
                                      <p:to x="100000" y="95000"/>
                                    </p:animScale>
                                    <p:animScale>
                                      <p:cBhvr>
                                        <p:cTn id="79" dur="166" decel="50000">
                                          <p:stCondLst>
                                            <p:cond delay="1834"/>
                                          </p:stCondLst>
                                        </p:cTn>
                                        <p:tgtEl>
                                          <p:spTgt spid="3">
                                            <p:graphicEl>
                                              <a:dgm id="{E7B3F3F9-CB6E-4880-98CC-1148A56D0CF1}"/>
                                            </p:graphicEl>
                                          </p:spTgt>
                                        </p:tgtEl>
                                      </p:cBhvr>
                                      <p:to x="100000" y="100000"/>
                                    </p:animScale>
                                  </p:childTnLst>
                                </p:cTn>
                              </p:par>
                              <p:par>
                                <p:cTn id="80" presetID="26" presetClass="entr" presetSubtype="0" fill="hold" grpId="0" nodeType="withEffect">
                                  <p:stCondLst>
                                    <p:cond delay="0"/>
                                  </p:stCondLst>
                                  <p:childTnLst>
                                    <p:set>
                                      <p:cBhvr>
                                        <p:cTn id="81" dur="1" fill="hold">
                                          <p:stCondLst>
                                            <p:cond delay="0"/>
                                          </p:stCondLst>
                                        </p:cTn>
                                        <p:tgtEl>
                                          <p:spTgt spid="3">
                                            <p:graphicEl>
                                              <a:dgm id="{A3612607-7847-44B3-A1A8-DDB7E241DB7A}"/>
                                            </p:graphicEl>
                                          </p:spTgt>
                                        </p:tgtEl>
                                        <p:attrNameLst>
                                          <p:attrName>style.visibility</p:attrName>
                                        </p:attrNameLst>
                                      </p:cBhvr>
                                      <p:to>
                                        <p:strVal val="visible"/>
                                      </p:to>
                                    </p:set>
                                    <p:animEffect transition="in" filter="wipe(down)">
                                      <p:cBhvr>
                                        <p:cTn id="82" dur="580">
                                          <p:stCondLst>
                                            <p:cond delay="0"/>
                                          </p:stCondLst>
                                        </p:cTn>
                                        <p:tgtEl>
                                          <p:spTgt spid="3">
                                            <p:graphicEl>
                                              <a:dgm id="{A3612607-7847-44B3-A1A8-DDB7E241DB7A}"/>
                                            </p:graphicEl>
                                          </p:spTgt>
                                        </p:tgtEl>
                                      </p:cBhvr>
                                    </p:animEffect>
                                    <p:anim calcmode="lin" valueType="num">
                                      <p:cBhvr>
                                        <p:cTn id="83" dur="1822" tmFilter="0,0; 0.14,0.36; 0.43,0.73; 0.71,0.91; 1.0,1.0">
                                          <p:stCondLst>
                                            <p:cond delay="0"/>
                                          </p:stCondLst>
                                        </p:cTn>
                                        <p:tgtEl>
                                          <p:spTgt spid="3">
                                            <p:graphicEl>
                                              <a:dgm id="{A3612607-7847-44B3-A1A8-DDB7E241DB7A}"/>
                                            </p:graphic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3">
                                            <p:graphicEl>
                                              <a:dgm id="{A3612607-7847-44B3-A1A8-DDB7E241DB7A}"/>
                                            </p:graphic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3">
                                            <p:graphicEl>
                                              <a:dgm id="{A3612607-7847-44B3-A1A8-DDB7E241DB7A}"/>
                                            </p:graphic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3">
                                            <p:graphicEl>
                                              <a:dgm id="{A3612607-7847-44B3-A1A8-DDB7E241DB7A}"/>
                                            </p:graphic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3">
                                            <p:graphicEl>
                                              <a:dgm id="{A3612607-7847-44B3-A1A8-DDB7E241DB7A}"/>
                                            </p:graphic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3">
                                            <p:graphicEl>
                                              <a:dgm id="{A3612607-7847-44B3-A1A8-DDB7E241DB7A}"/>
                                            </p:graphicEl>
                                          </p:spTgt>
                                        </p:tgtEl>
                                      </p:cBhvr>
                                      <p:to x="100000" y="60000"/>
                                    </p:animScale>
                                    <p:animScale>
                                      <p:cBhvr>
                                        <p:cTn id="89" dur="166" decel="50000">
                                          <p:stCondLst>
                                            <p:cond delay="676"/>
                                          </p:stCondLst>
                                        </p:cTn>
                                        <p:tgtEl>
                                          <p:spTgt spid="3">
                                            <p:graphicEl>
                                              <a:dgm id="{A3612607-7847-44B3-A1A8-DDB7E241DB7A}"/>
                                            </p:graphicEl>
                                          </p:spTgt>
                                        </p:tgtEl>
                                      </p:cBhvr>
                                      <p:to x="100000" y="100000"/>
                                    </p:animScale>
                                    <p:animScale>
                                      <p:cBhvr>
                                        <p:cTn id="90" dur="26">
                                          <p:stCondLst>
                                            <p:cond delay="1312"/>
                                          </p:stCondLst>
                                        </p:cTn>
                                        <p:tgtEl>
                                          <p:spTgt spid="3">
                                            <p:graphicEl>
                                              <a:dgm id="{A3612607-7847-44B3-A1A8-DDB7E241DB7A}"/>
                                            </p:graphicEl>
                                          </p:spTgt>
                                        </p:tgtEl>
                                      </p:cBhvr>
                                      <p:to x="100000" y="80000"/>
                                    </p:animScale>
                                    <p:animScale>
                                      <p:cBhvr>
                                        <p:cTn id="91" dur="166" decel="50000">
                                          <p:stCondLst>
                                            <p:cond delay="1338"/>
                                          </p:stCondLst>
                                        </p:cTn>
                                        <p:tgtEl>
                                          <p:spTgt spid="3">
                                            <p:graphicEl>
                                              <a:dgm id="{A3612607-7847-44B3-A1A8-DDB7E241DB7A}"/>
                                            </p:graphicEl>
                                          </p:spTgt>
                                        </p:tgtEl>
                                      </p:cBhvr>
                                      <p:to x="100000" y="100000"/>
                                    </p:animScale>
                                    <p:animScale>
                                      <p:cBhvr>
                                        <p:cTn id="92" dur="26">
                                          <p:stCondLst>
                                            <p:cond delay="1642"/>
                                          </p:stCondLst>
                                        </p:cTn>
                                        <p:tgtEl>
                                          <p:spTgt spid="3">
                                            <p:graphicEl>
                                              <a:dgm id="{A3612607-7847-44B3-A1A8-DDB7E241DB7A}"/>
                                            </p:graphicEl>
                                          </p:spTgt>
                                        </p:tgtEl>
                                      </p:cBhvr>
                                      <p:to x="100000" y="90000"/>
                                    </p:animScale>
                                    <p:animScale>
                                      <p:cBhvr>
                                        <p:cTn id="93" dur="166" decel="50000">
                                          <p:stCondLst>
                                            <p:cond delay="1668"/>
                                          </p:stCondLst>
                                        </p:cTn>
                                        <p:tgtEl>
                                          <p:spTgt spid="3">
                                            <p:graphicEl>
                                              <a:dgm id="{A3612607-7847-44B3-A1A8-DDB7E241DB7A}"/>
                                            </p:graphicEl>
                                          </p:spTgt>
                                        </p:tgtEl>
                                      </p:cBhvr>
                                      <p:to x="100000" y="100000"/>
                                    </p:animScale>
                                    <p:animScale>
                                      <p:cBhvr>
                                        <p:cTn id="94" dur="26">
                                          <p:stCondLst>
                                            <p:cond delay="1808"/>
                                          </p:stCondLst>
                                        </p:cTn>
                                        <p:tgtEl>
                                          <p:spTgt spid="3">
                                            <p:graphicEl>
                                              <a:dgm id="{A3612607-7847-44B3-A1A8-DDB7E241DB7A}"/>
                                            </p:graphicEl>
                                          </p:spTgt>
                                        </p:tgtEl>
                                      </p:cBhvr>
                                      <p:to x="100000" y="95000"/>
                                    </p:animScale>
                                    <p:animScale>
                                      <p:cBhvr>
                                        <p:cTn id="95" dur="166" decel="50000">
                                          <p:stCondLst>
                                            <p:cond delay="1834"/>
                                          </p:stCondLst>
                                        </p:cTn>
                                        <p:tgtEl>
                                          <p:spTgt spid="3">
                                            <p:graphicEl>
                                              <a:dgm id="{A3612607-7847-44B3-A1A8-DDB7E241DB7A}"/>
                                            </p:graphicEl>
                                          </p:spTgt>
                                        </p:tgtEl>
                                      </p:cBhvr>
                                      <p:to x="100000" y="100000"/>
                                    </p:animScale>
                                  </p:childTnLst>
                                </p:cTn>
                              </p:par>
                              <p:par>
                                <p:cTn id="96" presetID="26" presetClass="entr" presetSubtype="0" fill="hold" grpId="0" nodeType="withEffect">
                                  <p:stCondLst>
                                    <p:cond delay="0"/>
                                  </p:stCondLst>
                                  <p:childTnLst>
                                    <p:set>
                                      <p:cBhvr>
                                        <p:cTn id="97" dur="1" fill="hold">
                                          <p:stCondLst>
                                            <p:cond delay="0"/>
                                          </p:stCondLst>
                                        </p:cTn>
                                        <p:tgtEl>
                                          <p:spTgt spid="3">
                                            <p:graphicEl>
                                              <a:dgm id="{B592C007-F802-4ED7-93F0-DD7CCC0AD1FA}"/>
                                            </p:graphicEl>
                                          </p:spTgt>
                                        </p:tgtEl>
                                        <p:attrNameLst>
                                          <p:attrName>style.visibility</p:attrName>
                                        </p:attrNameLst>
                                      </p:cBhvr>
                                      <p:to>
                                        <p:strVal val="visible"/>
                                      </p:to>
                                    </p:set>
                                    <p:animEffect transition="in" filter="wipe(down)">
                                      <p:cBhvr>
                                        <p:cTn id="98" dur="580">
                                          <p:stCondLst>
                                            <p:cond delay="0"/>
                                          </p:stCondLst>
                                        </p:cTn>
                                        <p:tgtEl>
                                          <p:spTgt spid="3">
                                            <p:graphicEl>
                                              <a:dgm id="{B592C007-F802-4ED7-93F0-DD7CCC0AD1FA}"/>
                                            </p:graphicEl>
                                          </p:spTgt>
                                        </p:tgtEl>
                                      </p:cBhvr>
                                    </p:animEffect>
                                    <p:anim calcmode="lin" valueType="num">
                                      <p:cBhvr>
                                        <p:cTn id="99" dur="1822" tmFilter="0,0; 0.14,0.36; 0.43,0.73; 0.71,0.91; 1.0,1.0">
                                          <p:stCondLst>
                                            <p:cond delay="0"/>
                                          </p:stCondLst>
                                        </p:cTn>
                                        <p:tgtEl>
                                          <p:spTgt spid="3">
                                            <p:graphicEl>
                                              <a:dgm id="{B592C007-F802-4ED7-93F0-DD7CCC0AD1FA}"/>
                                            </p:graphicEl>
                                          </p:spTgt>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3">
                                            <p:graphicEl>
                                              <a:dgm id="{B592C007-F802-4ED7-93F0-DD7CCC0AD1FA}"/>
                                            </p:graphicEl>
                                          </p:spTgt>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3">
                                            <p:graphicEl>
                                              <a:dgm id="{B592C007-F802-4ED7-93F0-DD7CCC0AD1FA}"/>
                                            </p:graphicEl>
                                          </p:spTgt>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3">
                                            <p:graphicEl>
                                              <a:dgm id="{B592C007-F802-4ED7-93F0-DD7CCC0AD1FA}"/>
                                            </p:graphicEl>
                                          </p:spTgt>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3">
                                            <p:graphicEl>
                                              <a:dgm id="{B592C007-F802-4ED7-93F0-DD7CCC0AD1FA}"/>
                                            </p:graphicEl>
                                          </p:spTgt>
                                        </p:tgtEl>
                                        <p:attrNameLst>
                                          <p:attrName>ppt_y</p:attrName>
                                        </p:attrNameLst>
                                      </p:cBhvr>
                                      <p:tavLst>
                                        <p:tav tm="0" fmla="#ppt_y-sin(pi*$)/81">
                                          <p:val>
                                            <p:fltVal val="0"/>
                                          </p:val>
                                        </p:tav>
                                        <p:tav tm="100000">
                                          <p:val>
                                            <p:fltVal val="1"/>
                                          </p:val>
                                        </p:tav>
                                      </p:tavLst>
                                    </p:anim>
                                    <p:animScale>
                                      <p:cBhvr>
                                        <p:cTn id="104" dur="26">
                                          <p:stCondLst>
                                            <p:cond delay="650"/>
                                          </p:stCondLst>
                                        </p:cTn>
                                        <p:tgtEl>
                                          <p:spTgt spid="3">
                                            <p:graphicEl>
                                              <a:dgm id="{B592C007-F802-4ED7-93F0-DD7CCC0AD1FA}"/>
                                            </p:graphicEl>
                                          </p:spTgt>
                                        </p:tgtEl>
                                      </p:cBhvr>
                                      <p:to x="100000" y="60000"/>
                                    </p:animScale>
                                    <p:animScale>
                                      <p:cBhvr>
                                        <p:cTn id="105" dur="166" decel="50000">
                                          <p:stCondLst>
                                            <p:cond delay="676"/>
                                          </p:stCondLst>
                                        </p:cTn>
                                        <p:tgtEl>
                                          <p:spTgt spid="3">
                                            <p:graphicEl>
                                              <a:dgm id="{B592C007-F802-4ED7-93F0-DD7CCC0AD1FA}"/>
                                            </p:graphicEl>
                                          </p:spTgt>
                                        </p:tgtEl>
                                      </p:cBhvr>
                                      <p:to x="100000" y="100000"/>
                                    </p:animScale>
                                    <p:animScale>
                                      <p:cBhvr>
                                        <p:cTn id="106" dur="26">
                                          <p:stCondLst>
                                            <p:cond delay="1312"/>
                                          </p:stCondLst>
                                        </p:cTn>
                                        <p:tgtEl>
                                          <p:spTgt spid="3">
                                            <p:graphicEl>
                                              <a:dgm id="{B592C007-F802-4ED7-93F0-DD7CCC0AD1FA}"/>
                                            </p:graphicEl>
                                          </p:spTgt>
                                        </p:tgtEl>
                                      </p:cBhvr>
                                      <p:to x="100000" y="80000"/>
                                    </p:animScale>
                                    <p:animScale>
                                      <p:cBhvr>
                                        <p:cTn id="107" dur="166" decel="50000">
                                          <p:stCondLst>
                                            <p:cond delay="1338"/>
                                          </p:stCondLst>
                                        </p:cTn>
                                        <p:tgtEl>
                                          <p:spTgt spid="3">
                                            <p:graphicEl>
                                              <a:dgm id="{B592C007-F802-4ED7-93F0-DD7CCC0AD1FA}"/>
                                            </p:graphicEl>
                                          </p:spTgt>
                                        </p:tgtEl>
                                      </p:cBhvr>
                                      <p:to x="100000" y="100000"/>
                                    </p:animScale>
                                    <p:animScale>
                                      <p:cBhvr>
                                        <p:cTn id="108" dur="26">
                                          <p:stCondLst>
                                            <p:cond delay="1642"/>
                                          </p:stCondLst>
                                        </p:cTn>
                                        <p:tgtEl>
                                          <p:spTgt spid="3">
                                            <p:graphicEl>
                                              <a:dgm id="{B592C007-F802-4ED7-93F0-DD7CCC0AD1FA}"/>
                                            </p:graphicEl>
                                          </p:spTgt>
                                        </p:tgtEl>
                                      </p:cBhvr>
                                      <p:to x="100000" y="90000"/>
                                    </p:animScale>
                                    <p:animScale>
                                      <p:cBhvr>
                                        <p:cTn id="109" dur="166" decel="50000">
                                          <p:stCondLst>
                                            <p:cond delay="1668"/>
                                          </p:stCondLst>
                                        </p:cTn>
                                        <p:tgtEl>
                                          <p:spTgt spid="3">
                                            <p:graphicEl>
                                              <a:dgm id="{B592C007-F802-4ED7-93F0-DD7CCC0AD1FA}"/>
                                            </p:graphicEl>
                                          </p:spTgt>
                                        </p:tgtEl>
                                      </p:cBhvr>
                                      <p:to x="100000" y="100000"/>
                                    </p:animScale>
                                    <p:animScale>
                                      <p:cBhvr>
                                        <p:cTn id="110" dur="26">
                                          <p:stCondLst>
                                            <p:cond delay="1808"/>
                                          </p:stCondLst>
                                        </p:cTn>
                                        <p:tgtEl>
                                          <p:spTgt spid="3">
                                            <p:graphicEl>
                                              <a:dgm id="{B592C007-F802-4ED7-93F0-DD7CCC0AD1FA}"/>
                                            </p:graphicEl>
                                          </p:spTgt>
                                        </p:tgtEl>
                                      </p:cBhvr>
                                      <p:to x="100000" y="95000"/>
                                    </p:animScale>
                                    <p:animScale>
                                      <p:cBhvr>
                                        <p:cTn id="111" dur="166" decel="50000">
                                          <p:stCondLst>
                                            <p:cond delay="1834"/>
                                          </p:stCondLst>
                                        </p:cTn>
                                        <p:tgtEl>
                                          <p:spTgt spid="3">
                                            <p:graphicEl>
                                              <a:dgm id="{B592C007-F802-4ED7-93F0-DD7CCC0AD1FA}"/>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30451"/>
            <a:ext cx="12192000" cy="5940088"/>
          </a:xfrm>
          <a:prstGeom prst="rect">
            <a:avLst/>
          </a:prstGeom>
          <a:noFill/>
        </p:spPr>
        <p:txBody>
          <a:bodyPr wrap="square" rtlCol="0">
            <a:spAutoFit/>
          </a:bodyPr>
          <a:lstStyle/>
          <a:p>
            <a:r>
              <a:rPr lang="en-US" sz="3600" b="1" dirty="0" smtClean="0">
                <a:solidFill>
                  <a:srgbClr val="00B050"/>
                </a:solidFill>
                <a:latin typeface="NikoshBAN" panose="02000000000000000000" pitchFamily="2" charset="0"/>
                <a:cs typeface="NikoshBAN" panose="02000000000000000000" pitchFamily="2" charset="0"/>
              </a:rPr>
              <a:t>           </a:t>
            </a:r>
            <a:r>
              <a:rPr lang="en-US" sz="4400" b="1" dirty="0" err="1" smtClean="0">
                <a:solidFill>
                  <a:srgbClr val="00B050"/>
                </a:solidFill>
                <a:latin typeface="NikoshBAN" panose="02000000000000000000" pitchFamily="2" charset="0"/>
                <a:cs typeface="NikoshBAN" panose="02000000000000000000" pitchFamily="2" charset="0"/>
              </a:rPr>
              <a:t>স্বাধীনতা</a:t>
            </a:r>
            <a:r>
              <a:rPr lang="en-US" sz="4400" b="1" dirty="0" smtClean="0">
                <a:solidFill>
                  <a:srgbClr val="00B050"/>
                </a:solidFill>
                <a:latin typeface="NikoshBAN" panose="02000000000000000000" pitchFamily="2" charset="0"/>
                <a:cs typeface="NikoshBAN" panose="02000000000000000000" pitchFamily="2" charset="0"/>
              </a:rPr>
              <a:t> </a:t>
            </a:r>
            <a:r>
              <a:rPr lang="en-US" sz="4400" b="1" dirty="0" err="1" smtClean="0">
                <a:solidFill>
                  <a:srgbClr val="00B050"/>
                </a:solidFill>
                <a:latin typeface="NikoshBAN" panose="02000000000000000000" pitchFamily="2" charset="0"/>
                <a:cs typeface="NikoshBAN" panose="02000000000000000000" pitchFamily="2" charset="0"/>
              </a:rPr>
              <a:t>বলতে</a:t>
            </a:r>
            <a:r>
              <a:rPr lang="en-US" sz="4400" b="1" dirty="0" smtClean="0">
                <a:solidFill>
                  <a:srgbClr val="00B050"/>
                </a:solidFill>
                <a:latin typeface="NikoshBAN" panose="02000000000000000000" pitchFamily="2" charset="0"/>
                <a:cs typeface="NikoshBAN" panose="02000000000000000000" pitchFamily="2" charset="0"/>
              </a:rPr>
              <a:t> </a:t>
            </a:r>
            <a:r>
              <a:rPr lang="en-US" sz="4400" b="1" dirty="0" err="1" smtClean="0">
                <a:solidFill>
                  <a:srgbClr val="00B050"/>
                </a:solidFill>
                <a:latin typeface="NikoshBAN" panose="02000000000000000000" pitchFamily="2" charset="0"/>
                <a:cs typeface="NikoshBAN" panose="02000000000000000000" pitchFamily="2" charset="0"/>
              </a:rPr>
              <a:t>কি</a:t>
            </a:r>
            <a:r>
              <a:rPr lang="en-US" sz="4400" b="1" dirty="0" smtClean="0">
                <a:solidFill>
                  <a:srgbClr val="00B050"/>
                </a:solidFill>
                <a:latin typeface="NikoshBAN" panose="02000000000000000000" pitchFamily="2" charset="0"/>
                <a:cs typeface="NikoshBAN" panose="02000000000000000000" pitchFamily="2" charset="0"/>
              </a:rPr>
              <a:t> </a:t>
            </a:r>
            <a:r>
              <a:rPr lang="en-US" sz="4400" b="1" dirty="0" err="1" smtClean="0">
                <a:solidFill>
                  <a:srgbClr val="00B050"/>
                </a:solidFill>
                <a:latin typeface="NikoshBAN" panose="02000000000000000000" pitchFamily="2" charset="0"/>
                <a:cs typeface="NikoshBAN" panose="02000000000000000000" pitchFamily="2" charset="0"/>
              </a:rPr>
              <a:t>বুঝঃ</a:t>
            </a:r>
            <a:r>
              <a:rPr lang="en-US" sz="4400" b="1" dirty="0" smtClean="0">
                <a:solidFill>
                  <a:srgbClr val="00B050"/>
                </a:solidFill>
                <a:latin typeface="NikoshBAN" panose="02000000000000000000" pitchFamily="2" charset="0"/>
                <a:cs typeface="NikoshBAN" panose="02000000000000000000" pitchFamily="2" charset="0"/>
              </a:rPr>
              <a:t>-</a:t>
            </a:r>
          </a:p>
          <a:p>
            <a:r>
              <a:rPr lang="en-US" sz="2800" b="1" dirty="0" err="1" smtClean="0">
                <a:latin typeface="NikoshBAN" panose="02000000000000000000" pitchFamily="2" charset="0"/>
                <a:cs typeface="NikoshBAN" panose="02000000000000000000" pitchFamily="2" charset="0"/>
              </a:rPr>
              <a:t>উত্তরঃ-স্বাধীনতার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ইংরেজী</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প্রতিশব্দ</a:t>
            </a:r>
            <a:r>
              <a:rPr lang="en-US" sz="2800" b="1" dirty="0" smtClean="0">
                <a:latin typeface="NikoshBAN" panose="02000000000000000000" pitchFamily="2" charset="0"/>
                <a:cs typeface="NikoshBAN" panose="02000000000000000000" pitchFamily="2" charset="0"/>
              </a:rPr>
              <a:t> Liberty । Liberty  </a:t>
            </a:r>
            <a:r>
              <a:rPr lang="en-US" sz="2800" b="1" dirty="0" err="1" smtClean="0">
                <a:latin typeface="NikoshBAN" panose="02000000000000000000" pitchFamily="2" charset="0"/>
                <a:cs typeface="NikoshBAN" panose="02000000000000000000" pitchFamily="2" charset="0"/>
              </a:rPr>
              <a:t>শব্দটি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ল্যাটিন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শব্দ</a:t>
            </a:r>
            <a:r>
              <a:rPr lang="en-US" sz="2800" b="1" dirty="0" smtClean="0">
                <a:latin typeface="NikoshBAN" panose="02000000000000000000" pitchFamily="2" charset="0"/>
                <a:cs typeface="NikoshBAN" panose="02000000000000000000" pitchFamily="2" charset="0"/>
              </a:rPr>
              <a:t> Liber </a:t>
            </a:r>
            <a:r>
              <a:rPr lang="en-US" sz="2800" b="1" dirty="0" err="1" smtClean="0">
                <a:latin typeface="NikoshBAN" panose="02000000000000000000" pitchFamily="2" charset="0"/>
                <a:cs typeface="NikoshBAN" panose="02000000000000000000" pitchFamily="2" charset="0"/>
              </a:rPr>
              <a:t>থেকে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এসেছে</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যার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অর্থ</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মুক্ত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শাব্দিক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অর্থে</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মানুষের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ইচ্ছানুযয়ি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কিছু</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বলার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ক্ষমতাকে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বলা</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সাধারন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অর্থে</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মানুষের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ইচ্ছামত</a:t>
            </a:r>
            <a:r>
              <a:rPr lang="en-US" sz="2800" b="1" dirty="0" smtClean="0">
                <a:latin typeface="NikoshBAN" panose="02000000000000000000" pitchFamily="2" charset="0"/>
                <a:cs typeface="NikoshBAN" panose="02000000000000000000" pitchFamily="2" charset="0"/>
              </a:rPr>
              <a:t> কোন </a:t>
            </a:r>
            <a:r>
              <a:rPr lang="en-US" sz="2800" b="1" dirty="0" err="1" smtClean="0">
                <a:latin typeface="NikoshBAN" panose="02000000000000000000" pitchFamily="2" charset="0"/>
                <a:cs typeface="NikoshBAN" panose="02000000000000000000" pitchFamily="2" charset="0"/>
              </a:rPr>
              <a:t>কিছু</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অধিকারকে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বলে</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কর্ত্তত্ব</a:t>
            </a:r>
            <a:r>
              <a:rPr lang="en-US" sz="2800" b="1" dirty="0" smtClean="0">
                <a:latin typeface="NikoshBAN" panose="02000000000000000000" pitchFamily="2" charset="0"/>
                <a:cs typeface="NikoshBAN" panose="02000000000000000000" pitchFamily="2" charset="0"/>
              </a:rPr>
              <a:t> ও </a:t>
            </a:r>
            <a:r>
              <a:rPr lang="en-US" sz="2800" b="1" dirty="0" err="1" smtClean="0">
                <a:latin typeface="NikoshBAN" panose="02000000000000000000" pitchFamily="2" charset="0"/>
                <a:cs typeface="NikoshBAN" panose="02000000000000000000" pitchFamily="2" charset="0"/>
              </a:rPr>
              <a:t>নিয়ন্ত্রনহীন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অরাজকতা</a:t>
            </a:r>
            <a:r>
              <a:rPr lang="en-US" sz="2800" b="1" dirty="0" smtClean="0">
                <a:latin typeface="NikoshBAN" panose="02000000000000000000" pitchFamily="2" charset="0"/>
                <a:cs typeface="NikoshBAN" panose="02000000000000000000" pitchFamily="2" charset="0"/>
              </a:rPr>
              <a:t> ও </a:t>
            </a:r>
            <a:r>
              <a:rPr lang="en-US" sz="2800" b="1" dirty="0" err="1" smtClean="0">
                <a:latin typeface="NikoshBAN" panose="02000000000000000000" pitchFamily="2" charset="0"/>
                <a:cs typeface="NikoshBAN" panose="02000000000000000000" pitchFamily="2" charset="0"/>
              </a:rPr>
              <a:t>উচ্ছৃঙ্খলতার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নামান্তর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পৌরনীতিতে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নিয়ন্ত্রিত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স্বাধীনতাকেই</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প্রকৃত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বলা</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হয়</a:t>
            </a:r>
            <a:r>
              <a:rPr lang="en-US" sz="2800" b="1" dirty="0" smtClean="0">
                <a:latin typeface="NikoshBAN" panose="02000000000000000000" pitchFamily="2" charset="0"/>
                <a:cs typeface="NikoshBAN" panose="02000000000000000000" pitchFamily="2" charset="0"/>
              </a:rPr>
              <a:t>।</a:t>
            </a:r>
          </a:p>
          <a:p>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হলো</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অন্যের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অধিকারে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হস্তক্ষেপ</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নিজের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ইচ্ছামত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কাজ</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অধিকার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মানুষের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জন্মগত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অধিকার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অর্জন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যেমন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কঠিন,স্বাধীনতা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সংরক্ষণ</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আর</a:t>
            </a:r>
            <a:r>
              <a:rPr lang="en-US" sz="2800" b="1" dirty="0" smtClean="0">
                <a:latin typeface="NikoshBAN" panose="02000000000000000000" pitchFamily="2" charset="0"/>
                <a:cs typeface="NikoshBAN" panose="02000000000000000000" pitchFamily="2" charset="0"/>
              </a:rPr>
              <a:t> ও </a:t>
            </a:r>
            <a:r>
              <a:rPr lang="en-US" sz="2800" b="1" dirty="0" err="1" smtClean="0">
                <a:latin typeface="NikoshBAN" panose="02000000000000000000" pitchFamily="2" charset="0"/>
                <a:cs typeface="NikoshBAN" panose="02000000000000000000" pitchFamily="2" charset="0"/>
              </a:rPr>
              <a:t>ততো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কঠিন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কারণে</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মানুষের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বিপন্ন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পড়ে</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লাস্কি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বলেছেন,সংরক্ষণের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বিশেষ</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ব্যবস্থা</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ব্যতীত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অধিকাংশ</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মানুষ</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উপভোগ</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a:t>
            </a:r>
            <a:r>
              <a:rPr lang="en-US" sz="2800" b="1" dirty="0" smtClean="0">
                <a:latin typeface="NikoshBAN" panose="02000000000000000000" pitchFamily="2" charset="0"/>
                <a:cs typeface="NikoshBAN" panose="02000000000000000000" pitchFamily="2" charset="0"/>
              </a:rPr>
              <a:t>।</a:t>
            </a:r>
          </a:p>
          <a:p>
            <a:r>
              <a:rPr lang="en-US" sz="2800" b="1" dirty="0" err="1" smtClean="0">
                <a:latin typeface="NikoshBAN" panose="02000000000000000000" pitchFamily="2" charset="0"/>
                <a:cs typeface="NikoshBAN" panose="02000000000000000000" pitchFamily="2" charset="0"/>
              </a:rPr>
              <a:t>হার্বাট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স্পেন্সার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এর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মতে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বলতে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খুশিমত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কাজ</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বুঝায়,যদি</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উক্ত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কাজের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দ্বারা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অন্যের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কাজের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অনুরুপ</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বাধার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সৃষ্টি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হয়</a:t>
            </a:r>
            <a:r>
              <a:rPr lang="en-US" sz="2800" b="1" dirty="0" smtClean="0">
                <a:latin typeface="NikoshBAN" panose="02000000000000000000" pitchFamily="2" charset="0"/>
                <a:cs typeface="NikoshBAN" panose="02000000000000000000" pitchFamily="2" charset="0"/>
              </a:rPr>
              <a:t>।</a:t>
            </a:r>
          </a:p>
          <a:p>
            <a:r>
              <a:rPr lang="en-US" sz="2800" b="1" dirty="0" err="1" smtClean="0">
                <a:latin typeface="NikoshBAN" panose="02000000000000000000" pitchFamily="2" charset="0"/>
                <a:cs typeface="NikoshBAN" panose="02000000000000000000" pitchFamily="2" charset="0"/>
              </a:rPr>
              <a:t>অতএব</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ব্যক্তির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ব্যক্তিত্ব</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বিকাশের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উপযোগী</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অনুকূল</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সামাজিক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পরিবেশই</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স্বাধীনতা</a:t>
            </a:r>
            <a:r>
              <a:rPr lang="en-US" sz="2800" b="1" dirty="0" smtClean="0">
                <a:latin typeface="NikoshBAN" panose="02000000000000000000" pitchFamily="2" charset="0"/>
                <a:cs typeface="NikoshBAN" panose="02000000000000000000" pitchFamily="2" charset="0"/>
              </a:rPr>
              <a:t>।</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131550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12761674"/>
              </p:ext>
            </p:extLst>
          </p:nvPr>
        </p:nvGraphicFramePr>
        <p:xfrm>
          <a:off x="124691" y="1579420"/>
          <a:ext cx="12025745" cy="51400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40327" y="360585"/>
            <a:ext cx="11360728" cy="1107996"/>
          </a:xfrm>
          <a:prstGeom prst="rect">
            <a:avLst/>
          </a:prstGeom>
          <a:solidFill>
            <a:schemeClr val="bg1"/>
          </a:solidFill>
        </p:spPr>
        <p:txBody>
          <a:bodyPr wrap="square" rtlCol="0">
            <a:spAutoFit/>
          </a:bodyPr>
          <a:lstStyle/>
          <a:p>
            <a:pPr algn="ctr"/>
            <a:r>
              <a:rPr lang="bn-BD" sz="6600" dirty="0" smtClean="0">
                <a:solidFill>
                  <a:srgbClr val="00B050"/>
                </a:solidFill>
                <a:latin typeface="NikoshBAN" panose="02000000000000000000" pitchFamily="2" charset="0"/>
                <a:cs typeface="NikoshBAN" panose="02000000000000000000" pitchFamily="2" charset="0"/>
              </a:rPr>
              <a:t>স্বাধীনতার শ্রেণীবিভাগ ৩টিঃ-</a:t>
            </a:r>
            <a:endParaRPr lang="en-US" sz="66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0212508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
                                            <p:graphicEl>
                                              <a:dgm id="{6BBB2B0D-0271-46BE-BFC4-A9E5D999D7EE}"/>
                                            </p:graphicEl>
                                          </p:spTgt>
                                        </p:tgtEl>
                                        <p:attrNameLst>
                                          <p:attrName>style.visibility</p:attrName>
                                        </p:attrNameLst>
                                      </p:cBhvr>
                                      <p:to>
                                        <p:strVal val="visible"/>
                                      </p:to>
                                    </p:set>
                                    <p:animEffect transition="in" filter="wipe(down)">
                                      <p:cBhvr>
                                        <p:cTn id="15" dur="580">
                                          <p:stCondLst>
                                            <p:cond delay="0"/>
                                          </p:stCondLst>
                                        </p:cTn>
                                        <p:tgtEl>
                                          <p:spTgt spid="2">
                                            <p:graphicEl>
                                              <a:dgm id="{6BBB2B0D-0271-46BE-BFC4-A9E5D999D7EE}"/>
                                            </p:graphicEl>
                                          </p:spTgt>
                                        </p:tgtEl>
                                      </p:cBhvr>
                                    </p:animEffect>
                                    <p:anim calcmode="lin" valueType="num">
                                      <p:cBhvr>
                                        <p:cTn id="16" dur="1822" tmFilter="0,0; 0.14,0.36; 0.43,0.73; 0.71,0.91; 1.0,1.0">
                                          <p:stCondLst>
                                            <p:cond delay="0"/>
                                          </p:stCondLst>
                                        </p:cTn>
                                        <p:tgtEl>
                                          <p:spTgt spid="2">
                                            <p:graphicEl>
                                              <a:dgm id="{6BBB2B0D-0271-46BE-BFC4-A9E5D999D7EE}"/>
                                            </p:graphic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
                                            <p:graphicEl>
                                              <a:dgm id="{6BBB2B0D-0271-46BE-BFC4-A9E5D999D7EE}"/>
                                            </p:graphic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
                                            <p:graphicEl>
                                              <a:dgm id="{6BBB2B0D-0271-46BE-BFC4-A9E5D999D7EE}"/>
                                            </p:graphic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
                                            <p:graphicEl>
                                              <a:dgm id="{6BBB2B0D-0271-46BE-BFC4-A9E5D999D7EE}"/>
                                            </p:graphic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
                                            <p:graphicEl>
                                              <a:dgm id="{6BBB2B0D-0271-46BE-BFC4-A9E5D999D7EE}"/>
                                            </p:graphic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2">
                                            <p:graphicEl>
                                              <a:dgm id="{6BBB2B0D-0271-46BE-BFC4-A9E5D999D7EE}"/>
                                            </p:graphicEl>
                                          </p:spTgt>
                                        </p:tgtEl>
                                      </p:cBhvr>
                                      <p:to x="100000" y="60000"/>
                                    </p:animScale>
                                    <p:animScale>
                                      <p:cBhvr>
                                        <p:cTn id="22" dur="166" decel="50000">
                                          <p:stCondLst>
                                            <p:cond delay="676"/>
                                          </p:stCondLst>
                                        </p:cTn>
                                        <p:tgtEl>
                                          <p:spTgt spid="2">
                                            <p:graphicEl>
                                              <a:dgm id="{6BBB2B0D-0271-46BE-BFC4-A9E5D999D7EE}"/>
                                            </p:graphicEl>
                                          </p:spTgt>
                                        </p:tgtEl>
                                      </p:cBhvr>
                                      <p:to x="100000" y="100000"/>
                                    </p:animScale>
                                    <p:animScale>
                                      <p:cBhvr>
                                        <p:cTn id="23" dur="26">
                                          <p:stCondLst>
                                            <p:cond delay="1312"/>
                                          </p:stCondLst>
                                        </p:cTn>
                                        <p:tgtEl>
                                          <p:spTgt spid="2">
                                            <p:graphicEl>
                                              <a:dgm id="{6BBB2B0D-0271-46BE-BFC4-A9E5D999D7EE}"/>
                                            </p:graphicEl>
                                          </p:spTgt>
                                        </p:tgtEl>
                                      </p:cBhvr>
                                      <p:to x="100000" y="80000"/>
                                    </p:animScale>
                                    <p:animScale>
                                      <p:cBhvr>
                                        <p:cTn id="24" dur="166" decel="50000">
                                          <p:stCondLst>
                                            <p:cond delay="1338"/>
                                          </p:stCondLst>
                                        </p:cTn>
                                        <p:tgtEl>
                                          <p:spTgt spid="2">
                                            <p:graphicEl>
                                              <a:dgm id="{6BBB2B0D-0271-46BE-BFC4-A9E5D999D7EE}"/>
                                            </p:graphicEl>
                                          </p:spTgt>
                                        </p:tgtEl>
                                      </p:cBhvr>
                                      <p:to x="100000" y="100000"/>
                                    </p:animScale>
                                    <p:animScale>
                                      <p:cBhvr>
                                        <p:cTn id="25" dur="26">
                                          <p:stCondLst>
                                            <p:cond delay="1642"/>
                                          </p:stCondLst>
                                        </p:cTn>
                                        <p:tgtEl>
                                          <p:spTgt spid="2">
                                            <p:graphicEl>
                                              <a:dgm id="{6BBB2B0D-0271-46BE-BFC4-A9E5D999D7EE}"/>
                                            </p:graphicEl>
                                          </p:spTgt>
                                        </p:tgtEl>
                                      </p:cBhvr>
                                      <p:to x="100000" y="90000"/>
                                    </p:animScale>
                                    <p:animScale>
                                      <p:cBhvr>
                                        <p:cTn id="26" dur="166" decel="50000">
                                          <p:stCondLst>
                                            <p:cond delay="1668"/>
                                          </p:stCondLst>
                                        </p:cTn>
                                        <p:tgtEl>
                                          <p:spTgt spid="2">
                                            <p:graphicEl>
                                              <a:dgm id="{6BBB2B0D-0271-46BE-BFC4-A9E5D999D7EE}"/>
                                            </p:graphicEl>
                                          </p:spTgt>
                                        </p:tgtEl>
                                      </p:cBhvr>
                                      <p:to x="100000" y="100000"/>
                                    </p:animScale>
                                    <p:animScale>
                                      <p:cBhvr>
                                        <p:cTn id="27" dur="26">
                                          <p:stCondLst>
                                            <p:cond delay="1808"/>
                                          </p:stCondLst>
                                        </p:cTn>
                                        <p:tgtEl>
                                          <p:spTgt spid="2">
                                            <p:graphicEl>
                                              <a:dgm id="{6BBB2B0D-0271-46BE-BFC4-A9E5D999D7EE}"/>
                                            </p:graphicEl>
                                          </p:spTgt>
                                        </p:tgtEl>
                                      </p:cBhvr>
                                      <p:to x="100000" y="95000"/>
                                    </p:animScale>
                                    <p:animScale>
                                      <p:cBhvr>
                                        <p:cTn id="28" dur="166" decel="50000">
                                          <p:stCondLst>
                                            <p:cond delay="1834"/>
                                          </p:stCondLst>
                                        </p:cTn>
                                        <p:tgtEl>
                                          <p:spTgt spid="2">
                                            <p:graphicEl>
                                              <a:dgm id="{6BBB2B0D-0271-46BE-BFC4-A9E5D999D7EE}"/>
                                            </p:graphic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2">
                                            <p:graphicEl>
                                              <a:dgm id="{57D07E46-27B7-4F6A-ADD5-FA9C3A7B62FE}"/>
                                            </p:graphicEl>
                                          </p:spTgt>
                                        </p:tgtEl>
                                        <p:attrNameLst>
                                          <p:attrName>style.visibility</p:attrName>
                                        </p:attrNameLst>
                                      </p:cBhvr>
                                      <p:to>
                                        <p:strVal val="visible"/>
                                      </p:to>
                                    </p:set>
                                    <p:animEffect transition="in" filter="wipe(down)">
                                      <p:cBhvr>
                                        <p:cTn id="33" dur="580">
                                          <p:stCondLst>
                                            <p:cond delay="0"/>
                                          </p:stCondLst>
                                        </p:cTn>
                                        <p:tgtEl>
                                          <p:spTgt spid="2">
                                            <p:graphicEl>
                                              <a:dgm id="{57D07E46-27B7-4F6A-ADD5-FA9C3A7B62FE}"/>
                                            </p:graphicEl>
                                          </p:spTgt>
                                        </p:tgtEl>
                                      </p:cBhvr>
                                    </p:animEffect>
                                    <p:anim calcmode="lin" valueType="num">
                                      <p:cBhvr>
                                        <p:cTn id="34" dur="1822" tmFilter="0,0; 0.14,0.36; 0.43,0.73; 0.71,0.91; 1.0,1.0">
                                          <p:stCondLst>
                                            <p:cond delay="0"/>
                                          </p:stCondLst>
                                        </p:cTn>
                                        <p:tgtEl>
                                          <p:spTgt spid="2">
                                            <p:graphicEl>
                                              <a:dgm id="{57D07E46-27B7-4F6A-ADD5-FA9C3A7B62FE}"/>
                                            </p:graphic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graphicEl>
                                              <a:dgm id="{57D07E46-27B7-4F6A-ADD5-FA9C3A7B62FE}"/>
                                            </p:graphic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graphicEl>
                                              <a:dgm id="{57D07E46-27B7-4F6A-ADD5-FA9C3A7B62FE}"/>
                                            </p:graphic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graphicEl>
                                              <a:dgm id="{57D07E46-27B7-4F6A-ADD5-FA9C3A7B62FE}"/>
                                            </p:graphic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graphicEl>
                                              <a:dgm id="{57D07E46-27B7-4F6A-ADD5-FA9C3A7B62FE}"/>
                                            </p:graphic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graphicEl>
                                              <a:dgm id="{57D07E46-27B7-4F6A-ADD5-FA9C3A7B62FE}"/>
                                            </p:graphicEl>
                                          </p:spTgt>
                                        </p:tgtEl>
                                      </p:cBhvr>
                                      <p:to x="100000" y="60000"/>
                                    </p:animScale>
                                    <p:animScale>
                                      <p:cBhvr>
                                        <p:cTn id="40" dur="166" decel="50000">
                                          <p:stCondLst>
                                            <p:cond delay="676"/>
                                          </p:stCondLst>
                                        </p:cTn>
                                        <p:tgtEl>
                                          <p:spTgt spid="2">
                                            <p:graphicEl>
                                              <a:dgm id="{57D07E46-27B7-4F6A-ADD5-FA9C3A7B62FE}"/>
                                            </p:graphicEl>
                                          </p:spTgt>
                                        </p:tgtEl>
                                      </p:cBhvr>
                                      <p:to x="100000" y="100000"/>
                                    </p:animScale>
                                    <p:animScale>
                                      <p:cBhvr>
                                        <p:cTn id="41" dur="26">
                                          <p:stCondLst>
                                            <p:cond delay="1312"/>
                                          </p:stCondLst>
                                        </p:cTn>
                                        <p:tgtEl>
                                          <p:spTgt spid="2">
                                            <p:graphicEl>
                                              <a:dgm id="{57D07E46-27B7-4F6A-ADD5-FA9C3A7B62FE}"/>
                                            </p:graphicEl>
                                          </p:spTgt>
                                        </p:tgtEl>
                                      </p:cBhvr>
                                      <p:to x="100000" y="80000"/>
                                    </p:animScale>
                                    <p:animScale>
                                      <p:cBhvr>
                                        <p:cTn id="42" dur="166" decel="50000">
                                          <p:stCondLst>
                                            <p:cond delay="1338"/>
                                          </p:stCondLst>
                                        </p:cTn>
                                        <p:tgtEl>
                                          <p:spTgt spid="2">
                                            <p:graphicEl>
                                              <a:dgm id="{57D07E46-27B7-4F6A-ADD5-FA9C3A7B62FE}"/>
                                            </p:graphicEl>
                                          </p:spTgt>
                                        </p:tgtEl>
                                      </p:cBhvr>
                                      <p:to x="100000" y="100000"/>
                                    </p:animScale>
                                    <p:animScale>
                                      <p:cBhvr>
                                        <p:cTn id="43" dur="26">
                                          <p:stCondLst>
                                            <p:cond delay="1642"/>
                                          </p:stCondLst>
                                        </p:cTn>
                                        <p:tgtEl>
                                          <p:spTgt spid="2">
                                            <p:graphicEl>
                                              <a:dgm id="{57D07E46-27B7-4F6A-ADD5-FA9C3A7B62FE}"/>
                                            </p:graphicEl>
                                          </p:spTgt>
                                        </p:tgtEl>
                                      </p:cBhvr>
                                      <p:to x="100000" y="90000"/>
                                    </p:animScale>
                                    <p:animScale>
                                      <p:cBhvr>
                                        <p:cTn id="44" dur="166" decel="50000">
                                          <p:stCondLst>
                                            <p:cond delay="1668"/>
                                          </p:stCondLst>
                                        </p:cTn>
                                        <p:tgtEl>
                                          <p:spTgt spid="2">
                                            <p:graphicEl>
                                              <a:dgm id="{57D07E46-27B7-4F6A-ADD5-FA9C3A7B62FE}"/>
                                            </p:graphicEl>
                                          </p:spTgt>
                                        </p:tgtEl>
                                      </p:cBhvr>
                                      <p:to x="100000" y="100000"/>
                                    </p:animScale>
                                    <p:animScale>
                                      <p:cBhvr>
                                        <p:cTn id="45" dur="26">
                                          <p:stCondLst>
                                            <p:cond delay="1808"/>
                                          </p:stCondLst>
                                        </p:cTn>
                                        <p:tgtEl>
                                          <p:spTgt spid="2">
                                            <p:graphicEl>
                                              <a:dgm id="{57D07E46-27B7-4F6A-ADD5-FA9C3A7B62FE}"/>
                                            </p:graphicEl>
                                          </p:spTgt>
                                        </p:tgtEl>
                                      </p:cBhvr>
                                      <p:to x="100000" y="95000"/>
                                    </p:animScale>
                                    <p:animScale>
                                      <p:cBhvr>
                                        <p:cTn id="46" dur="166" decel="50000">
                                          <p:stCondLst>
                                            <p:cond delay="1834"/>
                                          </p:stCondLst>
                                        </p:cTn>
                                        <p:tgtEl>
                                          <p:spTgt spid="2">
                                            <p:graphicEl>
                                              <a:dgm id="{57D07E46-27B7-4F6A-ADD5-FA9C3A7B62FE}"/>
                                            </p:graphicEl>
                                          </p:spTgt>
                                        </p:tgtEl>
                                      </p:cBhvr>
                                      <p:to x="100000" y="100000"/>
                                    </p:animScale>
                                  </p:childTnLst>
                                </p:cTn>
                              </p:par>
                              <p:par>
                                <p:cTn id="47" presetID="26" presetClass="entr" presetSubtype="0" fill="hold" grpId="0" nodeType="withEffect">
                                  <p:stCondLst>
                                    <p:cond delay="0"/>
                                  </p:stCondLst>
                                  <p:childTnLst>
                                    <p:set>
                                      <p:cBhvr>
                                        <p:cTn id="48" dur="1" fill="hold">
                                          <p:stCondLst>
                                            <p:cond delay="0"/>
                                          </p:stCondLst>
                                        </p:cTn>
                                        <p:tgtEl>
                                          <p:spTgt spid="2">
                                            <p:graphicEl>
                                              <a:dgm id="{2D06A9F8-BA84-43BB-A2B6-1E7F85A04CC2}"/>
                                            </p:graphicEl>
                                          </p:spTgt>
                                        </p:tgtEl>
                                        <p:attrNameLst>
                                          <p:attrName>style.visibility</p:attrName>
                                        </p:attrNameLst>
                                      </p:cBhvr>
                                      <p:to>
                                        <p:strVal val="visible"/>
                                      </p:to>
                                    </p:set>
                                    <p:animEffect transition="in" filter="wipe(down)">
                                      <p:cBhvr>
                                        <p:cTn id="49" dur="580">
                                          <p:stCondLst>
                                            <p:cond delay="0"/>
                                          </p:stCondLst>
                                        </p:cTn>
                                        <p:tgtEl>
                                          <p:spTgt spid="2">
                                            <p:graphicEl>
                                              <a:dgm id="{2D06A9F8-BA84-43BB-A2B6-1E7F85A04CC2}"/>
                                            </p:graphicEl>
                                          </p:spTgt>
                                        </p:tgtEl>
                                      </p:cBhvr>
                                    </p:animEffect>
                                    <p:anim calcmode="lin" valueType="num">
                                      <p:cBhvr>
                                        <p:cTn id="50" dur="1822" tmFilter="0,0; 0.14,0.36; 0.43,0.73; 0.71,0.91; 1.0,1.0">
                                          <p:stCondLst>
                                            <p:cond delay="0"/>
                                          </p:stCondLst>
                                        </p:cTn>
                                        <p:tgtEl>
                                          <p:spTgt spid="2">
                                            <p:graphicEl>
                                              <a:dgm id="{2D06A9F8-BA84-43BB-A2B6-1E7F85A04CC2}"/>
                                            </p:graphic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2">
                                            <p:graphicEl>
                                              <a:dgm id="{2D06A9F8-BA84-43BB-A2B6-1E7F85A04CC2}"/>
                                            </p:graphic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2">
                                            <p:graphicEl>
                                              <a:dgm id="{2D06A9F8-BA84-43BB-A2B6-1E7F85A04CC2}"/>
                                            </p:graphic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2">
                                            <p:graphicEl>
                                              <a:dgm id="{2D06A9F8-BA84-43BB-A2B6-1E7F85A04CC2}"/>
                                            </p:graphic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2">
                                            <p:graphicEl>
                                              <a:dgm id="{2D06A9F8-BA84-43BB-A2B6-1E7F85A04CC2}"/>
                                            </p:graphic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2">
                                            <p:graphicEl>
                                              <a:dgm id="{2D06A9F8-BA84-43BB-A2B6-1E7F85A04CC2}"/>
                                            </p:graphicEl>
                                          </p:spTgt>
                                        </p:tgtEl>
                                      </p:cBhvr>
                                      <p:to x="100000" y="60000"/>
                                    </p:animScale>
                                    <p:animScale>
                                      <p:cBhvr>
                                        <p:cTn id="56" dur="166" decel="50000">
                                          <p:stCondLst>
                                            <p:cond delay="676"/>
                                          </p:stCondLst>
                                        </p:cTn>
                                        <p:tgtEl>
                                          <p:spTgt spid="2">
                                            <p:graphicEl>
                                              <a:dgm id="{2D06A9F8-BA84-43BB-A2B6-1E7F85A04CC2}"/>
                                            </p:graphicEl>
                                          </p:spTgt>
                                        </p:tgtEl>
                                      </p:cBhvr>
                                      <p:to x="100000" y="100000"/>
                                    </p:animScale>
                                    <p:animScale>
                                      <p:cBhvr>
                                        <p:cTn id="57" dur="26">
                                          <p:stCondLst>
                                            <p:cond delay="1312"/>
                                          </p:stCondLst>
                                        </p:cTn>
                                        <p:tgtEl>
                                          <p:spTgt spid="2">
                                            <p:graphicEl>
                                              <a:dgm id="{2D06A9F8-BA84-43BB-A2B6-1E7F85A04CC2}"/>
                                            </p:graphicEl>
                                          </p:spTgt>
                                        </p:tgtEl>
                                      </p:cBhvr>
                                      <p:to x="100000" y="80000"/>
                                    </p:animScale>
                                    <p:animScale>
                                      <p:cBhvr>
                                        <p:cTn id="58" dur="166" decel="50000">
                                          <p:stCondLst>
                                            <p:cond delay="1338"/>
                                          </p:stCondLst>
                                        </p:cTn>
                                        <p:tgtEl>
                                          <p:spTgt spid="2">
                                            <p:graphicEl>
                                              <a:dgm id="{2D06A9F8-BA84-43BB-A2B6-1E7F85A04CC2}"/>
                                            </p:graphicEl>
                                          </p:spTgt>
                                        </p:tgtEl>
                                      </p:cBhvr>
                                      <p:to x="100000" y="100000"/>
                                    </p:animScale>
                                    <p:animScale>
                                      <p:cBhvr>
                                        <p:cTn id="59" dur="26">
                                          <p:stCondLst>
                                            <p:cond delay="1642"/>
                                          </p:stCondLst>
                                        </p:cTn>
                                        <p:tgtEl>
                                          <p:spTgt spid="2">
                                            <p:graphicEl>
                                              <a:dgm id="{2D06A9F8-BA84-43BB-A2B6-1E7F85A04CC2}"/>
                                            </p:graphicEl>
                                          </p:spTgt>
                                        </p:tgtEl>
                                      </p:cBhvr>
                                      <p:to x="100000" y="90000"/>
                                    </p:animScale>
                                    <p:animScale>
                                      <p:cBhvr>
                                        <p:cTn id="60" dur="166" decel="50000">
                                          <p:stCondLst>
                                            <p:cond delay="1668"/>
                                          </p:stCondLst>
                                        </p:cTn>
                                        <p:tgtEl>
                                          <p:spTgt spid="2">
                                            <p:graphicEl>
                                              <a:dgm id="{2D06A9F8-BA84-43BB-A2B6-1E7F85A04CC2}"/>
                                            </p:graphicEl>
                                          </p:spTgt>
                                        </p:tgtEl>
                                      </p:cBhvr>
                                      <p:to x="100000" y="100000"/>
                                    </p:animScale>
                                    <p:animScale>
                                      <p:cBhvr>
                                        <p:cTn id="61" dur="26">
                                          <p:stCondLst>
                                            <p:cond delay="1808"/>
                                          </p:stCondLst>
                                        </p:cTn>
                                        <p:tgtEl>
                                          <p:spTgt spid="2">
                                            <p:graphicEl>
                                              <a:dgm id="{2D06A9F8-BA84-43BB-A2B6-1E7F85A04CC2}"/>
                                            </p:graphicEl>
                                          </p:spTgt>
                                        </p:tgtEl>
                                      </p:cBhvr>
                                      <p:to x="100000" y="95000"/>
                                    </p:animScale>
                                    <p:animScale>
                                      <p:cBhvr>
                                        <p:cTn id="62" dur="166" decel="50000">
                                          <p:stCondLst>
                                            <p:cond delay="1834"/>
                                          </p:stCondLst>
                                        </p:cTn>
                                        <p:tgtEl>
                                          <p:spTgt spid="2">
                                            <p:graphicEl>
                                              <a:dgm id="{2D06A9F8-BA84-43BB-A2B6-1E7F85A04CC2}"/>
                                            </p:graphic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2">
                                            <p:graphicEl>
                                              <a:dgm id="{875D5401-041A-4262-A64C-CE5B3E1A5C2B}"/>
                                            </p:graphicEl>
                                          </p:spTgt>
                                        </p:tgtEl>
                                        <p:attrNameLst>
                                          <p:attrName>style.visibility</p:attrName>
                                        </p:attrNameLst>
                                      </p:cBhvr>
                                      <p:to>
                                        <p:strVal val="visible"/>
                                      </p:to>
                                    </p:set>
                                    <p:animEffect transition="in" filter="wipe(down)">
                                      <p:cBhvr>
                                        <p:cTn id="67" dur="580">
                                          <p:stCondLst>
                                            <p:cond delay="0"/>
                                          </p:stCondLst>
                                        </p:cTn>
                                        <p:tgtEl>
                                          <p:spTgt spid="2">
                                            <p:graphicEl>
                                              <a:dgm id="{875D5401-041A-4262-A64C-CE5B3E1A5C2B}"/>
                                            </p:graphicEl>
                                          </p:spTgt>
                                        </p:tgtEl>
                                      </p:cBhvr>
                                    </p:animEffect>
                                    <p:anim calcmode="lin" valueType="num">
                                      <p:cBhvr>
                                        <p:cTn id="68" dur="1822" tmFilter="0,0; 0.14,0.36; 0.43,0.73; 0.71,0.91; 1.0,1.0">
                                          <p:stCondLst>
                                            <p:cond delay="0"/>
                                          </p:stCondLst>
                                        </p:cTn>
                                        <p:tgtEl>
                                          <p:spTgt spid="2">
                                            <p:graphicEl>
                                              <a:dgm id="{875D5401-041A-4262-A64C-CE5B3E1A5C2B}"/>
                                            </p:graphic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
                                            <p:graphicEl>
                                              <a:dgm id="{875D5401-041A-4262-A64C-CE5B3E1A5C2B}"/>
                                            </p:graphic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
                                            <p:graphicEl>
                                              <a:dgm id="{875D5401-041A-4262-A64C-CE5B3E1A5C2B}"/>
                                            </p:graphic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
                                            <p:graphicEl>
                                              <a:dgm id="{875D5401-041A-4262-A64C-CE5B3E1A5C2B}"/>
                                            </p:graphic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
                                            <p:graphicEl>
                                              <a:dgm id="{875D5401-041A-4262-A64C-CE5B3E1A5C2B}"/>
                                            </p:graphic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2">
                                            <p:graphicEl>
                                              <a:dgm id="{875D5401-041A-4262-A64C-CE5B3E1A5C2B}"/>
                                            </p:graphicEl>
                                          </p:spTgt>
                                        </p:tgtEl>
                                      </p:cBhvr>
                                      <p:to x="100000" y="60000"/>
                                    </p:animScale>
                                    <p:animScale>
                                      <p:cBhvr>
                                        <p:cTn id="74" dur="166" decel="50000">
                                          <p:stCondLst>
                                            <p:cond delay="676"/>
                                          </p:stCondLst>
                                        </p:cTn>
                                        <p:tgtEl>
                                          <p:spTgt spid="2">
                                            <p:graphicEl>
                                              <a:dgm id="{875D5401-041A-4262-A64C-CE5B3E1A5C2B}"/>
                                            </p:graphicEl>
                                          </p:spTgt>
                                        </p:tgtEl>
                                      </p:cBhvr>
                                      <p:to x="100000" y="100000"/>
                                    </p:animScale>
                                    <p:animScale>
                                      <p:cBhvr>
                                        <p:cTn id="75" dur="26">
                                          <p:stCondLst>
                                            <p:cond delay="1312"/>
                                          </p:stCondLst>
                                        </p:cTn>
                                        <p:tgtEl>
                                          <p:spTgt spid="2">
                                            <p:graphicEl>
                                              <a:dgm id="{875D5401-041A-4262-A64C-CE5B3E1A5C2B}"/>
                                            </p:graphicEl>
                                          </p:spTgt>
                                        </p:tgtEl>
                                      </p:cBhvr>
                                      <p:to x="100000" y="80000"/>
                                    </p:animScale>
                                    <p:animScale>
                                      <p:cBhvr>
                                        <p:cTn id="76" dur="166" decel="50000">
                                          <p:stCondLst>
                                            <p:cond delay="1338"/>
                                          </p:stCondLst>
                                        </p:cTn>
                                        <p:tgtEl>
                                          <p:spTgt spid="2">
                                            <p:graphicEl>
                                              <a:dgm id="{875D5401-041A-4262-A64C-CE5B3E1A5C2B}"/>
                                            </p:graphicEl>
                                          </p:spTgt>
                                        </p:tgtEl>
                                      </p:cBhvr>
                                      <p:to x="100000" y="100000"/>
                                    </p:animScale>
                                    <p:animScale>
                                      <p:cBhvr>
                                        <p:cTn id="77" dur="26">
                                          <p:stCondLst>
                                            <p:cond delay="1642"/>
                                          </p:stCondLst>
                                        </p:cTn>
                                        <p:tgtEl>
                                          <p:spTgt spid="2">
                                            <p:graphicEl>
                                              <a:dgm id="{875D5401-041A-4262-A64C-CE5B3E1A5C2B}"/>
                                            </p:graphicEl>
                                          </p:spTgt>
                                        </p:tgtEl>
                                      </p:cBhvr>
                                      <p:to x="100000" y="90000"/>
                                    </p:animScale>
                                    <p:animScale>
                                      <p:cBhvr>
                                        <p:cTn id="78" dur="166" decel="50000">
                                          <p:stCondLst>
                                            <p:cond delay="1668"/>
                                          </p:stCondLst>
                                        </p:cTn>
                                        <p:tgtEl>
                                          <p:spTgt spid="2">
                                            <p:graphicEl>
                                              <a:dgm id="{875D5401-041A-4262-A64C-CE5B3E1A5C2B}"/>
                                            </p:graphicEl>
                                          </p:spTgt>
                                        </p:tgtEl>
                                      </p:cBhvr>
                                      <p:to x="100000" y="100000"/>
                                    </p:animScale>
                                    <p:animScale>
                                      <p:cBhvr>
                                        <p:cTn id="79" dur="26">
                                          <p:stCondLst>
                                            <p:cond delay="1808"/>
                                          </p:stCondLst>
                                        </p:cTn>
                                        <p:tgtEl>
                                          <p:spTgt spid="2">
                                            <p:graphicEl>
                                              <a:dgm id="{875D5401-041A-4262-A64C-CE5B3E1A5C2B}"/>
                                            </p:graphicEl>
                                          </p:spTgt>
                                        </p:tgtEl>
                                      </p:cBhvr>
                                      <p:to x="100000" y="95000"/>
                                    </p:animScale>
                                    <p:animScale>
                                      <p:cBhvr>
                                        <p:cTn id="80" dur="166" decel="50000">
                                          <p:stCondLst>
                                            <p:cond delay="1834"/>
                                          </p:stCondLst>
                                        </p:cTn>
                                        <p:tgtEl>
                                          <p:spTgt spid="2">
                                            <p:graphicEl>
                                              <a:dgm id="{875D5401-041A-4262-A64C-CE5B3E1A5C2B}"/>
                                            </p:graphicEl>
                                          </p:spTgt>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2">
                                            <p:graphicEl>
                                              <a:dgm id="{94E12CB0-E8B1-47C7-9C21-928538EC23CD}"/>
                                            </p:graphicEl>
                                          </p:spTgt>
                                        </p:tgtEl>
                                        <p:attrNameLst>
                                          <p:attrName>style.visibility</p:attrName>
                                        </p:attrNameLst>
                                      </p:cBhvr>
                                      <p:to>
                                        <p:strVal val="visible"/>
                                      </p:to>
                                    </p:set>
                                    <p:animEffect transition="in" filter="wipe(down)">
                                      <p:cBhvr>
                                        <p:cTn id="83" dur="580">
                                          <p:stCondLst>
                                            <p:cond delay="0"/>
                                          </p:stCondLst>
                                        </p:cTn>
                                        <p:tgtEl>
                                          <p:spTgt spid="2">
                                            <p:graphicEl>
                                              <a:dgm id="{94E12CB0-E8B1-47C7-9C21-928538EC23CD}"/>
                                            </p:graphicEl>
                                          </p:spTgt>
                                        </p:tgtEl>
                                      </p:cBhvr>
                                    </p:animEffect>
                                    <p:anim calcmode="lin" valueType="num">
                                      <p:cBhvr>
                                        <p:cTn id="84" dur="1822" tmFilter="0,0; 0.14,0.36; 0.43,0.73; 0.71,0.91; 1.0,1.0">
                                          <p:stCondLst>
                                            <p:cond delay="0"/>
                                          </p:stCondLst>
                                        </p:cTn>
                                        <p:tgtEl>
                                          <p:spTgt spid="2">
                                            <p:graphicEl>
                                              <a:dgm id="{94E12CB0-E8B1-47C7-9C21-928538EC23CD}"/>
                                            </p:graphicEl>
                                          </p:spTgt>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2">
                                            <p:graphicEl>
                                              <a:dgm id="{94E12CB0-E8B1-47C7-9C21-928538EC23CD}"/>
                                            </p:graphicEl>
                                          </p:spTgt>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2">
                                            <p:graphicEl>
                                              <a:dgm id="{94E12CB0-E8B1-47C7-9C21-928538EC23CD}"/>
                                            </p:graphicEl>
                                          </p:spTgt>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2">
                                            <p:graphicEl>
                                              <a:dgm id="{94E12CB0-E8B1-47C7-9C21-928538EC23CD}"/>
                                            </p:graphicEl>
                                          </p:spTgt>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2">
                                            <p:graphicEl>
                                              <a:dgm id="{94E12CB0-E8B1-47C7-9C21-928538EC23CD}"/>
                                            </p:graphicEl>
                                          </p:spTgt>
                                        </p:tgtEl>
                                        <p:attrNameLst>
                                          <p:attrName>ppt_y</p:attrName>
                                        </p:attrNameLst>
                                      </p:cBhvr>
                                      <p:tavLst>
                                        <p:tav tm="0" fmla="#ppt_y-sin(pi*$)/81">
                                          <p:val>
                                            <p:fltVal val="0"/>
                                          </p:val>
                                        </p:tav>
                                        <p:tav tm="100000">
                                          <p:val>
                                            <p:fltVal val="1"/>
                                          </p:val>
                                        </p:tav>
                                      </p:tavLst>
                                    </p:anim>
                                    <p:animScale>
                                      <p:cBhvr>
                                        <p:cTn id="89" dur="26">
                                          <p:stCondLst>
                                            <p:cond delay="650"/>
                                          </p:stCondLst>
                                        </p:cTn>
                                        <p:tgtEl>
                                          <p:spTgt spid="2">
                                            <p:graphicEl>
                                              <a:dgm id="{94E12CB0-E8B1-47C7-9C21-928538EC23CD}"/>
                                            </p:graphicEl>
                                          </p:spTgt>
                                        </p:tgtEl>
                                      </p:cBhvr>
                                      <p:to x="100000" y="60000"/>
                                    </p:animScale>
                                    <p:animScale>
                                      <p:cBhvr>
                                        <p:cTn id="90" dur="166" decel="50000">
                                          <p:stCondLst>
                                            <p:cond delay="676"/>
                                          </p:stCondLst>
                                        </p:cTn>
                                        <p:tgtEl>
                                          <p:spTgt spid="2">
                                            <p:graphicEl>
                                              <a:dgm id="{94E12CB0-E8B1-47C7-9C21-928538EC23CD}"/>
                                            </p:graphicEl>
                                          </p:spTgt>
                                        </p:tgtEl>
                                      </p:cBhvr>
                                      <p:to x="100000" y="100000"/>
                                    </p:animScale>
                                    <p:animScale>
                                      <p:cBhvr>
                                        <p:cTn id="91" dur="26">
                                          <p:stCondLst>
                                            <p:cond delay="1312"/>
                                          </p:stCondLst>
                                        </p:cTn>
                                        <p:tgtEl>
                                          <p:spTgt spid="2">
                                            <p:graphicEl>
                                              <a:dgm id="{94E12CB0-E8B1-47C7-9C21-928538EC23CD}"/>
                                            </p:graphicEl>
                                          </p:spTgt>
                                        </p:tgtEl>
                                      </p:cBhvr>
                                      <p:to x="100000" y="80000"/>
                                    </p:animScale>
                                    <p:animScale>
                                      <p:cBhvr>
                                        <p:cTn id="92" dur="166" decel="50000">
                                          <p:stCondLst>
                                            <p:cond delay="1338"/>
                                          </p:stCondLst>
                                        </p:cTn>
                                        <p:tgtEl>
                                          <p:spTgt spid="2">
                                            <p:graphicEl>
                                              <a:dgm id="{94E12CB0-E8B1-47C7-9C21-928538EC23CD}"/>
                                            </p:graphicEl>
                                          </p:spTgt>
                                        </p:tgtEl>
                                      </p:cBhvr>
                                      <p:to x="100000" y="100000"/>
                                    </p:animScale>
                                    <p:animScale>
                                      <p:cBhvr>
                                        <p:cTn id="93" dur="26">
                                          <p:stCondLst>
                                            <p:cond delay="1642"/>
                                          </p:stCondLst>
                                        </p:cTn>
                                        <p:tgtEl>
                                          <p:spTgt spid="2">
                                            <p:graphicEl>
                                              <a:dgm id="{94E12CB0-E8B1-47C7-9C21-928538EC23CD}"/>
                                            </p:graphicEl>
                                          </p:spTgt>
                                        </p:tgtEl>
                                      </p:cBhvr>
                                      <p:to x="100000" y="90000"/>
                                    </p:animScale>
                                    <p:animScale>
                                      <p:cBhvr>
                                        <p:cTn id="94" dur="166" decel="50000">
                                          <p:stCondLst>
                                            <p:cond delay="1668"/>
                                          </p:stCondLst>
                                        </p:cTn>
                                        <p:tgtEl>
                                          <p:spTgt spid="2">
                                            <p:graphicEl>
                                              <a:dgm id="{94E12CB0-E8B1-47C7-9C21-928538EC23CD}"/>
                                            </p:graphicEl>
                                          </p:spTgt>
                                        </p:tgtEl>
                                      </p:cBhvr>
                                      <p:to x="100000" y="100000"/>
                                    </p:animScale>
                                    <p:animScale>
                                      <p:cBhvr>
                                        <p:cTn id="95" dur="26">
                                          <p:stCondLst>
                                            <p:cond delay="1808"/>
                                          </p:stCondLst>
                                        </p:cTn>
                                        <p:tgtEl>
                                          <p:spTgt spid="2">
                                            <p:graphicEl>
                                              <a:dgm id="{94E12CB0-E8B1-47C7-9C21-928538EC23CD}"/>
                                            </p:graphicEl>
                                          </p:spTgt>
                                        </p:tgtEl>
                                      </p:cBhvr>
                                      <p:to x="100000" y="95000"/>
                                    </p:animScale>
                                    <p:animScale>
                                      <p:cBhvr>
                                        <p:cTn id="96" dur="166" decel="50000">
                                          <p:stCondLst>
                                            <p:cond delay="1834"/>
                                          </p:stCondLst>
                                        </p:cTn>
                                        <p:tgtEl>
                                          <p:spTgt spid="2">
                                            <p:graphicEl>
                                              <a:dgm id="{94E12CB0-E8B1-47C7-9C21-928538EC23CD}"/>
                                            </p:graphicEl>
                                          </p:spTgt>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2">
                                            <p:graphicEl>
                                              <a:dgm id="{D1391F19-DE30-42E2-86BA-B896A3A9162C}"/>
                                            </p:graphicEl>
                                          </p:spTgt>
                                        </p:tgtEl>
                                        <p:attrNameLst>
                                          <p:attrName>style.visibility</p:attrName>
                                        </p:attrNameLst>
                                      </p:cBhvr>
                                      <p:to>
                                        <p:strVal val="visible"/>
                                      </p:to>
                                    </p:set>
                                    <p:animEffect transition="in" filter="wipe(down)">
                                      <p:cBhvr>
                                        <p:cTn id="101" dur="580">
                                          <p:stCondLst>
                                            <p:cond delay="0"/>
                                          </p:stCondLst>
                                        </p:cTn>
                                        <p:tgtEl>
                                          <p:spTgt spid="2">
                                            <p:graphicEl>
                                              <a:dgm id="{D1391F19-DE30-42E2-86BA-B896A3A9162C}"/>
                                            </p:graphicEl>
                                          </p:spTgt>
                                        </p:tgtEl>
                                      </p:cBhvr>
                                    </p:animEffect>
                                    <p:anim calcmode="lin" valueType="num">
                                      <p:cBhvr>
                                        <p:cTn id="102" dur="1822" tmFilter="0,0; 0.14,0.36; 0.43,0.73; 0.71,0.91; 1.0,1.0">
                                          <p:stCondLst>
                                            <p:cond delay="0"/>
                                          </p:stCondLst>
                                        </p:cTn>
                                        <p:tgtEl>
                                          <p:spTgt spid="2">
                                            <p:graphicEl>
                                              <a:dgm id="{D1391F19-DE30-42E2-86BA-B896A3A9162C}"/>
                                            </p:graphicEl>
                                          </p:spTgt>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2">
                                            <p:graphicEl>
                                              <a:dgm id="{D1391F19-DE30-42E2-86BA-B896A3A9162C}"/>
                                            </p:graphicEl>
                                          </p:spTgt>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2">
                                            <p:graphicEl>
                                              <a:dgm id="{D1391F19-DE30-42E2-86BA-B896A3A9162C}"/>
                                            </p:graphicEl>
                                          </p:spTgt>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2">
                                            <p:graphicEl>
                                              <a:dgm id="{D1391F19-DE30-42E2-86BA-B896A3A9162C}"/>
                                            </p:graphicEl>
                                          </p:spTgt>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2">
                                            <p:graphicEl>
                                              <a:dgm id="{D1391F19-DE30-42E2-86BA-B896A3A9162C}"/>
                                            </p:graphicEl>
                                          </p:spTgt>
                                        </p:tgtEl>
                                        <p:attrNameLst>
                                          <p:attrName>ppt_y</p:attrName>
                                        </p:attrNameLst>
                                      </p:cBhvr>
                                      <p:tavLst>
                                        <p:tav tm="0" fmla="#ppt_y-sin(pi*$)/81">
                                          <p:val>
                                            <p:fltVal val="0"/>
                                          </p:val>
                                        </p:tav>
                                        <p:tav tm="100000">
                                          <p:val>
                                            <p:fltVal val="1"/>
                                          </p:val>
                                        </p:tav>
                                      </p:tavLst>
                                    </p:anim>
                                    <p:animScale>
                                      <p:cBhvr>
                                        <p:cTn id="107" dur="26">
                                          <p:stCondLst>
                                            <p:cond delay="650"/>
                                          </p:stCondLst>
                                        </p:cTn>
                                        <p:tgtEl>
                                          <p:spTgt spid="2">
                                            <p:graphicEl>
                                              <a:dgm id="{D1391F19-DE30-42E2-86BA-B896A3A9162C}"/>
                                            </p:graphicEl>
                                          </p:spTgt>
                                        </p:tgtEl>
                                      </p:cBhvr>
                                      <p:to x="100000" y="60000"/>
                                    </p:animScale>
                                    <p:animScale>
                                      <p:cBhvr>
                                        <p:cTn id="108" dur="166" decel="50000">
                                          <p:stCondLst>
                                            <p:cond delay="676"/>
                                          </p:stCondLst>
                                        </p:cTn>
                                        <p:tgtEl>
                                          <p:spTgt spid="2">
                                            <p:graphicEl>
                                              <a:dgm id="{D1391F19-DE30-42E2-86BA-B896A3A9162C}"/>
                                            </p:graphicEl>
                                          </p:spTgt>
                                        </p:tgtEl>
                                      </p:cBhvr>
                                      <p:to x="100000" y="100000"/>
                                    </p:animScale>
                                    <p:animScale>
                                      <p:cBhvr>
                                        <p:cTn id="109" dur="26">
                                          <p:stCondLst>
                                            <p:cond delay="1312"/>
                                          </p:stCondLst>
                                        </p:cTn>
                                        <p:tgtEl>
                                          <p:spTgt spid="2">
                                            <p:graphicEl>
                                              <a:dgm id="{D1391F19-DE30-42E2-86BA-B896A3A9162C}"/>
                                            </p:graphicEl>
                                          </p:spTgt>
                                        </p:tgtEl>
                                      </p:cBhvr>
                                      <p:to x="100000" y="80000"/>
                                    </p:animScale>
                                    <p:animScale>
                                      <p:cBhvr>
                                        <p:cTn id="110" dur="166" decel="50000">
                                          <p:stCondLst>
                                            <p:cond delay="1338"/>
                                          </p:stCondLst>
                                        </p:cTn>
                                        <p:tgtEl>
                                          <p:spTgt spid="2">
                                            <p:graphicEl>
                                              <a:dgm id="{D1391F19-DE30-42E2-86BA-B896A3A9162C}"/>
                                            </p:graphicEl>
                                          </p:spTgt>
                                        </p:tgtEl>
                                      </p:cBhvr>
                                      <p:to x="100000" y="100000"/>
                                    </p:animScale>
                                    <p:animScale>
                                      <p:cBhvr>
                                        <p:cTn id="111" dur="26">
                                          <p:stCondLst>
                                            <p:cond delay="1642"/>
                                          </p:stCondLst>
                                        </p:cTn>
                                        <p:tgtEl>
                                          <p:spTgt spid="2">
                                            <p:graphicEl>
                                              <a:dgm id="{D1391F19-DE30-42E2-86BA-B896A3A9162C}"/>
                                            </p:graphicEl>
                                          </p:spTgt>
                                        </p:tgtEl>
                                      </p:cBhvr>
                                      <p:to x="100000" y="90000"/>
                                    </p:animScale>
                                    <p:animScale>
                                      <p:cBhvr>
                                        <p:cTn id="112" dur="166" decel="50000">
                                          <p:stCondLst>
                                            <p:cond delay="1668"/>
                                          </p:stCondLst>
                                        </p:cTn>
                                        <p:tgtEl>
                                          <p:spTgt spid="2">
                                            <p:graphicEl>
                                              <a:dgm id="{D1391F19-DE30-42E2-86BA-B896A3A9162C}"/>
                                            </p:graphicEl>
                                          </p:spTgt>
                                        </p:tgtEl>
                                      </p:cBhvr>
                                      <p:to x="100000" y="100000"/>
                                    </p:animScale>
                                    <p:animScale>
                                      <p:cBhvr>
                                        <p:cTn id="113" dur="26">
                                          <p:stCondLst>
                                            <p:cond delay="1808"/>
                                          </p:stCondLst>
                                        </p:cTn>
                                        <p:tgtEl>
                                          <p:spTgt spid="2">
                                            <p:graphicEl>
                                              <a:dgm id="{D1391F19-DE30-42E2-86BA-B896A3A9162C}"/>
                                            </p:graphicEl>
                                          </p:spTgt>
                                        </p:tgtEl>
                                      </p:cBhvr>
                                      <p:to x="100000" y="95000"/>
                                    </p:animScale>
                                    <p:animScale>
                                      <p:cBhvr>
                                        <p:cTn id="114" dur="166" decel="50000">
                                          <p:stCondLst>
                                            <p:cond delay="1834"/>
                                          </p:stCondLst>
                                        </p:cTn>
                                        <p:tgtEl>
                                          <p:spTgt spid="2">
                                            <p:graphicEl>
                                              <a:dgm id="{D1391F19-DE30-42E2-86BA-B896A3A9162C}"/>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416969" cy="3534014"/>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8623901" y="-34085"/>
            <a:ext cx="3534014" cy="3602181"/>
          </a:xfrm>
          <a:prstGeom prst="rect">
            <a:avLst/>
          </a:prstGeom>
        </p:spPr>
      </p:pic>
      <p:sp>
        <p:nvSpPr>
          <p:cNvPr id="4" name="TextBox 3"/>
          <p:cNvSpPr txBox="1"/>
          <p:nvPr/>
        </p:nvSpPr>
        <p:spPr>
          <a:xfrm>
            <a:off x="110836" y="3534013"/>
            <a:ext cx="5263269" cy="2862322"/>
          </a:xfrm>
          <a:prstGeom prst="rect">
            <a:avLst/>
          </a:prstGeom>
          <a:noFill/>
        </p:spPr>
        <p:txBody>
          <a:bodyPr wrap="square" rtlCol="0">
            <a:spAutoFit/>
          </a:bodyPr>
          <a:lstStyle/>
          <a:p>
            <a:r>
              <a:rPr lang="bn-IN" sz="3600" dirty="0" smtClean="0">
                <a:solidFill>
                  <a:srgbClr val="00B050"/>
                </a:solidFill>
                <a:latin typeface="NikoshBAN" panose="02000000000000000000" pitchFamily="2" charset="0"/>
                <a:cs typeface="NikoshBAN" panose="02000000000000000000" pitchFamily="2" charset="0"/>
              </a:rPr>
              <a:t>মোঃ আজহারুল ইসলাম,</a:t>
            </a:r>
          </a:p>
          <a:p>
            <a:r>
              <a:rPr lang="bn-IN" sz="3600" dirty="0" smtClean="0">
                <a:solidFill>
                  <a:srgbClr val="00B050"/>
                </a:solidFill>
                <a:latin typeface="NikoshBAN" panose="02000000000000000000" pitchFamily="2" charset="0"/>
                <a:cs typeface="NikoshBAN" panose="02000000000000000000" pitchFamily="2" charset="0"/>
              </a:rPr>
              <a:t>সহকারী অধ্যাপক,</a:t>
            </a:r>
          </a:p>
          <a:p>
            <a:r>
              <a:rPr lang="bn-IN" sz="3600" dirty="0" smtClean="0">
                <a:solidFill>
                  <a:srgbClr val="00B050"/>
                </a:solidFill>
                <a:latin typeface="NikoshBAN" panose="02000000000000000000" pitchFamily="2" charset="0"/>
                <a:cs typeface="NikoshBAN" panose="02000000000000000000" pitchFamily="2" charset="0"/>
              </a:rPr>
              <a:t>জাংগালিয়া স্কুল এন্ড কলেজ,</a:t>
            </a:r>
          </a:p>
          <a:p>
            <a:r>
              <a:rPr lang="bn-IN" sz="3600" dirty="0" smtClean="0">
                <a:solidFill>
                  <a:srgbClr val="00B050"/>
                </a:solidFill>
                <a:latin typeface="NikoshBAN" panose="02000000000000000000" pitchFamily="2" charset="0"/>
                <a:cs typeface="NikoshBAN" panose="02000000000000000000" pitchFamily="2" charset="0"/>
              </a:rPr>
              <a:t>পাকুন্দিয়া-কিশোরগঞ্জ,</a:t>
            </a:r>
          </a:p>
          <a:p>
            <a:r>
              <a:rPr lang="bn-IN" sz="3600" dirty="0" smtClean="0">
                <a:solidFill>
                  <a:srgbClr val="00B050"/>
                </a:solidFill>
                <a:latin typeface="NikoshBAN" panose="02000000000000000000" pitchFamily="2" charset="0"/>
                <a:cs typeface="NikoshBAN" panose="02000000000000000000" pitchFamily="2" charset="0"/>
              </a:rPr>
              <a:t>মোবাইল নং ০১৭১২৩৮৯৭৫২,</a:t>
            </a:r>
            <a:endParaRPr lang="en-US" sz="3600" dirty="0">
              <a:solidFill>
                <a:srgbClr val="00B050"/>
              </a:solidFill>
              <a:latin typeface="NikoshBAN" panose="02000000000000000000" pitchFamily="2" charset="0"/>
              <a:cs typeface="NikoshBAN" panose="02000000000000000000" pitchFamily="2" charset="0"/>
            </a:endParaRPr>
          </a:p>
        </p:txBody>
      </p:sp>
      <p:sp>
        <p:nvSpPr>
          <p:cNvPr id="5" name="TextBox 4"/>
          <p:cNvSpPr txBox="1"/>
          <p:nvPr/>
        </p:nvSpPr>
        <p:spPr>
          <a:xfrm>
            <a:off x="6870032" y="3534013"/>
            <a:ext cx="5321968" cy="3416320"/>
          </a:xfrm>
          <a:prstGeom prst="rect">
            <a:avLst/>
          </a:prstGeom>
          <a:noFill/>
        </p:spPr>
        <p:txBody>
          <a:bodyPr wrap="square" rtlCol="0">
            <a:spAutoFit/>
          </a:bodyPr>
          <a:lstStyle/>
          <a:p>
            <a:r>
              <a:rPr lang="bn-IN" sz="3600" dirty="0" smtClean="0">
                <a:solidFill>
                  <a:srgbClr val="00B050"/>
                </a:solidFill>
                <a:latin typeface="NikoshBAN" panose="02000000000000000000" pitchFamily="2" charset="0"/>
                <a:cs typeface="NikoshBAN" panose="02000000000000000000" pitchFamily="2" charset="0"/>
              </a:rPr>
              <a:t>শ্রেণীঃ একাদশ,</a:t>
            </a:r>
          </a:p>
          <a:p>
            <a:r>
              <a:rPr lang="bn-IN" sz="3600" dirty="0" smtClean="0">
                <a:solidFill>
                  <a:srgbClr val="00B050"/>
                </a:solidFill>
                <a:latin typeface="NikoshBAN" panose="02000000000000000000" pitchFamily="2" charset="0"/>
                <a:cs typeface="NikoshBAN" panose="02000000000000000000" pitchFamily="2" charset="0"/>
              </a:rPr>
              <a:t>পৌরনীতি </a:t>
            </a:r>
            <a:r>
              <a:rPr lang="en-US" sz="3600" dirty="0" smtClean="0">
                <a:solidFill>
                  <a:srgbClr val="00B050"/>
                </a:solidFill>
                <a:latin typeface="NikoshBAN" panose="02000000000000000000" pitchFamily="2" charset="0"/>
                <a:cs typeface="NikoshBAN" panose="02000000000000000000" pitchFamily="2" charset="0"/>
              </a:rPr>
              <a:t>ও </a:t>
            </a:r>
            <a:r>
              <a:rPr lang="en-US" sz="3600" dirty="0" err="1" smtClean="0">
                <a:solidFill>
                  <a:srgbClr val="00B050"/>
                </a:solidFill>
                <a:latin typeface="NikoshBAN" panose="02000000000000000000" pitchFamily="2" charset="0"/>
                <a:cs typeface="NikoshBAN" panose="02000000000000000000" pitchFamily="2" charset="0"/>
              </a:rPr>
              <a:t>সু-শাসন</a:t>
            </a:r>
            <a:r>
              <a:rPr lang="bn-IN" sz="3600" dirty="0" smtClean="0">
                <a:solidFill>
                  <a:srgbClr val="00B050"/>
                </a:solidFill>
                <a:latin typeface="NikoshBAN" panose="02000000000000000000" pitchFamily="2" charset="0"/>
                <a:cs typeface="NikoshBAN" panose="02000000000000000000" pitchFamily="2" charset="0"/>
              </a:rPr>
              <a:t>,</a:t>
            </a:r>
          </a:p>
          <a:p>
            <a:r>
              <a:rPr lang="bn-IN" sz="3600" dirty="0" smtClean="0">
                <a:solidFill>
                  <a:srgbClr val="00B050"/>
                </a:solidFill>
                <a:latin typeface="NikoshBAN" panose="02000000000000000000" pitchFamily="2" charset="0"/>
                <a:cs typeface="NikoshBAN" panose="02000000000000000000" pitchFamily="2" charset="0"/>
              </a:rPr>
              <a:t>বিষয়</a:t>
            </a:r>
            <a:r>
              <a:rPr lang="en-US" sz="3600" dirty="0" err="1" smtClean="0">
                <a:solidFill>
                  <a:srgbClr val="00B050"/>
                </a:solidFill>
                <a:latin typeface="NikoshBAN" panose="02000000000000000000" pitchFamily="2" charset="0"/>
                <a:cs typeface="NikoshBAN" panose="02000000000000000000" pitchFamily="2" charset="0"/>
              </a:rPr>
              <a:t>ঃস্বাধীনতা</a:t>
            </a:r>
            <a:r>
              <a:rPr lang="en-US" sz="3600" dirty="0" smtClean="0">
                <a:solidFill>
                  <a:srgbClr val="00B050"/>
                </a:solidFill>
                <a:latin typeface="NikoshBAN" panose="02000000000000000000" pitchFamily="2" charset="0"/>
                <a:cs typeface="NikoshBAN" panose="02000000000000000000" pitchFamily="2" charset="0"/>
              </a:rPr>
              <a:t> ,</a:t>
            </a:r>
          </a:p>
          <a:p>
            <a:r>
              <a:rPr lang="en-US" sz="3600" dirty="0" err="1" smtClean="0">
                <a:solidFill>
                  <a:srgbClr val="00B050"/>
                </a:solidFill>
                <a:latin typeface="NikoshBAN" panose="02000000000000000000" pitchFamily="2" charset="0"/>
                <a:cs typeface="NikoshBAN" panose="02000000000000000000" pitchFamily="2" charset="0"/>
              </a:rPr>
              <a:t>অধ্যায়ঃ</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তৃতীয়</a:t>
            </a:r>
            <a:r>
              <a:rPr lang="en-US" sz="3600" dirty="0" smtClean="0">
                <a:solidFill>
                  <a:srgbClr val="00B050"/>
                </a:solidFill>
                <a:latin typeface="NikoshBAN" panose="02000000000000000000" pitchFamily="2" charset="0"/>
                <a:cs typeface="NikoshBAN" panose="02000000000000000000" pitchFamily="2" charset="0"/>
              </a:rPr>
              <a:t>,</a:t>
            </a:r>
          </a:p>
          <a:p>
            <a:r>
              <a:rPr lang="en-US" sz="3600" dirty="0" smtClean="0">
                <a:solidFill>
                  <a:srgbClr val="00B050"/>
                </a:solidFill>
                <a:latin typeface="NikoshBAN" panose="02000000000000000000" pitchFamily="2" charset="0"/>
                <a:cs typeface="NikoshBAN" panose="02000000000000000000" pitchFamily="2" charset="0"/>
              </a:rPr>
              <a:t>সময়ঃ৫০ </a:t>
            </a:r>
            <a:r>
              <a:rPr lang="en-US" sz="3600" dirty="0" err="1" smtClean="0">
                <a:solidFill>
                  <a:srgbClr val="00B050"/>
                </a:solidFill>
                <a:latin typeface="NikoshBAN" panose="02000000000000000000" pitchFamily="2" charset="0"/>
                <a:cs typeface="NikoshBAN" panose="02000000000000000000" pitchFamily="2" charset="0"/>
              </a:rPr>
              <a:t>মিনিট</a:t>
            </a:r>
            <a:r>
              <a:rPr lang="en-US" sz="3600" dirty="0" smtClean="0">
                <a:solidFill>
                  <a:srgbClr val="00B050"/>
                </a:solidFill>
                <a:latin typeface="NikoshBAN" panose="02000000000000000000" pitchFamily="2" charset="0"/>
                <a:cs typeface="NikoshBAN" panose="02000000000000000000" pitchFamily="2" charset="0"/>
              </a:rPr>
              <a:t>,</a:t>
            </a:r>
          </a:p>
          <a:p>
            <a:r>
              <a:rPr lang="en-US" sz="3600" dirty="0" smtClean="0">
                <a:solidFill>
                  <a:srgbClr val="00B050"/>
                </a:solidFill>
                <a:latin typeface="NikoshBAN" panose="02000000000000000000" pitchFamily="2" charset="0"/>
                <a:cs typeface="NikoshBAN" panose="02000000000000000000" pitchFamily="2" charset="0"/>
              </a:rPr>
              <a:t>তারিখঃ২২/০১/২০২২</a:t>
            </a:r>
            <a:r>
              <a:rPr lang="bn-IN" sz="3600" dirty="0" smtClean="0">
                <a:solidFill>
                  <a:srgbClr val="00B050"/>
                </a:solidFill>
                <a:latin typeface="NikoshBAN" panose="02000000000000000000" pitchFamily="2" charset="0"/>
                <a:cs typeface="NikoshBAN" panose="02000000000000000000" pitchFamily="2" charset="0"/>
              </a:rPr>
              <a:t> </a:t>
            </a:r>
            <a:endParaRPr lang="en-US" sz="3600" dirty="0">
              <a:solidFill>
                <a:srgbClr val="00B050"/>
              </a:solidFill>
              <a:latin typeface="NikoshBAN" panose="02000000000000000000" pitchFamily="2" charset="0"/>
              <a:cs typeface="NikoshBAN" panose="02000000000000000000" pitchFamily="2" charset="0"/>
            </a:endParaRPr>
          </a:p>
        </p:txBody>
      </p:sp>
      <p:sp>
        <p:nvSpPr>
          <p:cNvPr id="6" name="TextBox 5"/>
          <p:cNvSpPr txBox="1"/>
          <p:nvPr/>
        </p:nvSpPr>
        <p:spPr>
          <a:xfrm>
            <a:off x="3560618" y="1070811"/>
            <a:ext cx="4904509" cy="1200329"/>
          </a:xfrm>
          <a:prstGeom prst="rect">
            <a:avLst/>
          </a:prstGeom>
          <a:noFill/>
        </p:spPr>
        <p:txBody>
          <a:bodyPr wrap="square" rtlCol="0">
            <a:spAutoFit/>
          </a:bodyPr>
          <a:lstStyle/>
          <a:p>
            <a:pPr algn="ctr"/>
            <a:r>
              <a:rPr lang="bn-IN" sz="7200" dirty="0" smtClean="0">
                <a:latin typeface="NikoshBAN" panose="02000000000000000000" pitchFamily="2" charset="0"/>
                <a:cs typeface="NikoshBAN" panose="02000000000000000000" pitchFamily="2" charset="0"/>
              </a:rPr>
              <a:t>পরিচিতি</a:t>
            </a:r>
            <a:endParaRPr lang="en-US" sz="6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508217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
                                        <p:tgtEl>
                                          <p:spTgt spid="6"/>
                                        </p:tgtEl>
                                      </p:cBhvr>
                                    </p:animEffect>
                                    <p:anim calcmode="lin" valueType="num">
                                      <p:cBhvr>
                                        <p:cTn id="8" dur="400" fill="hold"/>
                                        <p:tgtEl>
                                          <p:spTgt spid="6"/>
                                        </p:tgtEl>
                                        <p:attrNameLst>
                                          <p:attrName>ppt_x</p:attrName>
                                        </p:attrNameLst>
                                      </p:cBhvr>
                                      <p:tavLst>
                                        <p:tav tm="0">
                                          <p:val>
                                            <p:strVal val="#ppt_x"/>
                                          </p:val>
                                        </p:tav>
                                        <p:tav tm="100000">
                                          <p:val>
                                            <p:strVal val="#ppt_x"/>
                                          </p:val>
                                        </p:tav>
                                      </p:tavLst>
                                    </p:anim>
                                    <p:anim calcmode="lin" valueType="num">
                                      <p:cBhvr>
                                        <p:cTn id="9" dur="400" fill="hold"/>
                                        <p:tgtEl>
                                          <p:spTgt spid="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1000" fill="hold"/>
                                        <p:tgtEl>
                                          <p:spTgt spid="5"/>
                                        </p:tgtEl>
                                        <p:attrNameLst>
                                          <p:attrName>ppt_w</p:attrName>
                                        </p:attrNameLst>
                                      </p:cBhvr>
                                      <p:tavLst>
                                        <p:tav tm="0">
                                          <p:val>
                                            <p:fltVal val="0"/>
                                          </p:val>
                                        </p:tav>
                                        <p:tav tm="100000">
                                          <p:val>
                                            <p:strVal val="#ppt_w"/>
                                          </p:val>
                                        </p:tav>
                                      </p:tavLst>
                                    </p:anim>
                                    <p:anim calcmode="lin" valueType="num">
                                      <p:cBhvr>
                                        <p:cTn id="38" dur="1000" fill="hold"/>
                                        <p:tgtEl>
                                          <p:spTgt spid="5"/>
                                        </p:tgtEl>
                                        <p:attrNameLst>
                                          <p:attrName>ppt_h</p:attrName>
                                        </p:attrNameLst>
                                      </p:cBhvr>
                                      <p:tavLst>
                                        <p:tav tm="0">
                                          <p:val>
                                            <p:fltVal val="0"/>
                                          </p:val>
                                        </p:tav>
                                        <p:tav tm="100000">
                                          <p:val>
                                            <p:strVal val="#ppt_h"/>
                                          </p:val>
                                        </p:tav>
                                      </p:tavLst>
                                    </p:anim>
                                    <p:anim calcmode="lin" valueType="num">
                                      <p:cBhvr>
                                        <p:cTn id="39" dur="1000" fill="hold"/>
                                        <p:tgtEl>
                                          <p:spTgt spid="5"/>
                                        </p:tgtEl>
                                        <p:attrNameLst>
                                          <p:attrName>style.rotation</p:attrName>
                                        </p:attrNameLst>
                                      </p:cBhvr>
                                      <p:tavLst>
                                        <p:tav tm="0">
                                          <p:val>
                                            <p:fltVal val="90"/>
                                          </p:val>
                                        </p:tav>
                                        <p:tav tm="100000">
                                          <p:val>
                                            <p:fltVal val="0"/>
                                          </p:val>
                                        </p:tav>
                                      </p:tavLst>
                                    </p:anim>
                                    <p:animEffect transition="in" filter="fade">
                                      <p:cBhvr>
                                        <p:cTn id="4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5672" y="221673"/>
            <a:ext cx="8589819" cy="923330"/>
          </a:xfrm>
          <a:prstGeom prst="rect">
            <a:avLst/>
          </a:prstGeom>
          <a:noFill/>
        </p:spPr>
        <p:txBody>
          <a:bodyPr wrap="square" rtlCol="0">
            <a:spAutoFit/>
          </a:bodyPr>
          <a:lstStyle/>
          <a:p>
            <a:pPr algn="ctr"/>
            <a:r>
              <a:rPr lang="en-US" sz="5400" dirty="0" err="1" smtClean="0">
                <a:solidFill>
                  <a:schemeClr val="accent1">
                    <a:lumMod val="75000"/>
                  </a:schemeClr>
                </a:solidFill>
                <a:latin typeface="NikoshBAN" panose="02000000000000000000" pitchFamily="2" charset="0"/>
                <a:cs typeface="NikoshBAN" panose="02000000000000000000" pitchFamily="2" charset="0"/>
              </a:rPr>
              <a:t>স্বাধীনতার</a:t>
            </a:r>
            <a:r>
              <a:rPr lang="en-US" sz="5400" dirty="0" smtClean="0">
                <a:solidFill>
                  <a:schemeClr val="accent1">
                    <a:lumMod val="75000"/>
                  </a:schemeClr>
                </a:solidFill>
                <a:latin typeface="NikoshBAN" panose="02000000000000000000" pitchFamily="2" charset="0"/>
                <a:cs typeface="NikoshBAN" panose="02000000000000000000" pitchFamily="2" charset="0"/>
              </a:rPr>
              <a:t> </a:t>
            </a:r>
            <a:r>
              <a:rPr lang="en-US" sz="5400" dirty="0" err="1" smtClean="0">
                <a:solidFill>
                  <a:schemeClr val="accent1">
                    <a:lumMod val="75000"/>
                  </a:schemeClr>
                </a:solidFill>
                <a:latin typeface="NikoshBAN" panose="02000000000000000000" pitchFamily="2" charset="0"/>
                <a:cs typeface="NikoshBAN" panose="02000000000000000000" pitchFamily="2" charset="0"/>
              </a:rPr>
              <a:t>রক্ষাকবচঃ</a:t>
            </a:r>
            <a:r>
              <a:rPr lang="en-US" sz="5400" dirty="0" smtClean="0">
                <a:solidFill>
                  <a:schemeClr val="accent1">
                    <a:lumMod val="75000"/>
                  </a:schemeClr>
                </a:solidFill>
                <a:latin typeface="NikoshBAN" panose="02000000000000000000" pitchFamily="2" charset="0"/>
                <a:cs typeface="NikoshBAN" panose="02000000000000000000" pitchFamily="2" charset="0"/>
              </a:rPr>
              <a:t>-</a:t>
            </a:r>
            <a:endParaRPr lang="en-US" sz="5400" dirty="0">
              <a:solidFill>
                <a:schemeClr val="accent1">
                  <a:lumMod val="75000"/>
                </a:schemeClr>
              </a:solidFill>
              <a:latin typeface="NikoshBAN" panose="02000000000000000000" pitchFamily="2" charset="0"/>
              <a:cs typeface="NikoshBAN" panose="02000000000000000000" pitchFamily="2" charset="0"/>
            </a:endParaRPr>
          </a:p>
        </p:txBody>
      </p:sp>
      <p:graphicFrame>
        <p:nvGraphicFramePr>
          <p:cNvPr id="4" name="Diagram 3"/>
          <p:cNvGraphicFramePr/>
          <p:nvPr>
            <p:extLst>
              <p:ext uri="{D42A27DB-BD31-4B8C-83A1-F6EECF244321}">
                <p14:modId xmlns:p14="http://schemas.microsoft.com/office/powerpoint/2010/main" val="1156302066"/>
              </p:ext>
            </p:extLst>
          </p:nvPr>
        </p:nvGraphicFramePr>
        <p:xfrm>
          <a:off x="0" y="2202873"/>
          <a:ext cx="12192000" cy="4918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20399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graphicEl>
                                              <a:dgm id="{AC224029-8653-43C5-BDE4-35EDC5EC6648}"/>
                                            </p:graphicEl>
                                          </p:spTgt>
                                        </p:tgtEl>
                                        <p:attrNameLst>
                                          <p:attrName>style.visibility</p:attrName>
                                        </p:attrNameLst>
                                      </p:cBhvr>
                                      <p:to>
                                        <p:strVal val="visible"/>
                                      </p:to>
                                    </p:set>
                                    <p:animEffect transition="in" filter="wipe(down)">
                                      <p:cBhvr>
                                        <p:cTn id="15" dur="580">
                                          <p:stCondLst>
                                            <p:cond delay="0"/>
                                          </p:stCondLst>
                                        </p:cTn>
                                        <p:tgtEl>
                                          <p:spTgt spid="4">
                                            <p:graphicEl>
                                              <a:dgm id="{AC224029-8653-43C5-BDE4-35EDC5EC6648}"/>
                                            </p:graphicEl>
                                          </p:spTgt>
                                        </p:tgtEl>
                                      </p:cBhvr>
                                    </p:animEffect>
                                    <p:anim calcmode="lin" valueType="num">
                                      <p:cBhvr>
                                        <p:cTn id="16" dur="1822" tmFilter="0,0; 0.14,0.36; 0.43,0.73; 0.71,0.91; 1.0,1.0">
                                          <p:stCondLst>
                                            <p:cond delay="0"/>
                                          </p:stCondLst>
                                        </p:cTn>
                                        <p:tgtEl>
                                          <p:spTgt spid="4">
                                            <p:graphicEl>
                                              <a:dgm id="{AC224029-8653-43C5-BDE4-35EDC5EC6648}"/>
                                            </p:graphic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graphicEl>
                                              <a:dgm id="{AC224029-8653-43C5-BDE4-35EDC5EC6648}"/>
                                            </p:graphic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graphicEl>
                                              <a:dgm id="{AC224029-8653-43C5-BDE4-35EDC5EC6648}"/>
                                            </p:graphic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graphicEl>
                                              <a:dgm id="{AC224029-8653-43C5-BDE4-35EDC5EC6648}"/>
                                            </p:graphic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graphicEl>
                                              <a:dgm id="{AC224029-8653-43C5-BDE4-35EDC5EC6648}"/>
                                            </p:graphic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graphicEl>
                                              <a:dgm id="{AC224029-8653-43C5-BDE4-35EDC5EC6648}"/>
                                            </p:graphicEl>
                                          </p:spTgt>
                                        </p:tgtEl>
                                      </p:cBhvr>
                                      <p:to x="100000" y="60000"/>
                                    </p:animScale>
                                    <p:animScale>
                                      <p:cBhvr>
                                        <p:cTn id="22" dur="166" decel="50000">
                                          <p:stCondLst>
                                            <p:cond delay="676"/>
                                          </p:stCondLst>
                                        </p:cTn>
                                        <p:tgtEl>
                                          <p:spTgt spid="4">
                                            <p:graphicEl>
                                              <a:dgm id="{AC224029-8653-43C5-BDE4-35EDC5EC6648}"/>
                                            </p:graphicEl>
                                          </p:spTgt>
                                        </p:tgtEl>
                                      </p:cBhvr>
                                      <p:to x="100000" y="100000"/>
                                    </p:animScale>
                                    <p:animScale>
                                      <p:cBhvr>
                                        <p:cTn id="23" dur="26">
                                          <p:stCondLst>
                                            <p:cond delay="1312"/>
                                          </p:stCondLst>
                                        </p:cTn>
                                        <p:tgtEl>
                                          <p:spTgt spid="4">
                                            <p:graphicEl>
                                              <a:dgm id="{AC224029-8653-43C5-BDE4-35EDC5EC6648}"/>
                                            </p:graphicEl>
                                          </p:spTgt>
                                        </p:tgtEl>
                                      </p:cBhvr>
                                      <p:to x="100000" y="80000"/>
                                    </p:animScale>
                                    <p:animScale>
                                      <p:cBhvr>
                                        <p:cTn id="24" dur="166" decel="50000">
                                          <p:stCondLst>
                                            <p:cond delay="1338"/>
                                          </p:stCondLst>
                                        </p:cTn>
                                        <p:tgtEl>
                                          <p:spTgt spid="4">
                                            <p:graphicEl>
                                              <a:dgm id="{AC224029-8653-43C5-BDE4-35EDC5EC6648}"/>
                                            </p:graphicEl>
                                          </p:spTgt>
                                        </p:tgtEl>
                                      </p:cBhvr>
                                      <p:to x="100000" y="100000"/>
                                    </p:animScale>
                                    <p:animScale>
                                      <p:cBhvr>
                                        <p:cTn id="25" dur="26">
                                          <p:stCondLst>
                                            <p:cond delay="1642"/>
                                          </p:stCondLst>
                                        </p:cTn>
                                        <p:tgtEl>
                                          <p:spTgt spid="4">
                                            <p:graphicEl>
                                              <a:dgm id="{AC224029-8653-43C5-BDE4-35EDC5EC6648}"/>
                                            </p:graphicEl>
                                          </p:spTgt>
                                        </p:tgtEl>
                                      </p:cBhvr>
                                      <p:to x="100000" y="90000"/>
                                    </p:animScale>
                                    <p:animScale>
                                      <p:cBhvr>
                                        <p:cTn id="26" dur="166" decel="50000">
                                          <p:stCondLst>
                                            <p:cond delay="1668"/>
                                          </p:stCondLst>
                                        </p:cTn>
                                        <p:tgtEl>
                                          <p:spTgt spid="4">
                                            <p:graphicEl>
                                              <a:dgm id="{AC224029-8653-43C5-BDE4-35EDC5EC6648}"/>
                                            </p:graphicEl>
                                          </p:spTgt>
                                        </p:tgtEl>
                                      </p:cBhvr>
                                      <p:to x="100000" y="100000"/>
                                    </p:animScale>
                                    <p:animScale>
                                      <p:cBhvr>
                                        <p:cTn id="27" dur="26">
                                          <p:stCondLst>
                                            <p:cond delay="1808"/>
                                          </p:stCondLst>
                                        </p:cTn>
                                        <p:tgtEl>
                                          <p:spTgt spid="4">
                                            <p:graphicEl>
                                              <a:dgm id="{AC224029-8653-43C5-BDE4-35EDC5EC6648}"/>
                                            </p:graphicEl>
                                          </p:spTgt>
                                        </p:tgtEl>
                                      </p:cBhvr>
                                      <p:to x="100000" y="95000"/>
                                    </p:animScale>
                                    <p:animScale>
                                      <p:cBhvr>
                                        <p:cTn id="28" dur="166" decel="50000">
                                          <p:stCondLst>
                                            <p:cond delay="1834"/>
                                          </p:stCondLst>
                                        </p:cTn>
                                        <p:tgtEl>
                                          <p:spTgt spid="4">
                                            <p:graphicEl>
                                              <a:dgm id="{AC224029-8653-43C5-BDE4-35EDC5EC6648}"/>
                                            </p:graphic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graphicEl>
                                              <a:dgm id="{32D66AAF-B301-4416-B4D0-478BFAE98548}"/>
                                            </p:graphicEl>
                                          </p:spTgt>
                                        </p:tgtEl>
                                        <p:attrNameLst>
                                          <p:attrName>style.visibility</p:attrName>
                                        </p:attrNameLst>
                                      </p:cBhvr>
                                      <p:to>
                                        <p:strVal val="visible"/>
                                      </p:to>
                                    </p:set>
                                    <p:animEffect transition="in" filter="wipe(down)">
                                      <p:cBhvr>
                                        <p:cTn id="33" dur="580">
                                          <p:stCondLst>
                                            <p:cond delay="0"/>
                                          </p:stCondLst>
                                        </p:cTn>
                                        <p:tgtEl>
                                          <p:spTgt spid="4">
                                            <p:graphicEl>
                                              <a:dgm id="{32D66AAF-B301-4416-B4D0-478BFAE98548}"/>
                                            </p:graphicEl>
                                          </p:spTgt>
                                        </p:tgtEl>
                                      </p:cBhvr>
                                    </p:animEffect>
                                    <p:anim calcmode="lin" valueType="num">
                                      <p:cBhvr>
                                        <p:cTn id="34" dur="1822" tmFilter="0,0; 0.14,0.36; 0.43,0.73; 0.71,0.91; 1.0,1.0">
                                          <p:stCondLst>
                                            <p:cond delay="0"/>
                                          </p:stCondLst>
                                        </p:cTn>
                                        <p:tgtEl>
                                          <p:spTgt spid="4">
                                            <p:graphicEl>
                                              <a:dgm id="{32D66AAF-B301-4416-B4D0-478BFAE98548}"/>
                                            </p:graphic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graphicEl>
                                              <a:dgm id="{32D66AAF-B301-4416-B4D0-478BFAE98548}"/>
                                            </p:graphic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graphicEl>
                                              <a:dgm id="{32D66AAF-B301-4416-B4D0-478BFAE98548}"/>
                                            </p:graphic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graphicEl>
                                              <a:dgm id="{32D66AAF-B301-4416-B4D0-478BFAE98548}"/>
                                            </p:graphic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graphicEl>
                                              <a:dgm id="{32D66AAF-B301-4416-B4D0-478BFAE98548}"/>
                                            </p:graphic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graphicEl>
                                              <a:dgm id="{32D66AAF-B301-4416-B4D0-478BFAE98548}"/>
                                            </p:graphicEl>
                                          </p:spTgt>
                                        </p:tgtEl>
                                      </p:cBhvr>
                                      <p:to x="100000" y="60000"/>
                                    </p:animScale>
                                    <p:animScale>
                                      <p:cBhvr>
                                        <p:cTn id="40" dur="166" decel="50000">
                                          <p:stCondLst>
                                            <p:cond delay="676"/>
                                          </p:stCondLst>
                                        </p:cTn>
                                        <p:tgtEl>
                                          <p:spTgt spid="4">
                                            <p:graphicEl>
                                              <a:dgm id="{32D66AAF-B301-4416-B4D0-478BFAE98548}"/>
                                            </p:graphicEl>
                                          </p:spTgt>
                                        </p:tgtEl>
                                      </p:cBhvr>
                                      <p:to x="100000" y="100000"/>
                                    </p:animScale>
                                    <p:animScale>
                                      <p:cBhvr>
                                        <p:cTn id="41" dur="26">
                                          <p:stCondLst>
                                            <p:cond delay="1312"/>
                                          </p:stCondLst>
                                        </p:cTn>
                                        <p:tgtEl>
                                          <p:spTgt spid="4">
                                            <p:graphicEl>
                                              <a:dgm id="{32D66AAF-B301-4416-B4D0-478BFAE98548}"/>
                                            </p:graphicEl>
                                          </p:spTgt>
                                        </p:tgtEl>
                                      </p:cBhvr>
                                      <p:to x="100000" y="80000"/>
                                    </p:animScale>
                                    <p:animScale>
                                      <p:cBhvr>
                                        <p:cTn id="42" dur="166" decel="50000">
                                          <p:stCondLst>
                                            <p:cond delay="1338"/>
                                          </p:stCondLst>
                                        </p:cTn>
                                        <p:tgtEl>
                                          <p:spTgt spid="4">
                                            <p:graphicEl>
                                              <a:dgm id="{32D66AAF-B301-4416-B4D0-478BFAE98548}"/>
                                            </p:graphicEl>
                                          </p:spTgt>
                                        </p:tgtEl>
                                      </p:cBhvr>
                                      <p:to x="100000" y="100000"/>
                                    </p:animScale>
                                    <p:animScale>
                                      <p:cBhvr>
                                        <p:cTn id="43" dur="26">
                                          <p:stCondLst>
                                            <p:cond delay="1642"/>
                                          </p:stCondLst>
                                        </p:cTn>
                                        <p:tgtEl>
                                          <p:spTgt spid="4">
                                            <p:graphicEl>
                                              <a:dgm id="{32D66AAF-B301-4416-B4D0-478BFAE98548}"/>
                                            </p:graphicEl>
                                          </p:spTgt>
                                        </p:tgtEl>
                                      </p:cBhvr>
                                      <p:to x="100000" y="90000"/>
                                    </p:animScale>
                                    <p:animScale>
                                      <p:cBhvr>
                                        <p:cTn id="44" dur="166" decel="50000">
                                          <p:stCondLst>
                                            <p:cond delay="1668"/>
                                          </p:stCondLst>
                                        </p:cTn>
                                        <p:tgtEl>
                                          <p:spTgt spid="4">
                                            <p:graphicEl>
                                              <a:dgm id="{32D66AAF-B301-4416-B4D0-478BFAE98548}"/>
                                            </p:graphicEl>
                                          </p:spTgt>
                                        </p:tgtEl>
                                      </p:cBhvr>
                                      <p:to x="100000" y="100000"/>
                                    </p:animScale>
                                    <p:animScale>
                                      <p:cBhvr>
                                        <p:cTn id="45" dur="26">
                                          <p:stCondLst>
                                            <p:cond delay="1808"/>
                                          </p:stCondLst>
                                        </p:cTn>
                                        <p:tgtEl>
                                          <p:spTgt spid="4">
                                            <p:graphicEl>
                                              <a:dgm id="{32D66AAF-B301-4416-B4D0-478BFAE98548}"/>
                                            </p:graphicEl>
                                          </p:spTgt>
                                        </p:tgtEl>
                                      </p:cBhvr>
                                      <p:to x="100000" y="95000"/>
                                    </p:animScale>
                                    <p:animScale>
                                      <p:cBhvr>
                                        <p:cTn id="46" dur="166" decel="50000">
                                          <p:stCondLst>
                                            <p:cond delay="1834"/>
                                          </p:stCondLst>
                                        </p:cTn>
                                        <p:tgtEl>
                                          <p:spTgt spid="4">
                                            <p:graphicEl>
                                              <a:dgm id="{32D66AAF-B301-4416-B4D0-478BFAE98548}"/>
                                            </p:graphicEl>
                                          </p:spTgt>
                                        </p:tgtEl>
                                      </p:cBhvr>
                                      <p:to x="100000" y="100000"/>
                                    </p:animScale>
                                  </p:childTnLst>
                                </p:cTn>
                              </p:par>
                              <p:par>
                                <p:cTn id="47" presetID="26" presetClass="entr" presetSubtype="0" fill="hold" grpId="0" nodeType="withEffect">
                                  <p:stCondLst>
                                    <p:cond delay="0"/>
                                  </p:stCondLst>
                                  <p:childTnLst>
                                    <p:set>
                                      <p:cBhvr>
                                        <p:cTn id="48" dur="1" fill="hold">
                                          <p:stCondLst>
                                            <p:cond delay="0"/>
                                          </p:stCondLst>
                                        </p:cTn>
                                        <p:tgtEl>
                                          <p:spTgt spid="4">
                                            <p:graphicEl>
                                              <a:dgm id="{C00225AF-A47E-4E22-A971-E299F94C6351}"/>
                                            </p:graphicEl>
                                          </p:spTgt>
                                        </p:tgtEl>
                                        <p:attrNameLst>
                                          <p:attrName>style.visibility</p:attrName>
                                        </p:attrNameLst>
                                      </p:cBhvr>
                                      <p:to>
                                        <p:strVal val="visible"/>
                                      </p:to>
                                    </p:set>
                                    <p:animEffect transition="in" filter="wipe(down)">
                                      <p:cBhvr>
                                        <p:cTn id="49" dur="580">
                                          <p:stCondLst>
                                            <p:cond delay="0"/>
                                          </p:stCondLst>
                                        </p:cTn>
                                        <p:tgtEl>
                                          <p:spTgt spid="4">
                                            <p:graphicEl>
                                              <a:dgm id="{C00225AF-A47E-4E22-A971-E299F94C6351}"/>
                                            </p:graphicEl>
                                          </p:spTgt>
                                        </p:tgtEl>
                                      </p:cBhvr>
                                    </p:animEffect>
                                    <p:anim calcmode="lin" valueType="num">
                                      <p:cBhvr>
                                        <p:cTn id="50" dur="1822" tmFilter="0,0; 0.14,0.36; 0.43,0.73; 0.71,0.91; 1.0,1.0">
                                          <p:stCondLst>
                                            <p:cond delay="0"/>
                                          </p:stCondLst>
                                        </p:cTn>
                                        <p:tgtEl>
                                          <p:spTgt spid="4">
                                            <p:graphicEl>
                                              <a:dgm id="{C00225AF-A47E-4E22-A971-E299F94C6351}"/>
                                            </p:graphic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4">
                                            <p:graphicEl>
                                              <a:dgm id="{C00225AF-A47E-4E22-A971-E299F94C6351}"/>
                                            </p:graphic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4">
                                            <p:graphicEl>
                                              <a:dgm id="{C00225AF-A47E-4E22-A971-E299F94C6351}"/>
                                            </p:graphic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4">
                                            <p:graphicEl>
                                              <a:dgm id="{C00225AF-A47E-4E22-A971-E299F94C6351}"/>
                                            </p:graphic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4">
                                            <p:graphicEl>
                                              <a:dgm id="{C00225AF-A47E-4E22-A971-E299F94C6351}"/>
                                            </p:graphic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4">
                                            <p:graphicEl>
                                              <a:dgm id="{C00225AF-A47E-4E22-A971-E299F94C6351}"/>
                                            </p:graphicEl>
                                          </p:spTgt>
                                        </p:tgtEl>
                                      </p:cBhvr>
                                      <p:to x="100000" y="60000"/>
                                    </p:animScale>
                                    <p:animScale>
                                      <p:cBhvr>
                                        <p:cTn id="56" dur="166" decel="50000">
                                          <p:stCondLst>
                                            <p:cond delay="676"/>
                                          </p:stCondLst>
                                        </p:cTn>
                                        <p:tgtEl>
                                          <p:spTgt spid="4">
                                            <p:graphicEl>
                                              <a:dgm id="{C00225AF-A47E-4E22-A971-E299F94C6351}"/>
                                            </p:graphicEl>
                                          </p:spTgt>
                                        </p:tgtEl>
                                      </p:cBhvr>
                                      <p:to x="100000" y="100000"/>
                                    </p:animScale>
                                    <p:animScale>
                                      <p:cBhvr>
                                        <p:cTn id="57" dur="26">
                                          <p:stCondLst>
                                            <p:cond delay="1312"/>
                                          </p:stCondLst>
                                        </p:cTn>
                                        <p:tgtEl>
                                          <p:spTgt spid="4">
                                            <p:graphicEl>
                                              <a:dgm id="{C00225AF-A47E-4E22-A971-E299F94C6351}"/>
                                            </p:graphicEl>
                                          </p:spTgt>
                                        </p:tgtEl>
                                      </p:cBhvr>
                                      <p:to x="100000" y="80000"/>
                                    </p:animScale>
                                    <p:animScale>
                                      <p:cBhvr>
                                        <p:cTn id="58" dur="166" decel="50000">
                                          <p:stCondLst>
                                            <p:cond delay="1338"/>
                                          </p:stCondLst>
                                        </p:cTn>
                                        <p:tgtEl>
                                          <p:spTgt spid="4">
                                            <p:graphicEl>
                                              <a:dgm id="{C00225AF-A47E-4E22-A971-E299F94C6351}"/>
                                            </p:graphicEl>
                                          </p:spTgt>
                                        </p:tgtEl>
                                      </p:cBhvr>
                                      <p:to x="100000" y="100000"/>
                                    </p:animScale>
                                    <p:animScale>
                                      <p:cBhvr>
                                        <p:cTn id="59" dur="26">
                                          <p:stCondLst>
                                            <p:cond delay="1642"/>
                                          </p:stCondLst>
                                        </p:cTn>
                                        <p:tgtEl>
                                          <p:spTgt spid="4">
                                            <p:graphicEl>
                                              <a:dgm id="{C00225AF-A47E-4E22-A971-E299F94C6351}"/>
                                            </p:graphicEl>
                                          </p:spTgt>
                                        </p:tgtEl>
                                      </p:cBhvr>
                                      <p:to x="100000" y="90000"/>
                                    </p:animScale>
                                    <p:animScale>
                                      <p:cBhvr>
                                        <p:cTn id="60" dur="166" decel="50000">
                                          <p:stCondLst>
                                            <p:cond delay="1668"/>
                                          </p:stCondLst>
                                        </p:cTn>
                                        <p:tgtEl>
                                          <p:spTgt spid="4">
                                            <p:graphicEl>
                                              <a:dgm id="{C00225AF-A47E-4E22-A971-E299F94C6351}"/>
                                            </p:graphicEl>
                                          </p:spTgt>
                                        </p:tgtEl>
                                      </p:cBhvr>
                                      <p:to x="100000" y="100000"/>
                                    </p:animScale>
                                    <p:animScale>
                                      <p:cBhvr>
                                        <p:cTn id="61" dur="26">
                                          <p:stCondLst>
                                            <p:cond delay="1808"/>
                                          </p:stCondLst>
                                        </p:cTn>
                                        <p:tgtEl>
                                          <p:spTgt spid="4">
                                            <p:graphicEl>
                                              <a:dgm id="{C00225AF-A47E-4E22-A971-E299F94C6351}"/>
                                            </p:graphicEl>
                                          </p:spTgt>
                                        </p:tgtEl>
                                      </p:cBhvr>
                                      <p:to x="100000" y="95000"/>
                                    </p:animScale>
                                    <p:animScale>
                                      <p:cBhvr>
                                        <p:cTn id="62" dur="166" decel="50000">
                                          <p:stCondLst>
                                            <p:cond delay="1834"/>
                                          </p:stCondLst>
                                        </p:cTn>
                                        <p:tgtEl>
                                          <p:spTgt spid="4">
                                            <p:graphicEl>
                                              <a:dgm id="{C00225AF-A47E-4E22-A971-E299F94C6351}"/>
                                            </p:graphic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4">
                                            <p:graphicEl>
                                              <a:dgm id="{E4F2421B-BB52-4529-90F8-8411F4DDBD44}"/>
                                            </p:graphicEl>
                                          </p:spTgt>
                                        </p:tgtEl>
                                        <p:attrNameLst>
                                          <p:attrName>style.visibility</p:attrName>
                                        </p:attrNameLst>
                                      </p:cBhvr>
                                      <p:to>
                                        <p:strVal val="visible"/>
                                      </p:to>
                                    </p:set>
                                    <p:animEffect transition="in" filter="wipe(down)">
                                      <p:cBhvr>
                                        <p:cTn id="67" dur="580">
                                          <p:stCondLst>
                                            <p:cond delay="0"/>
                                          </p:stCondLst>
                                        </p:cTn>
                                        <p:tgtEl>
                                          <p:spTgt spid="4">
                                            <p:graphicEl>
                                              <a:dgm id="{E4F2421B-BB52-4529-90F8-8411F4DDBD44}"/>
                                            </p:graphicEl>
                                          </p:spTgt>
                                        </p:tgtEl>
                                      </p:cBhvr>
                                    </p:animEffect>
                                    <p:anim calcmode="lin" valueType="num">
                                      <p:cBhvr>
                                        <p:cTn id="68" dur="1822" tmFilter="0,0; 0.14,0.36; 0.43,0.73; 0.71,0.91; 1.0,1.0">
                                          <p:stCondLst>
                                            <p:cond delay="0"/>
                                          </p:stCondLst>
                                        </p:cTn>
                                        <p:tgtEl>
                                          <p:spTgt spid="4">
                                            <p:graphicEl>
                                              <a:dgm id="{E4F2421B-BB52-4529-90F8-8411F4DDBD44}"/>
                                            </p:graphic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4">
                                            <p:graphicEl>
                                              <a:dgm id="{E4F2421B-BB52-4529-90F8-8411F4DDBD44}"/>
                                            </p:graphic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4">
                                            <p:graphicEl>
                                              <a:dgm id="{E4F2421B-BB52-4529-90F8-8411F4DDBD44}"/>
                                            </p:graphic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4">
                                            <p:graphicEl>
                                              <a:dgm id="{E4F2421B-BB52-4529-90F8-8411F4DDBD44}"/>
                                            </p:graphic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4">
                                            <p:graphicEl>
                                              <a:dgm id="{E4F2421B-BB52-4529-90F8-8411F4DDBD44}"/>
                                            </p:graphic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4">
                                            <p:graphicEl>
                                              <a:dgm id="{E4F2421B-BB52-4529-90F8-8411F4DDBD44}"/>
                                            </p:graphicEl>
                                          </p:spTgt>
                                        </p:tgtEl>
                                      </p:cBhvr>
                                      <p:to x="100000" y="60000"/>
                                    </p:animScale>
                                    <p:animScale>
                                      <p:cBhvr>
                                        <p:cTn id="74" dur="166" decel="50000">
                                          <p:stCondLst>
                                            <p:cond delay="676"/>
                                          </p:stCondLst>
                                        </p:cTn>
                                        <p:tgtEl>
                                          <p:spTgt spid="4">
                                            <p:graphicEl>
                                              <a:dgm id="{E4F2421B-BB52-4529-90F8-8411F4DDBD44}"/>
                                            </p:graphicEl>
                                          </p:spTgt>
                                        </p:tgtEl>
                                      </p:cBhvr>
                                      <p:to x="100000" y="100000"/>
                                    </p:animScale>
                                    <p:animScale>
                                      <p:cBhvr>
                                        <p:cTn id="75" dur="26">
                                          <p:stCondLst>
                                            <p:cond delay="1312"/>
                                          </p:stCondLst>
                                        </p:cTn>
                                        <p:tgtEl>
                                          <p:spTgt spid="4">
                                            <p:graphicEl>
                                              <a:dgm id="{E4F2421B-BB52-4529-90F8-8411F4DDBD44}"/>
                                            </p:graphicEl>
                                          </p:spTgt>
                                        </p:tgtEl>
                                      </p:cBhvr>
                                      <p:to x="100000" y="80000"/>
                                    </p:animScale>
                                    <p:animScale>
                                      <p:cBhvr>
                                        <p:cTn id="76" dur="166" decel="50000">
                                          <p:stCondLst>
                                            <p:cond delay="1338"/>
                                          </p:stCondLst>
                                        </p:cTn>
                                        <p:tgtEl>
                                          <p:spTgt spid="4">
                                            <p:graphicEl>
                                              <a:dgm id="{E4F2421B-BB52-4529-90F8-8411F4DDBD44}"/>
                                            </p:graphicEl>
                                          </p:spTgt>
                                        </p:tgtEl>
                                      </p:cBhvr>
                                      <p:to x="100000" y="100000"/>
                                    </p:animScale>
                                    <p:animScale>
                                      <p:cBhvr>
                                        <p:cTn id="77" dur="26">
                                          <p:stCondLst>
                                            <p:cond delay="1642"/>
                                          </p:stCondLst>
                                        </p:cTn>
                                        <p:tgtEl>
                                          <p:spTgt spid="4">
                                            <p:graphicEl>
                                              <a:dgm id="{E4F2421B-BB52-4529-90F8-8411F4DDBD44}"/>
                                            </p:graphicEl>
                                          </p:spTgt>
                                        </p:tgtEl>
                                      </p:cBhvr>
                                      <p:to x="100000" y="90000"/>
                                    </p:animScale>
                                    <p:animScale>
                                      <p:cBhvr>
                                        <p:cTn id="78" dur="166" decel="50000">
                                          <p:stCondLst>
                                            <p:cond delay="1668"/>
                                          </p:stCondLst>
                                        </p:cTn>
                                        <p:tgtEl>
                                          <p:spTgt spid="4">
                                            <p:graphicEl>
                                              <a:dgm id="{E4F2421B-BB52-4529-90F8-8411F4DDBD44}"/>
                                            </p:graphicEl>
                                          </p:spTgt>
                                        </p:tgtEl>
                                      </p:cBhvr>
                                      <p:to x="100000" y="100000"/>
                                    </p:animScale>
                                    <p:animScale>
                                      <p:cBhvr>
                                        <p:cTn id="79" dur="26">
                                          <p:stCondLst>
                                            <p:cond delay="1808"/>
                                          </p:stCondLst>
                                        </p:cTn>
                                        <p:tgtEl>
                                          <p:spTgt spid="4">
                                            <p:graphicEl>
                                              <a:dgm id="{E4F2421B-BB52-4529-90F8-8411F4DDBD44}"/>
                                            </p:graphicEl>
                                          </p:spTgt>
                                        </p:tgtEl>
                                      </p:cBhvr>
                                      <p:to x="100000" y="95000"/>
                                    </p:animScale>
                                    <p:animScale>
                                      <p:cBhvr>
                                        <p:cTn id="80" dur="166" decel="50000">
                                          <p:stCondLst>
                                            <p:cond delay="1834"/>
                                          </p:stCondLst>
                                        </p:cTn>
                                        <p:tgtEl>
                                          <p:spTgt spid="4">
                                            <p:graphicEl>
                                              <a:dgm id="{E4F2421B-BB52-4529-90F8-8411F4DDBD44}"/>
                                            </p:graphicEl>
                                          </p:spTgt>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4">
                                            <p:graphicEl>
                                              <a:dgm id="{AB9B9A42-53CC-4B14-B53D-5EEA5150CE02}"/>
                                            </p:graphicEl>
                                          </p:spTgt>
                                        </p:tgtEl>
                                        <p:attrNameLst>
                                          <p:attrName>style.visibility</p:attrName>
                                        </p:attrNameLst>
                                      </p:cBhvr>
                                      <p:to>
                                        <p:strVal val="visible"/>
                                      </p:to>
                                    </p:set>
                                    <p:animEffect transition="in" filter="wipe(down)">
                                      <p:cBhvr>
                                        <p:cTn id="83" dur="580">
                                          <p:stCondLst>
                                            <p:cond delay="0"/>
                                          </p:stCondLst>
                                        </p:cTn>
                                        <p:tgtEl>
                                          <p:spTgt spid="4">
                                            <p:graphicEl>
                                              <a:dgm id="{AB9B9A42-53CC-4B14-B53D-5EEA5150CE02}"/>
                                            </p:graphicEl>
                                          </p:spTgt>
                                        </p:tgtEl>
                                      </p:cBhvr>
                                    </p:animEffect>
                                    <p:anim calcmode="lin" valueType="num">
                                      <p:cBhvr>
                                        <p:cTn id="84" dur="1822" tmFilter="0,0; 0.14,0.36; 0.43,0.73; 0.71,0.91; 1.0,1.0">
                                          <p:stCondLst>
                                            <p:cond delay="0"/>
                                          </p:stCondLst>
                                        </p:cTn>
                                        <p:tgtEl>
                                          <p:spTgt spid="4">
                                            <p:graphicEl>
                                              <a:dgm id="{AB9B9A42-53CC-4B14-B53D-5EEA5150CE02}"/>
                                            </p:graphicEl>
                                          </p:spTgt>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4">
                                            <p:graphicEl>
                                              <a:dgm id="{AB9B9A42-53CC-4B14-B53D-5EEA5150CE02}"/>
                                            </p:graphicEl>
                                          </p:spTgt>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4">
                                            <p:graphicEl>
                                              <a:dgm id="{AB9B9A42-53CC-4B14-B53D-5EEA5150CE02}"/>
                                            </p:graphicEl>
                                          </p:spTgt>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4">
                                            <p:graphicEl>
                                              <a:dgm id="{AB9B9A42-53CC-4B14-B53D-5EEA5150CE02}"/>
                                            </p:graphicEl>
                                          </p:spTgt>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4">
                                            <p:graphicEl>
                                              <a:dgm id="{AB9B9A42-53CC-4B14-B53D-5EEA5150CE02}"/>
                                            </p:graphicEl>
                                          </p:spTgt>
                                        </p:tgtEl>
                                        <p:attrNameLst>
                                          <p:attrName>ppt_y</p:attrName>
                                        </p:attrNameLst>
                                      </p:cBhvr>
                                      <p:tavLst>
                                        <p:tav tm="0" fmla="#ppt_y-sin(pi*$)/81">
                                          <p:val>
                                            <p:fltVal val="0"/>
                                          </p:val>
                                        </p:tav>
                                        <p:tav tm="100000">
                                          <p:val>
                                            <p:fltVal val="1"/>
                                          </p:val>
                                        </p:tav>
                                      </p:tavLst>
                                    </p:anim>
                                    <p:animScale>
                                      <p:cBhvr>
                                        <p:cTn id="89" dur="26">
                                          <p:stCondLst>
                                            <p:cond delay="650"/>
                                          </p:stCondLst>
                                        </p:cTn>
                                        <p:tgtEl>
                                          <p:spTgt spid="4">
                                            <p:graphicEl>
                                              <a:dgm id="{AB9B9A42-53CC-4B14-B53D-5EEA5150CE02}"/>
                                            </p:graphicEl>
                                          </p:spTgt>
                                        </p:tgtEl>
                                      </p:cBhvr>
                                      <p:to x="100000" y="60000"/>
                                    </p:animScale>
                                    <p:animScale>
                                      <p:cBhvr>
                                        <p:cTn id="90" dur="166" decel="50000">
                                          <p:stCondLst>
                                            <p:cond delay="676"/>
                                          </p:stCondLst>
                                        </p:cTn>
                                        <p:tgtEl>
                                          <p:spTgt spid="4">
                                            <p:graphicEl>
                                              <a:dgm id="{AB9B9A42-53CC-4B14-B53D-5EEA5150CE02}"/>
                                            </p:graphicEl>
                                          </p:spTgt>
                                        </p:tgtEl>
                                      </p:cBhvr>
                                      <p:to x="100000" y="100000"/>
                                    </p:animScale>
                                    <p:animScale>
                                      <p:cBhvr>
                                        <p:cTn id="91" dur="26">
                                          <p:stCondLst>
                                            <p:cond delay="1312"/>
                                          </p:stCondLst>
                                        </p:cTn>
                                        <p:tgtEl>
                                          <p:spTgt spid="4">
                                            <p:graphicEl>
                                              <a:dgm id="{AB9B9A42-53CC-4B14-B53D-5EEA5150CE02}"/>
                                            </p:graphicEl>
                                          </p:spTgt>
                                        </p:tgtEl>
                                      </p:cBhvr>
                                      <p:to x="100000" y="80000"/>
                                    </p:animScale>
                                    <p:animScale>
                                      <p:cBhvr>
                                        <p:cTn id="92" dur="166" decel="50000">
                                          <p:stCondLst>
                                            <p:cond delay="1338"/>
                                          </p:stCondLst>
                                        </p:cTn>
                                        <p:tgtEl>
                                          <p:spTgt spid="4">
                                            <p:graphicEl>
                                              <a:dgm id="{AB9B9A42-53CC-4B14-B53D-5EEA5150CE02}"/>
                                            </p:graphicEl>
                                          </p:spTgt>
                                        </p:tgtEl>
                                      </p:cBhvr>
                                      <p:to x="100000" y="100000"/>
                                    </p:animScale>
                                    <p:animScale>
                                      <p:cBhvr>
                                        <p:cTn id="93" dur="26">
                                          <p:stCondLst>
                                            <p:cond delay="1642"/>
                                          </p:stCondLst>
                                        </p:cTn>
                                        <p:tgtEl>
                                          <p:spTgt spid="4">
                                            <p:graphicEl>
                                              <a:dgm id="{AB9B9A42-53CC-4B14-B53D-5EEA5150CE02}"/>
                                            </p:graphicEl>
                                          </p:spTgt>
                                        </p:tgtEl>
                                      </p:cBhvr>
                                      <p:to x="100000" y="90000"/>
                                    </p:animScale>
                                    <p:animScale>
                                      <p:cBhvr>
                                        <p:cTn id="94" dur="166" decel="50000">
                                          <p:stCondLst>
                                            <p:cond delay="1668"/>
                                          </p:stCondLst>
                                        </p:cTn>
                                        <p:tgtEl>
                                          <p:spTgt spid="4">
                                            <p:graphicEl>
                                              <a:dgm id="{AB9B9A42-53CC-4B14-B53D-5EEA5150CE02}"/>
                                            </p:graphicEl>
                                          </p:spTgt>
                                        </p:tgtEl>
                                      </p:cBhvr>
                                      <p:to x="100000" y="100000"/>
                                    </p:animScale>
                                    <p:animScale>
                                      <p:cBhvr>
                                        <p:cTn id="95" dur="26">
                                          <p:stCondLst>
                                            <p:cond delay="1808"/>
                                          </p:stCondLst>
                                        </p:cTn>
                                        <p:tgtEl>
                                          <p:spTgt spid="4">
                                            <p:graphicEl>
                                              <a:dgm id="{AB9B9A42-53CC-4B14-B53D-5EEA5150CE02}"/>
                                            </p:graphicEl>
                                          </p:spTgt>
                                        </p:tgtEl>
                                      </p:cBhvr>
                                      <p:to x="100000" y="95000"/>
                                    </p:animScale>
                                    <p:animScale>
                                      <p:cBhvr>
                                        <p:cTn id="96" dur="166" decel="50000">
                                          <p:stCondLst>
                                            <p:cond delay="1834"/>
                                          </p:stCondLst>
                                        </p:cTn>
                                        <p:tgtEl>
                                          <p:spTgt spid="4">
                                            <p:graphicEl>
                                              <a:dgm id="{AB9B9A42-53CC-4B14-B53D-5EEA5150CE02}"/>
                                            </p:graphicEl>
                                          </p:spTgt>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4">
                                            <p:graphicEl>
                                              <a:dgm id="{6FC558DF-1075-4090-94A5-26BA6148E9CF}"/>
                                            </p:graphicEl>
                                          </p:spTgt>
                                        </p:tgtEl>
                                        <p:attrNameLst>
                                          <p:attrName>style.visibility</p:attrName>
                                        </p:attrNameLst>
                                      </p:cBhvr>
                                      <p:to>
                                        <p:strVal val="visible"/>
                                      </p:to>
                                    </p:set>
                                    <p:animEffect transition="in" filter="wipe(down)">
                                      <p:cBhvr>
                                        <p:cTn id="101" dur="580">
                                          <p:stCondLst>
                                            <p:cond delay="0"/>
                                          </p:stCondLst>
                                        </p:cTn>
                                        <p:tgtEl>
                                          <p:spTgt spid="4">
                                            <p:graphicEl>
                                              <a:dgm id="{6FC558DF-1075-4090-94A5-26BA6148E9CF}"/>
                                            </p:graphicEl>
                                          </p:spTgt>
                                        </p:tgtEl>
                                      </p:cBhvr>
                                    </p:animEffect>
                                    <p:anim calcmode="lin" valueType="num">
                                      <p:cBhvr>
                                        <p:cTn id="102" dur="1822" tmFilter="0,0; 0.14,0.36; 0.43,0.73; 0.71,0.91; 1.0,1.0">
                                          <p:stCondLst>
                                            <p:cond delay="0"/>
                                          </p:stCondLst>
                                        </p:cTn>
                                        <p:tgtEl>
                                          <p:spTgt spid="4">
                                            <p:graphicEl>
                                              <a:dgm id="{6FC558DF-1075-4090-94A5-26BA6148E9CF}"/>
                                            </p:graphicEl>
                                          </p:spTgt>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4">
                                            <p:graphicEl>
                                              <a:dgm id="{6FC558DF-1075-4090-94A5-26BA6148E9CF}"/>
                                            </p:graphicEl>
                                          </p:spTgt>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4">
                                            <p:graphicEl>
                                              <a:dgm id="{6FC558DF-1075-4090-94A5-26BA6148E9CF}"/>
                                            </p:graphicEl>
                                          </p:spTgt>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4">
                                            <p:graphicEl>
                                              <a:dgm id="{6FC558DF-1075-4090-94A5-26BA6148E9CF}"/>
                                            </p:graphicEl>
                                          </p:spTgt>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4">
                                            <p:graphicEl>
                                              <a:dgm id="{6FC558DF-1075-4090-94A5-26BA6148E9CF}"/>
                                            </p:graphicEl>
                                          </p:spTgt>
                                        </p:tgtEl>
                                        <p:attrNameLst>
                                          <p:attrName>ppt_y</p:attrName>
                                        </p:attrNameLst>
                                      </p:cBhvr>
                                      <p:tavLst>
                                        <p:tav tm="0" fmla="#ppt_y-sin(pi*$)/81">
                                          <p:val>
                                            <p:fltVal val="0"/>
                                          </p:val>
                                        </p:tav>
                                        <p:tav tm="100000">
                                          <p:val>
                                            <p:fltVal val="1"/>
                                          </p:val>
                                        </p:tav>
                                      </p:tavLst>
                                    </p:anim>
                                    <p:animScale>
                                      <p:cBhvr>
                                        <p:cTn id="107" dur="26">
                                          <p:stCondLst>
                                            <p:cond delay="650"/>
                                          </p:stCondLst>
                                        </p:cTn>
                                        <p:tgtEl>
                                          <p:spTgt spid="4">
                                            <p:graphicEl>
                                              <a:dgm id="{6FC558DF-1075-4090-94A5-26BA6148E9CF}"/>
                                            </p:graphicEl>
                                          </p:spTgt>
                                        </p:tgtEl>
                                      </p:cBhvr>
                                      <p:to x="100000" y="60000"/>
                                    </p:animScale>
                                    <p:animScale>
                                      <p:cBhvr>
                                        <p:cTn id="108" dur="166" decel="50000">
                                          <p:stCondLst>
                                            <p:cond delay="676"/>
                                          </p:stCondLst>
                                        </p:cTn>
                                        <p:tgtEl>
                                          <p:spTgt spid="4">
                                            <p:graphicEl>
                                              <a:dgm id="{6FC558DF-1075-4090-94A5-26BA6148E9CF}"/>
                                            </p:graphicEl>
                                          </p:spTgt>
                                        </p:tgtEl>
                                      </p:cBhvr>
                                      <p:to x="100000" y="100000"/>
                                    </p:animScale>
                                    <p:animScale>
                                      <p:cBhvr>
                                        <p:cTn id="109" dur="26">
                                          <p:stCondLst>
                                            <p:cond delay="1312"/>
                                          </p:stCondLst>
                                        </p:cTn>
                                        <p:tgtEl>
                                          <p:spTgt spid="4">
                                            <p:graphicEl>
                                              <a:dgm id="{6FC558DF-1075-4090-94A5-26BA6148E9CF}"/>
                                            </p:graphicEl>
                                          </p:spTgt>
                                        </p:tgtEl>
                                      </p:cBhvr>
                                      <p:to x="100000" y="80000"/>
                                    </p:animScale>
                                    <p:animScale>
                                      <p:cBhvr>
                                        <p:cTn id="110" dur="166" decel="50000">
                                          <p:stCondLst>
                                            <p:cond delay="1338"/>
                                          </p:stCondLst>
                                        </p:cTn>
                                        <p:tgtEl>
                                          <p:spTgt spid="4">
                                            <p:graphicEl>
                                              <a:dgm id="{6FC558DF-1075-4090-94A5-26BA6148E9CF}"/>
                                            </p:graphicEl>
                                          </p:spTgt>
                                        </p:tgtEl>
                                      </p:cBhvr>
                                      <p:to x="100000" y="100000"/>
                                    </p:animScale>
                                    <p:animScale>
                                      <p:cBhvr>
                                        <p:cTn id="111" dur="26">
                                          <p:stCondLst>
                                            <p:cond delay="1642"/>
                                          </p:stCondLst>
                                        </p:cTn>
                                        <p:tgtEl>
                                          <p:spTgt spid="4">
                                            <p:graphicEl>
                                              <a:dgm id="{6FC558DF-1075-4090-94A5-26BA6148E9CF}"/>
                                            </p:graphicEl>
                                          </p:spTgt>
                                        </p:tgtEl>
                                      </p:cBhvr>
                                      <p:to x="100000" y="90000"/>
                                    </p:animScale>
                                    <p:animScale>
                                      <p:cBhvr>
                                        <p:cTn id="112" dur="166" decel="50000">
                                          <p:stCondLst>
                                            <p:cond delay="1668"/>
                                          </p:stCondLst>
                                        </p:cTn>
                                        <p:tgtEl>
                                          <p:spTgt spid="4">
                                            <p:graphicEl>
                                              <a:dgm id="{6FC558DF-1075-4090-94A5-26BA6148E9CF}"/>
                                            </p:graphicEl>
                                          </p:spTgt>
                                        </p:tgtEl>
                                      </p:cBhvr>
                                      <p:to x="100000" y="100000"/>
                                    </p:animScale>
                                    <p:animScale>
                                      <p:cBhvr>
                                        <p:cTn id="113" dur="26">
                                          <p:stCondLst>
                                            <p:cond delay="1808"/>
                                          </p:stCondLst>
                                        </p:cTn>
                                        <p:tgtEl>
                                          <p:spTgt spid="4">
                                            <p:graphicEl>
                                              <a:dgm id="{6FC558DF-1075-4090-94A5-26BA6148E9CF}"/>
                                            </p:graphicEl>
                                          </p:spTgt>
                                        </p:tgtEl>
                                      </p:cBhvr>
                                      <p:to x="100000" y="95000"/>
                                    </p:animScale>
                                    <p:animScale>
                                      <p:cBhvr>
                                        <p:cTn id="114" dur="166" decel="50000">
                                          <p:stCondLst>
                                            <p:cond delay="1834"/>
                                          </p:stCondLst>
                                        </p:cTn>
                                        <p:tgtEl>
                                          <p:spTgt spid="4">
                                            <p:graphicEl>
                                              <a:dgm id="{6FC558DF-1075-4090-94A5-26BA6148E9CF}"/>
                                            </p:graphicEl>
                                          </p:spTgt>
                                        </p:tgtEl>
                                      </p:cBhvr>
                                      <p:to x="100000" y="100000"/>
                                    </p:animScale>
                                  </p:childTnLst>
                                </p:cTn>
                              </p:par>
                              <p:par>
                                <p:cTn id="115" presetID="26" presetClass="entr" presetSubtype="0" fill="hold" grpId="0" nodeType="withEffect">
                                  <p:stCondLst>
                                    <p:cond delay="0"/>
                                  </p:stCondLst>
                                  <p:childTnLst>
                                    <p:set>
                                      <p:cBhvr>
                                        <p:cTn id="116" dur="1" fill="hold">
                                          <p:stCondLst>
                                            <p:cond delay="0"/>
                                          </p:stCondLst>
                                        </p:cTn>
                                        <p:tgtEl>
                                          <p:spTgt spid="4">
                                            <p:graphicEl>
                                              <a:dgm id="{94801F12-DBBF-46D8-99A1-F6419B7C4C5E}"/>
                                            </p:graphicEl>
                                          </p:spTgt>
                                        </p:tgtEl>
                                        <p:attrNameLst>
                                          <p:attrName>style.visibility</p:attrName>
                                        </p:attrNameLst>
                                      </p:cBhvr>
                                      <p:to>
                                        <p:strVal val="visible"/>
                                      </p:to>
                                    </p:set>
                                    <p:animEffect transition="in" filter="wipe(down)">
                                      <p:cBhvr>
                                        <p:cTn id="117" dur="580">
                                          <p:stCondLst>
                                            <p:cond delay="0"/>
                                          </p:stCondLst>
                                        </p:cTn>
                                        <p:tgtEl>
                                          <p:spTgt spid="4">
                                            <p:graphicEl>
                                              <a:dgm id="{94801F12-DBBF-46D8-99A1-F6419B7C4C5E}"/>
                                            </p:graphicEl>
                                          </p:spTgt>
                                        </p:tgtEl>
                                      </p:cBhvr>
                                    </p:animEffect>
                                    <p:anim calcmode="lin" valueType="num">
                                      <p:cBhvr>
                                        <p:cTn id="118" dur="1822" tmFilter="0,0; 0.14,0.36; 0.43,0.73; 0.71,0.91; 1.0,1.0">
                                          <p:stCondLst>
                                            <p:cond delay="0"/>
                                          </p:stCondLst>
                                        </p:cTn>
                                        <p:tgtEl>
                                          <p:spTgt spid="4">
                                            <p:graphicEl>
                                              <a:dgm id="{94801F12-DBBF-46D8-99A1-F6419B7C4C5E}"/>
                                            </p:graphicEl>
                                          </p:spTgt>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4">
                                            <p:graphicEl>
                                              <a:dgm id="{94801F12-DBBF-46D8-99A1-F6419B7C4C5E}"/>
                                            </p:graphicEl>
                                          </p:spTgt>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4">
                                            <p:graphicEl>
                                              <a:dgm id="{94801F12-DBBF-46D8-99A1-F6419B7C4C5E}"/>
                                            </p:graphicEl>
                                          </p:spTgt>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4">
                                            <p:graphicEl>
                                              <a:dgm id="{94801F12-DBBF-46D8-99A1-F6419B7C4C5E}"/>
                                            </p:graphicEl>
                                          </p:spTgt>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4">
                                            <p:graphicEl>
                                              <a:dgm id="{94801F12-DBBF-46D8-99A1-F6419B7C4C5E}"/>
                                            </p:graphicEl>
                                          </p:spTgt>
                                        </p:tgtEl>
                                        <p:attrNameLst>
                                          <p:attrName>ppt_y</p:attrName>
                                        </p:attrNameLst>
                                      </p:cBhvr>
                                      <p:tavLst>
                                        <p:tav tm="0" fmla="#ppt_y-sin(pi*$)/81">
                                          <p:val>
                                            <p:fltVal val="0"/>
                                          </p:val>
                                        </p:tav>
                                        <p:tav tm="100000">
                                          <p:val>
                                            <p:fltVal val="1"/>
                                          </p:val>
                                        </p:tav>
                                      </p:tavLst>
                                    </p:anim>
                                    <p:animScale>
                                      <p:cBhvr>
                                        <p:cTn id="123" dur="26">
                                          <p:stCondLst>
                                            <p:cond delay="650"/>
                                          </p:stCondLst>
                                        </p:cTn>
                                        <p:tgtEl>
                                          <p:spTgt spid="4">
                                            <p:graphicEl>
                                              <a:dgm id="{94801F12-DBBF-46D8-99A1-F6419B7C4C5E}"/>
                                            </p:graphicEl>
                                          </p:spTgt>
                                        </p:tgtEl>
                                      </p:cBhvr>
                                      <p:to x="100000" y="60000"/>
                                    </p:animScale>
                                    <p:animScale>
                                      <p:cBhvr>
                                        <p:cTn id="124" dur="166" decel="50000">
                                          <p:stCondLst>
                                            <p:cond delay="676"/>
                                          </p:stCondLst>
                                        </p:cTn>
                                        <p:tgtEl>
                                          <p:spTgt spid="4">
                                            <p:graphicEl>
                                              <a:dgm id="{94801F12-DBBF-46D8-99A1-F6419B7C4C5E}"/>
                                            </p:graphicEl>
                                          </p:spTgt>
                                        </p:tgtEl>
                                      </p:cBhvr>
                                      <p:to x="100000" y="100000"/>
                                    </p:animScale>
                                    <p:animScale>
                                      <p:cBhvr>
                                        <p:cTn id="125" dur="26">
                                          <p:stCondLst>
                                            <p:cond delay="1312"/>
                                          </p:stCondLst>
                                        </p:cTn>
                                        <p:tgtEl>
                                          <p:spTgt spid="4">
                                            <p:graphicEl>
                                              <a:dgm id="{94801F12-DBBF-46D8-99A1-F6419B7C4C5E}"/>
                                            </p:graphicEl>
                                          </p:spTgt>
                                        </p:tgtEl>
                                      </p:cBhvr>
                                      <p:to x="100000" y="80000"/>
                                    </p:animScale>
                                    <p:animScale>
                                      <p:cBhvr>
                                        <p:cTn id="126" dur="166" decel="50000">
                                          <p:stCondLst>
                                            <p:cond delay="1338"/>
                                          </p:stCondLst>
                                        </p:cTn>
                                        <p:tgtEl>
                                          <p:spTgt spid="4">
                                            <p:graphicEl>
                                              <a:dgm id="{94801F12-DBBF-46D8-99A1-F6419B7C4C5E}"/>
                                            </p:graphicEl>
                                          </p:spTgt>
                                        </p:tgtEl>
                                      </p:cBhvr>
                                      <p:to x="100000" y="100000"/>
                                    </p:animScale>
                                    <p:animScale>
                                      <p:cBhvr>
                                        <p:cTn id="127" dur="26">
                                          <p:stCondLst>
                                            <p:cond delay="1642"/>
                                          </p:stCondLst>
                                        </p:cTn>
                                        <p:tgtEl>
                                          <p:spTgt spid="4">
                                            <p:graphicEl>
                                              <a:dgm id="{94801F12-DBBF-46D8-99A1-F6419B7C4C5E}"/>
                                            </p:graphicEl>
                                          </p:spTgt>
                                        </p:tgtEl>
                                      </p:cBhvr>
                                      <p:to x="100000" y="90000"/>
                                    </p:animScale>
                                    <p:animScale>
                                      <p:cBhvr>
                                        <p:cTn id="128" dur="166" decel="50000">
                                          <p:stCondLst>
                                            <p:cond delay="1668"/>
                                          </p:stCondLst>
                                        </p:cTn>
                                        <p:tgtEl>
                                          <p:spTgt spid="4">
                                            <p:graphicEl>
                                              <a:dgm id="{94801F12-DBBF-46D8-99A1-F6419B7C4C5E}"/>
                                            </p:graphicEl>
                                          </p:spTgt>
                                        </p:tgtEl>
                                      </p:cBhvr>
                                      <p:to x="100000" y="100000"/>
                                    </p:animScale>
                                    <p:animScale>
                                      <p:cBhvr>
                                        <p:cTn id="129" dur="26">
                                          <p:stCondLst>
                                            <p:cond delay="1808"/>
                                          </p:stCondLst>
                                        </p:cTn>
                                        <p:tgtEl>
                                          <p:spTgt spid="4">
                                            <p:graphicEl>
                                              <a:dgm id="{94801F12-DBBF-46D8-99A1-F6419B7C4C5E}"/>
                                            </p:graphicEl>
                                          </p:spTgt>
                                        </p:tgtEl>
                                      </p:cBhvr>
                                      <p:to x="100000" y="95000"/>
                                    </p:animScale>
                                    <p:animScale>
                                      <p:cBhvr>
                                        <p:cTn id="130" dur="166" decel="50000">
                                          <p:stCondLst>
                                            <p:cond delay="1834"/>
                                          </p:stCondLst>
                                        </p:cTn>
                                        <p:tgtEl>
                                          <p:spTgt spid="4">
                                            <p:graphicEl>
                                              <a:dgm id="{94801F12-DBBF-46D8-99A1-F6419B7C4C5E}"/>
                                            </p:graphicEl>
                                          </p:spTgt>
                                        </p:tgtEl>
                                      </p:cBhvr>
                                      <p:to x="100000" y="100000"/>
                                    </p:animScale>
                                  </p:childTnLst>
                                </p:cTn>
                              </p:par>
                            </p:childTnLst>
                          </p:cTn>
                        </p:par>
                      </p:childTnLst>
                    </p:cTn>
                  </p:par>
                  <p:par>
                    <p:cTn id="131" fill="hold">
                      <p:stCondLst>
                        <p:cond delay="indefinite"/>
                      </p:stCondLst>
                      <p:childTnLst>
                        <p:par>
                          <p:cTn id="132" fill="hold">
                            <p:stCondLst>
                              <p:cond delay="0"/>
                            </p:stCondLst>
                            <p:childTnLst>
                              <p:par>
                                <p:cTn id="133" presetID="26" presetClass="entr" presetSubtype="0" fill="hold" grpId="0" nodeType="clickEffect">
                                  <p:stCondLst>
                                    <p:cond delay="0"/>
                                  </p:stCondLst>
                                  <p:childTnLst>
                                    <p:set>
                                      <p:cBhvr>
                                        <p:cTn id="134" dur="1" fill="hold">
                                          <p:stCondLst>
                                            <p:cond delay="0"/>
                                          </p:stCondLst>
                                        </p:cTn>
                                        <p:tgtEl>
                                          <p:spTgt spid="4">
                                            <p:graphicEl>
                                              <a:dgm id="{76D07C73-A54F-4C84-B7E5-57AFAFB9BEF9}"/>
                                            </p:graphicEl>
                                          </p:spTgt>
                                        </p:tgtEl>
                                        <p:attrNameLst>
                                          <p:attrName>style.visibility</p:attrName>
                                        </p:attrNameLst>
                                      </p:cBhvr>
                                      <p:to>
                                        <p:strVal val="visible"/>
                                      </p:to>
                                    </p:set>
                                    <p:animEffect transition="in" filter="wipe(down)">
                                      <p:cBhvr>
                                        <p:cTn id="135" dur="580">
                                          <p:stCondLst>
                                            <p:cond delay="0"/>
                                          </p:stCondLst>
                                        </p:cTn>
                                        <p:tgtEl>
                                          <p:spTgt spid="4">
                                            <p:graphicEl>
                                              <a:dgm id="{76D07C73-A54F-4C84-B7E5-57AFAFB9BEF9}"/>
                                            </p:graphicEl>
                                          </p:spTgt>
                                        </p:tgtEl>
                                      </p:cBhvr>
                                    </p:animEffect>
                                    <p:anim calcmode="lin" valueType="num">
                                      <p:cBhvr>
                                        <p:cTn id="136" dur="1822" tmFilter="0,0; 0.14,0.36; 0.43,0.73; 0.71,0.91; 1.0,1.0">
                                          <p:stCondLst>
                                            <p:cond delay="0"/>
                                          </p:stCondLst>
                                        </p:cTn>
                                        <p:tgtEl>
                                          <p:spTgt spid="4">
                                            <p:graphicEl>
                                              <a:dgm id="{76D07C73-A54F-4C84-B7E5-57AFAFB9BEF9}"/>
                                            </p:graphic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
                                            <p:graphicEl>
                                              <a:dgm id="{76D07C73-A54F-4C84-B7E5-57AFAFB9BEF9}"/>
                                            </p:graphic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
                                            <p:graphicEl>
                                              <a:dgm id="{76D07C73-A54F-4C84-B7E5-57AFAFB9BEF9}"/>
                                            </p:graphic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
                                            <p:graphicEl>
                                              <a:dgm id="{76D07C73-A54F-4C84-B7E5-57AFAFB9BEF9}"/>
                                            </p:graphic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
                                            <p:graphicEl>
                                              <a:dgm id="{76D07C73-A54F-4C84-B7E5-57AFAFB9BEF9}"/>
                                            </p:graphic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4">
                                            <p:graphicEl>
                                              <a:dgm id="{76D07C73-A54F-4C84-B7E5-57AFAFB9BEF9}"/>
                                            </p:graphicEl>
                                          </p:spTgt>
                                        </p:tgtEl>
                                      </p:cBhvr>
                                      <p:to x="100000" y="60000"/>
                                    </p:animScale>
                                    <p:animScale>
                                      <p:cBhvr>
                                        <p:cTn id="142" dur="166" decel="50000">
                                          <p:stCondLst>
                                            <p:cond delay="676"/>
                                          </p:stCondLst>
                                        </p:cTn>
                                        <p:tgtEl>
                                          <p:spTgt spid="4">
                                            <p:graphicEl>
                                              <a:dgm id="{76D07C73-A54F-4C84-B7E5-57AFAFB9BEF9}"/>
                                            </p:graphicEl>
                                          </p:spTgt>
                                        </p:tgtEl>
                                      </p:cBhvr>
                                      <p:to x="100000" y="100000"/>
                                    </p:animScale>
                                    <p:animScale>
                                      <p:cBhvr>
                                        <p:cTn id="143" dur="26">
                                          <p:stCondLst>
                                            <p:cond delay="1312"/>
                                          </p:stCondLst>
                                        </p:cTn>
                                        <p:tgtEl>
                                          <p:spTgt spid="4">
                                            <p:graphicEl>
                                              <a:dgm id="{76D07C73-A54F-4C84-B7E5-57AFAFB9BEF9}"/>
                                            </p:graphicEl>
                                          </p:spTgt>
                                        </p:tgtEl>
                                      </p:cBhvr>
                                      <p:to x="100000" y="80000"/>
                                    </p:animScale>
                                    <p:animScale>
                                      <p:cBhvr>
                                        <p:cTn id="144" dur="166" decel="50000">
                                          <p:stCondLst>
                                            <p:cond delay="1338"/>
                                          </p:stCondLst>
                                        </p:cTn>
                                        <p:tgtEl>
                                          <p:spTgt spid="4">
                                            <p:graphicEl>
                                              <a:dgm id="{76D07C73-A54F-4C84-B7E5-57AFAFB9BEF9}"/>
                                            </p:graphicEl>
                                          </p:spTgt>
                                        </p:tgtEl>
                                      </p:cBhvr>
                                      <p:to x="100000" y="100000"/>
                                    </p:animScale>
                                    <p:animScale>
                                      <p:cBhvr>
                                        <p:cTn id="145" dur="26">
                                          <p:stCondLst>
                                            <p:cond delay="1642"/>
                                          </p:stCondLst>
                                        </p:cTn>
                                        <p:tgtEl>
                                          <p:spTgt spid="4">
                                            <p:graphicEl>
                                              <a:dgm id="{76D07C73-A54F-4C84-B7E5-57AFAFB9BEF9}"/>
                                            </p:graphicEl>
                                          </p:spTgt>
                                        </p:tgtEl>
                                      </p:cBhvr>
                                      <p:to x="100000" y="90000"/>
                                    </p:animScale>
                                    <p:animScale>
                                      <p:cBhvr>
                                        <p:cTn id="146" dur="166" decel="50000">
                                          <p:stCondLst>
                                            <p:cond delay="1668"/>
                                          </p:stCondLst>
                                        </p:cTn>
                                        <p:tgtEl>
                                          <p:spTgt spid="4">
                                            <p:graphicEl>
                                              <a:dgm id="{76D07C73-A54F-4C84-B7E5-57AFAFB9BEF9}"/>
                                            </p:graphicEl>
                                          </p:spTgt>
                                        </p:tgtEl>
                                      </p:cBhvr>
                                      <p:to x="100000" y="100000"/>
                                    </p:animScale>
                                    <p:animScale>
                                      <p:cBhvr>
                                        <p:cTn id="147" dur="26">
                                          <p:stCondLst>
                                            <p:cond delay="1808"/>
                                          </p:stCondLst>
                                        </p:cTn>
                                        <p:tgtEl>
                                          <p:spTgt spid="4">
                                            <p:graphicEl>
                                              <a:dgm id="{76D07C73-A54F-4C84-B7E5-57AFAFB9BEF9}"/>
                                            </p:graphicEl>
                                          </p:spTgt>
                                        </p:tgtEl>
                                      </p:cBhvr>
                                      <p:to x="100000" y="95000"/>
                                    </p:animScale>
                                    <p:animScale>
                                      <p:cBhvr>
                                        <p:cTn id="148" dur="166" decel="50000">
                                          <p:stCondLst>
                                            <p:cond delay="1834"/>
                                          </p:stCondLst>
                                        </p:cTn>
                                        <p:tgtEl>
                                          <p:spTgt spid="4">
                                            <p:graphicEl>
                                              <a:dgm id="{76D07C73-A54F-4C84-B7E5-57AFAFB9BEF9}"/>
                                            </p:graphicEl>
                                          </p:spTgt>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4">
                                            <p:graphicEl>
                                              <a:dgm id="{1E5F7130-DC99-4AF5-90CA-A127497D09DF}"/>
                                            </p:graphicEl>
                                          </p:spTgt>
                                        </p:tgtEl>
                                        <p:attrNameLst>
                                          <p:attrName>style.visibility</p:attrName>
                                        </p:attrNameLst>
                                      </p:cBhvr>
                                      <p:to>
                                        <p:strVal val="visible"/>
                                      </p:to>
                                    </p:set>
                                    <p:animEffect transition="in" filter="wipe(down)">
                                      <p:cBhvr>
                                        <p:cTn id="151" dur="580">
                                          <p:stCondLst>
                                            <p:cond delay="0"/>
                                          </p:stCondLst>
                                        </p:cTn>
                                        <p:tgtEl>
                                          <p:spTgt spid="4">
                                            <p:graphicEl>
                                              <a:dgm id="{1E5F7130-DC99-4AF5-90CA-A127497D09DF}"/>
                                            </p:graphicEl>
                                          </p:spTgt>
                                        </p:tgtEl>
                                      </p:cBhvr>
                                    </p:animEffect>
                                    <p:anim calcmode="lin" valueType="num">
                                      <p:cBhvr>
                                        <p:cTn id="152" dur="1822" tmFilter="0,0; 0.14,0.36; 0.43,0.73; 0.71,0.91; 1.0,1.0">
                                          <p:stCondLst>
                                            <p:cond delay="0"/>
                                          </p:stCondLst>
                                        </p:cTn>
                                        <p:tgtEl>
                                          <p:spTgt spid="4">
                                            <p:graphicEl>
                                              <a:dgm id="{1E5F7130-DC99-4AF5-90CA-A127497D09DF}"/>
                                            </p:graphic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4">
                                            <p:graphicEl>
                                              <a:dgm id="{1E5F7130-DC99-4AF5-90CA-A127497D09DF}"/>
                                            </p:graphic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4">
                                            <p:graphicEl>
                                              <a:dgm id="{1E5F7130-DC99-4AF5-90CA-A127497D09DF}"/>
                                            </p:graphic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4">
                                            <p:graphicEl>
                                              <a:dgm id="{1E5F7130-DC99-4AF5-90CA-A127497D09DF}"/>
                                            </p:graphic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4">
                                            <p:graphicEl>
                                              <a:dgm id="{1E5F7130-DC99-4AF5-90CA-A127497D09DF}"/>
                                            </p:graphic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4">
                                            <p:graphicEl>
                                              <a:dgm id="{1E5F7130-DC99-4AF5-90CA-A127497D09DF}"/>
                                            </p:graphicEl>
                                          </p:spTgt>
                                        </p:tgtEl>
                                      </p:cBhvr>
                                      <p:to x="100000" y="60000"/>
                                    </p:animScale>
                                    <p:animScale>
                                      <p:cBhvr>
                                        <p:cTn id="158" dur="166" decel="50000">
                                          <p:stCondLst>
                                            <p:cond delay="676"/>
                                          </p:stCondLst>
                                        </p:cTn>
                                        <p:tgtEl>
                                          <p:spTgt spid="4">
                                            <p:graphicEl>
                                              <a:dgm id="{1E5F7130-DC99-4AF5-90CA-A127497D09DF}"/>
                                            </p:graphicEl>
                                          </p:spTgt>
                                        </p:tgtEl>
                                      </p:cBhvr>
                                      <p:to x="100000" y="100000"/>
                                    </p:animScale>
                                    <p:animScale>
                                      <p:cBhvr>
                                        <p:cTn id="159" dur="26">
                                          <p:stCondLst>
                                            <p:cond delay="1312"/>
                                          </p:stCondLst>
                                        </p:cTn>
                                        <p:tgtEl>
                                          <p:spTgt spid="4">
                                            <p:graphicEl>
                                              <a:dgm id="{1E5F7130-DC99-4AF5-90CA-A127497D09DF}"/>
                                            </p:graphicEl>
                                          </p:spTgt>
                                        </p:tgtEl>
                                      </p:cBhvr>
                                      <p:to x="100000" y="80000"/>
                                    </p:animScale>
                                    <p:animScale>
                                      <p:cBhvr>
                                        <p:cTn id="160" dur="166" decel="50000">
                                          <p:stCondLst>
                                            <p:cond delay="1338"/>
                                          </p:stCondLst>
                                        </p:cTn>
                                        <p:tgtEl>
                                          <p:spTgt spid="4">
                                            <p:graphicEl>
                                              <a:dgm id="{1E5F7130-DC99-4AF5-90CA-A127497D09DF}"/>
                                            </p:graphicEl>
                                          </p:spTgt>
                                        </p:tgtEl>
                                      </p:cBhvr>
                                      <p:to x="100000" y="100000"/>
                                    </p:animScale>
                                    <p:animScale>
                                      <p:cBhvr>
                                        <p:cTn id="161" dur="26">
                                          <p:stCondLst>
                                            <p:cond delay="1642"/>
                                          </p:stCondLst>
                                        </p:cTn>
                                        <p:tgtEl>
                                          <p:spTgt spid="4">
                                            <p:graphicEl>
                                              <a:dgm id="{1E5F7130-DC99-4AF5-90CA-A127497D09DF}"/>
                                            </p:graphicEl>
                                          </p:spTgt>
                                        </p:tgtEl>
                                      </p:cBhvr>
                                      <p:to x="100000" y="90000"/>
                                    </p:animScale>
                                    <p:animScale>
                                      <p:cBhvr>
                                        <p:cTn id="162" dur="166" decel="50000">
                                          <p:stCondLst>
                                            <p:cond delay="1668"/>
                                          </p:stCondLst>
                                        </p:cTn>
                                        <p:tgtEl>
                                          <p:spTgt spid="4">
                                            <p:graphicEl>
                                              <a:dgm id="{1E5F7130-DC99-4AF5-90CA-A127497D09DF}"/>
                                            </p:graphicEl>
                                          </p:spTgt>
                                        </p:tgtEl>
                                      </p:cBhvr>
                                      <p:to x="100000" y="100000"/>
                                    </p:animScale>
                                    <p:animScale>
                                      <p:cBhvr>
                                        <p:cTn id="163" dur="26">
                                          <p:stCondLst>
                                            <p:cond delay="1808"/>
                                          </p:stCondLst>
                                        </p:cTn>
                                        <p:tgtEl>
                                          <p:spTgt spid="4">
                                            <p:graphicEl>
                                              <a:dgm id="{1E5F7130-DC99-4AF5-90CA-A127497D09DF}"/>
                                            </p:graphicEl>
                                          </p:spTgt>
                                        </p:tgtEl>
                                      </p:cBhvr>
                                      <p:to x="100000" y="95000"/>
                                    </p:animScale>
                                    <p:animScale>
                                      <p:cBhvr>
                                        <p:cTn id="164" dur="166" decel="50000">
                                          <p:stCondLst>
                                            <p:cond delay="1834"/>
                                          </p:stCondLst>
                                        </p:cTn>
                                        <p:tgtEl>
                                          <p:spTgt spid="4">
                                            <p:graphicEl>
                                              <a:dgm id="{1E5F7130-DC99-4AF5-90CA-A127497D09DF}"/>
                                            </p:graphic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4">
                                            <p:graphicEl>
                                              <a:dgm id="{B906C1BB-F0C2-4AD6-A86C-5F67B2956A7C}"/>
                                            </p:graphicEl>
                                          </p:spTgt>
                                        </p:tgtEl>
                                        <p:attrNameLst>
                                          <p:attrName>style.visibility</p:attrName>
                                        </p:attrNameLst>
                                      </p:cBhvr>
                                      <p:to>
                                        <p:strVal val="visible"/>
                                      </p:to>
                                    </p:set>
                                    <p:animEffect transition="in" filter="wipe(down)">
                                      <p:cBhvr>
                                        <p:cTn id="169" dur="580">
                                          <p:stCondLst>
                                            <p:cond delay="0"/>
                                          </p:stCondLst>
                                        </p:cTn>
                                        <p:tgtEl>
                                          <p:spTgt spid="4">
                                            <p:graphicEl>
                                              <a:dgm id="{B906C1BB-F0C2-4AD6-A86C-5F67B2956A7C}"/>
                                            </p:graphicEl>
                                          </p:spTgt>
                                        </p:tgtEl>
                                      </p:cBhvr>
                                    </p:animEffect>
                                    <p:anim calcmode="lin" valueType="num">
                                      <p:cBhvr>
                                        <p:cTn id="170" dur="1822" tmFilter="0,0; 0.14,0.36; 0.43,0.73; 0.71,0.91; 1.0,1.0">
                                          <p:stCondLst>
                                            <p:cond delay="0"/>
                                          </p:stCondLst>
                                        </p:cTn>
                                        <p:tgtEl>
                                          <p:spTgt spid="4">
                                            <p:graphicEl>
                                              <a:dgm id="{B906C1BB-F0C2-4AD6-A86C-5F67B2956A7C}"/>
                                            </p:graphic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4">
                                            <p:graphicEl>
                                              <a:dgm id="{B906C1BB-F0C2-4AD6-A86C-5F67B2956A7C}"/>
                                            </p:graphic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4">
                                            <p:graphicEl>
                                              <a:dgm id="{B906C1BB-F0C2-4AD6-A86C-5F67B2956A7C}"/>
                                            </p:graphic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4">
                                            <p:graphicEl>
                                              <a:dgm id="{B906C1BB-F0C2-4AD6-A86C-5F67B2956A7C}"/>
                                            </p:graphic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4">
                                            <p:graphicEl>
                                              <a:dgm id="{B906C1BB-F0C2-4AD6-A86C-5F67B2956A7C}"/>
                                            </p:graphic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4">
                                            <p:graphicEl>
                                              <a:dgm id="{B906C1BB-F0C2-4AD6-A86C-5F67B2956A7C}"/>
                                            </p:graphicEl>
                                          </p:spTgt>
                                        </p:tgtEl>
                                      </p:cBhvr>
                                      <p:to x="100000" y="60000"/>
                                    </p:animScale>
                                    <p:animScale>
                                      <p:cBhvr>
                                        <p:cTn id="176" dur="166" decel="50000">
                                          <p:stCondLst>
                                            <p:cond delay="676"/>
                                          </p:stCondLst>
                                        </p:cTn>
                                        <p:tgtEl>
                                          <p:spTgt spid="4">
                                            <p:graphicEl>
                                              <a:dgm id="{B906C1BB-F0C2-4AD6-A86C-5F67B2956A7C}"/>
                                            </p:graphicEl>
                                          </p:spTgt>
                                        </p:tgtEl>
                                      </p:cBhvr>
                                      <p:to x="100000" y="100000"/>
                                    </p:animScale>
                                    <p:animScale>
                                      <p:cBhvr>
                                        <p:cTn id="177" dur="26">
                                          <p:stCondLst>
                                            <p:cond delay="1312"/>
                                          </p:stCondLst>
                                        </p:cTn>
                                        <p:tgtEl>
                                          <p:spTgt spid="4">
                                            <p:graphicEl>
                                              <a:dgm id="{B906C1BB-F0C2-4AD6-A86C-5F67B2956A7C}"/>
                                            </p:graphicEl>
                                          </p:spTgt>
                                        </p:tgtEl>
                                      </p:cBhvr>
                                      <p:to x="100000" y="80000"/>
                                    </p:animScale>
                                    <p:animScale>
                                      <p:cBhvr>
                                        <p:cTn id="178" dur="166" decel="50000">
                                          <p:stCondLst>
                                            <p:cond delay="1338"/>
                                          </p:stCondLst>
                                        </p:cTn>
                                        <p:tgtEl>
                                          <p:spTgt spid="4">
                                            <p:graphicEl>
                                              <a:dgm id="{B906C1BB-F0C2-4AD6-A86C-5F67B2956A7C}"/>
                                            </p:graphicEl>
                                          </p:spTgt>
                                        </p:tgtEl>
                                      </p:cBhvr>
                                      <p:to x="100000" y="100000"/>
                                    </p:animScale>
                                    <p:animScale>
                                      <p:cBhvr>
                                        <p:cTn id="179" dur="26">
                                          <p:stCondLst>
                                            <p:cond delay="1642"/>
                                          </p:stCondLst>
                                        </p:cTn>
                                        <p:tgtEl>
                                          <p:spTgt spid="4">
                                            <p:graphicEl>
                                              <a:dgm id="{B906C1BB-F0C2-4AD6-A86C-5F67B2956A7C}"/>
                                            </p:graphicEl>
                                          </p:spTgt>
                                        </p:tgtEl>
                                      </p:cBhvr>
                                      <p:to x="100000" y="90000"/>
                                    </p:animScale>
                                    <p:animScale>
                                      <p:cBhvr>
                                        <p:cTn id="180" dur="166" decel="50000">
                                          <p:stCondLst>
                                            <p:cond delay="1668"/>
                                          </p:stCondLst>
                                        </p:cTn>
                                        <p:tgtEl>
                                          <p:spTgt spid="4">
                                            <p:graphicEl>
                                              <a:dgm id="{B906C1BB-F0C2-4AD6-A86C-5F67B2956A7C}"/>
                                            </p:graphicEl>
                                          </p:spTgt>
                                        </p:tgtEl>
                                      </p:cBhvr>
                                      <p:to x="100000" y="100000"/>
                                    </p:animScale>
                                    <p:animScale>
                                      <p:cBhvr>
                                        <p:cTn id="181" dur="26">
                                          <p:stCondLst>
                                            <p:cond delay="1808"/>
                                          </p:stCondLst>
                                        </p:cTn>
                                        <p:tgtEl>
                                          <p:spTgt spid="4">
                                            <p:graphicEl>
                                              <a:dgm id="{B906C1BB-F0C2-4AD6-A86C-5F67B2956A7C}"/>
                                            </p:graphicEl>
                                          </p:spTgt>
                                        </p:tgtEl>
                                      </p:cBhvr>
                                      <p:to x="100000" y="95000"/>
                                    </p:animScale>
                                    <p:animScale>
                                      <p:cBhvr>
                                        <p:cTn id="182" dur="166" decel="50000">
                                          <p:stCondLst>
                                            <p:cond delay="1834"/>
                                          </p:stCondLst>
                                        </p:cTn>
                                        <p:tgtEl>
                                          <p:spTgt spid="4">
                                            <p:graphicEl>
                                              <a:dgm id="{B906C1BB-F0C2-4AD6-A86C-5F67B2956A7C}"/>
                                            </p:graphicEl>
                                          </p:spTgt>
                                        </p:tgtEl>
                                      </p:cBhvr>
                                      <p:to x="100000" y="100000"/>
                                    </p:animScale>
                                  </p:childTnLst>
                                </p:cTn>
                              </p:par>
                              <p:par>
                                <p:cTn id="183" presetID="26" presetClass="entr" presetSubtype="0" fill="hold" grpId="0" nodeType="withEffect">
                                  <p:stCondLst>
                                    <p:cond delay="0"/>
                                  </p:stCondLst>
                                  <p:childTnLst>
                                    <p:set>
                                      <p:cBhvr>
                                        <p:cTn id="184" dur="1" fill="hold">
                                          <p:stCondLst>
                                            <p:cond delay="0"/>
                                          </p:stCondLst>
                                        </p:cTn>
                                        <p:tgtEl>
                                          <p:spTgt spid="4">
                                            <p:graphicEl>
                                              <a:dgm id="{2B5E950B-DD29-4AB9-A320-384A4CB57B19}"/>
                                            </p:graphicEl>
                                          </p:spTgt>
                                        </p:tgtEl>
                                        <p:attrNameLst>
                                          <p:attrName>style.visibility</p:attrName>
                                        </p:attrNameLst>
                                      </p:cBhvr>
                                      <p:to>
                                        <p:strVal val="visible"/>
                                      </p:to>
                                    </p:set>
                                    <p:animEffect transition="in" filter="wipe(down)">
                                      <p:cBhvr>
                                        <p:cTn id="185" dur="580">
                                          <p:stCondLst>
                                            <p:cond delay="0"/>
                                          </p:stCondLst>
                                        </p:cTn>
                                        <p:tgtEl>
                                          <p:spTgt spid="4">
                                            <p:graphicEl>
                                              <a:dgm id="{2B5E950B-DD29-4AB9-A320-384A4CB57B19}"/>
                                            </p:graphicEl>
                                          </p:spTgt>
                                        </p:tgtEl>
                                      </p:cBhvr>
                                    </p:animEffect>
                                    <p:anim calcmode="lin" valueType="num">
                                      <p:cBhvr>
                                        <p:cTn id="186" dur="1822" tmFilter="0,0; 0.14,0.36; 0.43,0.73; 0.71,0.91; 1.0,1.0">
                                          <p:stCondLst>
                                            <p:cond delay="0"/>
                                          </p:stCondLst>
                                        </p:cTn>
                                        <p:tgtEl>
                                          <p:spTgt spid="4">
                                            <p:graphicEl>
                                              <a:dgm id="{2B5E950B-DD29-4AB9-A320-384A4CB57B19}"/>
                                            </p:graphicEl>
                                          </p:spTgt>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4">
                                            <p:graphicEl>
                                              <a:dgm id="{2B5E950B-DD29-4AB9-A320-384A4CB57B19}"/>
                                            </p:graphicEl>
                                          </p:spTgt>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4">
                                            <p:graphicEl>
                                              <a:dgm id="{2B5E950B-DD29-4AB9-A320-384A4CB57B19}"/>
                                            </p:graphicEl>
                                          </p:spTgt>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4">
                                            <p:graphicEl>
                                              <a:dgm id="{2B5E950B-DD29-4AB9-A320-384A4CB57B19}"/>
                                            </p:graphicEl>
                                          </p:spTgt>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4">
                                            <p:graphicEl>
                                              <a:dgm id="{2B5E950B-DD29-4AB9-A320-384A4CB57B19}"/>
                                            </p:graphicEl>
                                          </p:spTgt>
                                        </p:tgtEl>
                                        <p:attrNameLst>
                                          <p:attrName>ppt_y</p:attrName>
                                        </p:attrNameLst>
                                      </p:cBhvr>
                                      <p:tavLst>
                                        <p:tav tm="0" fmla="#ppt_y-sin(pi*$)/81">
                                          <p:val>
                                            <p:fltVal val="0"/>
                                          </p:val>
                                        </p:tav>
                                        <p:tav tm="100000">
                                          <p:val>
                                            <p:fltVal val="1"/>
                                          </p:val>
                                        </p:tav>
                                      </p:tavLst>
                                    </p:anim>
                                    <p:animScale>
                                      <p:cBhvr>
                                        <p:cTn id="191" dur="26">
                                          <p:stCondLst>
                                            <p:cond delay="650"/>
                                          </p:stCondLst>
                                        </p:cTn>
                                        <p:tgtEl>
                                          <p:spTgt spid="4">
                                            <p:graphicEl>
                                              <a:dgm id="{2B5E950B-DD29-4AB9-A320-384A4CB57B19}"/>
                                            </p:graphicEl>
                                          </p:spTgt>
                                        </p:tgtEl>
                                      </p:cBhvr>
                                      <p:to x="100000" y="60000"/>
                                    </p:animScale>
                                    <p:animScale>
                                      <p:cBhvr>
                                        <p:cTn id="192" dur="166" decel="50000">
                                          <p:stCondLst>
                                            <p:cond delay="676"/>
                                          </p:stCondLst>
                                        </p:cTn>
                                        <p:tgtEl>
                                          <p:spTgt spid="4">
                                            <p:graphicEl>
                                              <a:dgm id="{2B5E950B-DD29-4AB9-A320-384A4CB57B19}"/>
                                            </p:graphicEl>
                                          </p:spTgt>
                                        </p:tgtEl>
                                      </p:cBhvr>
                                      <p:to x="100000" y="100000"/>
                                    </p:animScale>
                                    <p:animScale>
                                      <p:cBhvr>
                                        <p:cTn id="193" dur="26">
                                          <p:stCondLst>
                                            <p:cond delay="1312"/>
                                          </p:stCondLst>
                                        </p:cTn>
                                        <p:tgtEl>
                                          <p:spTgt spid="4">
                                            <p:graphicEl>
                                              <a:dgm id="{2B5E950B-DD29-4AB9-A320-384A4CB57B19}"/>
                                            </p:graphicEl>
                                          </p:spTgt>
                                        </p:tgtEl>
                                      </p:cBhvr>
                                      <p:to x="100000" y="80000"/>
                                    </p:animScale>
                                    <p:animScale>
                                      <p:cBhvr>
                                        <p:cTn id="194" dur="166" decel="50000">
                                          <p:stCondLst>
                                            <p:cond delay="1338"/>
                                          </p:stCondLst>
                                        </p:cTn>
                                        <p:tgtEl>
                                          <p:spTgt spid="4">
                                            <p:graphicEl>
                                              <a:dgm id="{2B5E950B-DD29-4AB9-A320-384A4CB57B19}"/>
                                            </p:graphicEl>
                                          </p:spTgt>
                                        </p:tgtEl>
                                      </p:cBhvr>
                                      <p:to x="100000" y="100000"/>
                                    </p:animScale>
                                    <p:animScale>
                                      <p:cBhvr>
                                        <p:cTn id="195" dur="26">
                                          <p:stCondLst>
                                            <p:cond delay="1642"/>
                                          </p:stCondLst>
                                        </p:cTn>
                                        <p:tgtEl>
                                          <p:spTgt spid="4">
                                            <p:graphicEl>
                                              <a:dgm id="{2B5E950B-DD29-4AB9-A320-384A4CB57B19}"/>
                                            </p:graphicEl>
                                          </p:spTgt>
                                        </p:tgtEl>
                                      </p:cBhvr>
                                      <p:to x="100000" y="90000"/>
                                    </p:animScale>
                                    <p:animScale>
                                      <p:cBhvr>
                                        <p:cTn id="196" dur="166" decel="50000">
                                          <p:stCondLst>
                                            <p:cond delay="1668"/>
                                          </p:stCondLst>
                                        </p:cTn>
                                        <p:tgtEl>
                                          <p:spTgt spid="4">
                                            <p:graphicEl>
                                              <a:dgm id="{2B5E950B-DD29-4AB9-A320-384A4CB57B19}"/>
                                            </p:graphicEl>
                                          </p:spTgt>
                                        </p:tgtEl>
                                      </p:cBhvr>
                                      <p:to x="100000" y="100000"/>
                                    </p:animScale>
                                    <p:animScale>
                                      <p:cBhvr>
                                        <p:cTn id="197" dur="26">
                                          <p:stCondLst>
                                            <p:cond delay="1808"/>
                                          </p:stCondLst>
                                        </p:cTn>
                                        <p:tgtEl>
                                          <p:spTgt spid="4">
                                            <p:graphicEl>
                                              <a:dgm id="{2B5E950B-DD29-4AB9-A320-384A4CB57B19}"/>
                                            </p:graphicEl>
                                          </p:spTgt>
                                        </p:tgtEl>
                                      </p:cBhvr>
                                      <p:to x="100000" y="95000"/>
                                    </p:animScale>
                                    <p:animScale>
                                      <p:cBhvr>
                                        <p:cTn id="198" dur="166" decel="50000">
                                          <p:stCondLst>
                                            <p:cond delay="1834"/>
                                          </p:stCondLst>
                                        </p:cTn>
                                        <p:tgtEl>
                                          <p:spTgt spid="4">
                                            <p:graphicEl>
                                              <a:dgm id="{2B5E950B-DD29-4AB9-A320-384A4CB57B19}"/>
                                            </p:graphicEl>
                                          </p:spTgt>
                                        </p:tgtEl>
                                      </p:cBhvr>
                                      <p:to x="100000" y="100000"/>
                                    </p:animScale>
                                  </p:childTnLst>
                                </p:cTn>
                              </p:par>
                            </p:childTnLst>
                          </p:cTn>
                        </p:par>
                      </p:childTnLst>
                    </p:cTn>
                  </p:par>
                  <p:par>
                    <p:cTn id="199" fill="hold">
                      <p:stCondLst>
                        <p:cond delay="indefinite"/>
                      </p:stCondLst>
                      <p:childTnLst>
                        <p:par>
                          <p:cTn id="200" fill="hold">
                            <p:stCondLst>
                              <p:cond delay="0"/>
                            </p:stCondLst>
                            <p:childTnLst>
                              <p:par>
                                <p:cTn id="201" presetID="26" presetClass="entr" presetSubtype="0" fill="hold" grpId="0" nodeType="clickEffect">
                                  <p:stCondLst>
                                    <p:cond delay="0"/>
                                  </p:stCondLst>
                                  <p:childTnLst>
                                    <p:set>
                                      <p:cBhvr>
                                        <p:cTn id="202" dur="1" fill="hold">
                                          <p:stCondLst>
                                            <p:cond delay="0"/>
                                          </p:stCondLst>
                                        </p:cTn>
                                        <p:tgtEl>
                                          <p:spTgt spid="4">
                                            <p:graphicEl>
                                              <a:dgm id="{FD7D78BB-EAE4-4410-AC71-B42097DCE818}"/>
                                            </p:graphicEl>
                                          </p:spTgt>
                                        </p:tgtEl>
                                        <p:attrNameLst>
                                          <p:attrName>style.visibility</p:attrName>
                                        </p:attrNameLst>
                                      </p:cBhvr>
                                      <p:to>
                                        <p:strVal val="visible"/>
                                      </p:to>
                                    </p:set>
                                    <p:animEffect transition="in" filter="wipe(down)">
                                      <p:cBhvr>
                                        <p:cTn id="203" dur="580">
                                          <p:stCondLst>
                                            <p:cond delay="0"/>
                                          </p:stCondLst>
                                        </p:cTn>
                                        <p:tgtEl>
                                          <p:spTgt spid="4">
                                            <p:graphicEl>
                                              <a:dgm id="{FD7D78BB-EAE4-4410-AC71-B42097DCE818}"/>
                                            </p:graphicEl>
                                          </p:spTgt>
                                        </p:tgtEl>
                                      </p:cBhvr>
                                    </p:animEffect>
                                    <p:anim calcmode="lin" valueType="num">
                                      <p:cBhvr>
                                        <p:cTn id="204" dur="1822" tmFilter="0,0; 0.14,0.36; 0.43,0.73; 0.71,0.91; 1.0,1.0">
                                          <p:stCondLst>
                                            <p:cond delay="0"/>
                                          </p:stCondLst>
                                        </p:cTn>
                                        <p:tgtEl>
                                          <p:spTgt spid="4">
                                            <p:graphicEl>
                                              <a:dgm id="{FD7D78BB-EAE4-4410-AC71-B42097DCE818}"/>
                                            </p:graphicEl>
                                          </p:spTgt>
                                        </p:tgtEl>
                                        <p:attrNameLst>
                                          <p:attrName>ppt_x</p:attrName>
                                        </p:attrNameLst>
                                      </p:cBhvr>
                                      <p:tavLst>
                                        <p:tav tm="0">
                                          <p:val>
                                            <p:strVal val="#ppt_x-0.25"/>
                                          </p:val>
                                        </p:tav>
                                        <p:tav tm="100000">
                                          <p:val>
                                            <p:strVal val="#ppt_x"/>
                                          </p:val>
                                        </p:tav>
                                      </p:tavLst>
                                    </p:anim>
                                    <p:anim calcmode="lin" valueType="num">
                                      <p:cBhvr>
                                        <p:cTn id="205" dur="664" tmFilter="0.0,0.0; 0.25,0.07; 0.50,0.2; 0.75,0.467; 1.0,1.0">
                                          <p:stCondLst>
                                            <p:cond delay="0"/>
                                          </p:stCondLst>
                                        </p:cTn>
                                        <p:tgtEl>
                                          <p:spTgt spid="4">
                                            <p:graphicEl>
                                              <a:dgm id="{FD7D78BB-EAE4-4410-AC71-B42097DCE818}"/>
                                            </p:graphicEl>
                                          </p:spTgt>
                                        </p:tgtEl>
                                        <p:attrNameLst>
                                          <p:attrName>ppt_y</p:attrName>
                                        </p:attrNameLst>
                                      </p:cBhvr>
                                      <p:tavLst>
                                        <p:tav tm="0" fmla="#ppt_y-sin(pi*$)/3">
                                          <p:val>
                                            <p:fltVal val="0.5"/>
                                          </p:val>
                                        </p:tav>
                                        <p:tav tm="100000">
                                          <p:val>
                                            <p:fltVal val="1"/>
                                          </p:val>
                                        </p:tav>
                                      </p:tavLst>
                                    </p:anim>
                                    <p:anim calcmode="lin" valueType="num">
                                      <p:cBhvr>
                                        <p:cTn id="206" dur="664" tmFilter="0, 0; 0.125,0.2665; 0.25,0.4; 0.375,0.465; 0.5,0.5;  0.625,0.535; 0.75,0.6; 0.875,0.7335; 1,1">
                                          <p:stCondLst>
                                            <p:cond delay="664"/>
                                          </p:stCondLst>
                                        </p:cTn>
                                        <p:tgtEl>
                                          <p:spTgt spid="4">
                                            <p:graphicEl>
                                              <a:dgm id="{FD7D78BB-EAE4-4410-AC71-B42097DCE818}"/>
                                            </p:graphicEl>
                                          </p:spTgt>
                                        </p:tgtEl>
                                        <p:attrNameLst>
                                          <p:attrName>ppt_y</p:attrName>
                                        </p:attrNameLst>
                                      </p:cBhvr>
                                      <p:tavLst>
                                        <p:tav tm="0" fmla="#ppt_y-sin(pi*$)/9">
                                          <p:val>
                                            <p:fltVal val="0"/>
                                          </p:val>
                                        </p:tav>
                                        <p:tav tm="100000">
                                          <p:val>
                                            <p:fltVal val="1"/>
                                          </p:val>
                                        </p:tav>
                                      </p:tavLst>
                                    </p:anim>
                                    <p:anim calcmode="lin" valueType="num">
                                      <p:cBhvr>
                                        <p:cTn id="207" dur="332" tmFilter="0, 0; 0.125,0.2665; 0.25,0.4; 0.375,0.465; 0.5,0.5;  0.625,0.535; 0.75,0.6; 0.875,0.7335; 1,1">
                                          <p:stCondLst>
                                            <p:cond delay="1324"/>
                                          </p:stCondLst>
                                        </p:cTn>
                                        <p:tgtEl>
                                          <p:spTgt spid="4">
                                            <p:graphicEl>
                                              <a:dgm id="{FD7D78BB-EAE4-4410-AC71-B42097DCE818}"/>
                                            </p:graphicEl>
                                          </p:spTgt>
                                        </p:tgtEl>
                                        <p:attrNameLst>
                                          <p:attrName>ppt_y</p:attrName>
                                        </p:attrNameLst>
                                      </p:cBhvr>
                                      <p:tavLst>
                                        <p:tav tm="0" fmla="#ppt_y-sin(pi*$)/27">
                                          <p:val>
                                            <p:fltVal val="0"/>
                                          </p:val>
                                        </p:tav>
                                        <p:tav tm="100000">
                                          <p:val>
                                            <p:fltVal val="1"/>
                                          </p:val>
                                        </p:tav>
                                      </p:tavLst>
                                    </p:anim>
                                    <p:anim calcmode="lin" valueType="num">
                                      <p:cBhvr>
                                        <p:cTn id="208" dur="164" tmFilter="0, 0; 0.125,0.2665; 0.25,0.4; 0.375,0.465; 0.5,0.5;  0.625,0.535; 0.75,0.6; 0.875,0.7335; 1,1">
                                          <p:stCondLst>
                                            <p:cond delay="1656"/>
                                          </p:stCondLst>
                                        </p:cTn>
                                        <p:tgtEl>
                                          <p:spTgt spid="4">
                                            <p:graphicEl>
                                              <a:dgm id="{FD7D78BB-EAE4-4410-AC71-B42097DCE818}"/>
                                            </p:graphicEl>
                                          </p:spTgt>
                                        </p:tgtEl>
                                        <p:attrNameLst>
                                          <p:attrName>ppt_y</p:attrName>
                                        </p:attrNameLst>
                                      </p:cBhvr>
                                      <p:tavLst>
                                        <p:tav tm="0" fmla="#ppt_y-sin(pi*$)/81">
                                          <p:val>
                                            <p:fltVal val="0"/>
                                          </p:val>
                                        </p:tav>
                                        <p:tav tm="100000">
                                          <p:val>
                                            <p:fltVal val="1"/>
                                          </p:val>
                                        </p:tav>
                                      </p:tavLst>
                                    </p:anim>
                                    <p:animScale>
                                      <p:cBhvr>
                                        <p:cTn id="209" dur="26">
                                          <p:stCondLst>
                                            <p:cond delay="650"/>
                                          </p:stCondLst>
                                        </p:cTn>
                                        <p:tgtEl>
                                          <p:spTgt spid="4">
                                            <p:graphicEl>
                                              <a:dgm id="{FD7D78BB-EAE4-4410-AC71-B42097DCE818}"/>
                                            </p:graphicEl>
                                          </p:spTgt>
                                        </p:tgtEl>
                                      </p:cBhvr>
                                      <p:to x="100000" y="60000"/>
                                    </p:animScale>
                                    <p:animScale>
                                      <p:cBhvr>
                                        <p:cTn id="210" dur="166" decel="50000">
                                          <p:stCondLst>
                                            <p:cond delay="676"/>
                                          </p:stCondLst>
                                        </p:cTn>
                                        <p:tgtEl>
                                          <p:spTgt spid="4">
                                            <p:graphicEl>
                                              <a:dgm id="{FD7D78BB-EAE4-4410-AC71-B42097DCE818}"/>
                                            </p:graphicEl>
                                          </p:spTgt>
                                        </p:tgtEl>
                                      </p:cBhvr>
                                      <p:to x="100000" y="100000"/>
                                    </p:animScale>
                                    <p:animScale>
                                      <p:cBhvr>
                                        <p:cTn id="211" dur="26">
                                          <p:stCondLst>
                                            <p:cond delay="1312"/>
                                          </p:stCondLst>
                                        </p:cTn>
                                        <p:tgtEl>
                                          <p:spTgt spid="4">
                                            <p:graphicEl>
                                              <a:dgm id="{FD7D78BB-EAE4-4410-AC71-B42097DCE818}"/>
                                            </p:graphicEl>
                                          </p:spTgt>
                                        </p:tgtEl>
                                      </p:cBhvr>
                                      <p:to x="100000" y="80000"/>
                                    </p:animScale>
                                    <p:animScale>
                                      <p:cBhvr>
                                        <p:cTn id="212" dur="166" decel="50000">
                                          <p:stCondLst>
                                            <p:cond delay="1338"/>
                                          </p:stCondLst>
                                        </p:cTn>
                                        <p:tgtEl>
                                          <p:spTgt spid="4">
                                            <p:graphicEl>
                                              <a:dgm id="{FD7D78BB-EAE4-4410-AC71-B42097DCE818}"/>
                                            </p:graphicEl>
                                          </p:spTgt>
                                        </p:tgtEl>
                                      </p:cBhvr>
                                      <p:to x="100000" y="100000"/>
                                    </p:animScale>
                                    <p:animScale>
                                      <p:cBhvr>
                                        <p:cTn id="213" dur="26">
                                          <p:stCondLst>
                                            <p:cond delay="1642"/>
                                          </p:stCondLst>
                                        </p:cTn>
                                        <p:tgtEl>
                                          <p:spTgt spid="4">
                                            <p:graphicEl>
                                              <a:dgm id="{FD7D78BB-EAE4-4410-AC71-B42097DCE818}"/>
                                            </p:graphicEl>
                                          </p:spTgt>
                                        </p:tgtEl>
                                      </p:cBhvr>
                                      <p:to x="100000" y="90000"/>
                                    </p:animScale>
                                    <p:animScale>
                                      <p:cBhvr>
                                        <p:cTn id="214" dur="166" decel="50000">
                                          <p:stCondLst>
                                            <p:cond delay="1668"/>
                                          </p:stCondLst>
                                        </p:cTn>
                                        <p:tgtEl>
                                          <p:spTgt spid="4">
                                            <p:graphicEl>
                                              <a:dgm id="{FD7D78BB-EAE4-4410-AC71-B42097DCE818}"/>
                                            </p:graphicEl>
                                          </p:spTgt>
                                        </p:tgtEl>
                                      </p:cBhvr>
                                      <p:to x="100000" y="100000"/>
                                    </p:animScale>
                                    <p:animScale>
                                      <p:cBhvr>
                                        <p:cTn id="215" dur="26">
                                          <p:stCondLst>
                                            <p:cond delay="1808"/>
                                          </p:stCondLst>
                                        </p:cTn>
                                        <p:tgtEl>
                                          <p:spTgt spid="4">
                                            <p:graphicEl>
                                              <a:dgm id="{FD7D78BB-EAE4-4410-AC71-B42097DCE818}"/>
                                            </p:graphicEl>
                                          </p:spTgt>
                                        </p:tgtEl>
                                      </p:cBhvr>
                                      <p:to x="100000" y="95000"/>
                                    </p:animScale>
                                    <p:animScale>
                                      <p:cBhvr>
                                        <p:cTn id="216" dur="166" decel="50000">
                                          <p:stCondLst>
                                            <p:cond delay="1834"/>
                                          </p:stCondLst>
                                        </p:cTn>
                                        <p:tgtEl>
                                          <p:spTgt spid="4">
                                            <p:graphicEl>
                                              <a:dgm id="{FD7D78BB-EAE4-4410-AC71-B42097DCE818}"/>
                                            </p:graphicEl>
                                          </p:spTgt>
                                        </p:tgtEl>
                                      </p:cBhvr>
                                      <p:to x="100000" y="100000"/>
                                    </p:animScale>
                                  </p:childTnLst>
                                </p:cTn>
                              </p:par>
                              <p:par>
                                <p:cTn id="217" presetID="26" presetClass="entr" presetSubtype="0" fill="hold" grpId="0" nodeType="withEffect">
                                  <p:stCondLst>
                                    <p:cond delay="0"/>
                                  </p:stCondLst>
                                  <p:childTnLst>
                                    <p:set>
                                      <p:cBhvr>
                                        <p:cTn id="218" dur="1" fill="hold">
                                          <p:stCondLst>
                                            <p:cond delay="0"/>
                                          </p:stCondLst>
                                        </p:cTn>
                                        <p:tgtEl>
                                          <p:spTgt spid="4">
                                            <p:graphicEl>
                                              <a:dgm id="{31B513DC-EB0E-44B0-A963-750CD0908509}"/>
                                            </p:graphicEl>
                                          </p:spTgt>
                                        </p:tgtEl>
                                        <p:attrNameLst>
                                          <p:attrName>style.visibility</p:attrName>
                                        </p:attrNameLst>
                                      </p:cBhvr>
                                      <p:to>
                                        <p:strVal val="visible"/>
                                      </p:to>
                                    </p:set>
                                    <p:animEffect transition="in" filter="wipe(down)">
                                      <p:cBhvr>
                                        <p:cTn id="219" dur="580">
                                          <p:stCondLst>
                                            <p:cond delay="0"/>
                                          </p:stCondLst>
                                        </p:cTn>
                                        <p:tgtEl>
                                          <p:spTgt spid="4">
                                            <p:graphicEl>
                                              <a:dgm id="{31B513DC-EB0E-44B0-A963-750CD0908509}"/>
                                            </p:graphicEl>
                                          </p:spTgt>
                                        </p:tgtEl>
                                      </p:cBhvr>
                                    </p:animEffect>
                                    <p:anim calcmode="lin" valueType="num">
                                      <p:cBhvr>
                                        <p:cTn id="220" dur="1822" tmFilter="0,0; 0.14,0.36; 0.43,0.73; 0.71,0.91; 1.0,1.0">
                                          <p:stCondLst>
                                            <p:cond delay="0"/>
                                          </p:stCondLst>
                                        </p:cTn>
                                        <p:tgtEl>
                                          <p:spTgt spid="4">
                                            <p:graphicEl>
                                              <a:dgm id="{31B513DC-EB0E-44B0-A963-750CD0908509}"/>
                                            </p:graphicEl>
                                          </p:spTgt>
                                        </p:tgtEl>
                                        <p:attrNameLst>
                                          <p:attrName>ppt_x</p:attrName>
                                        </p:attrNameLst>
                                      </p:cBhvr>
                                      <p:tavLst>
                                        <p:tav tm="0">
                                          <p:val>
                                            <p:strVal val="#ppt_x-0.25"/>
                                          </p:val>
                                        </p:tav>
                                        <p:tav tm="100000">
                                          <p:val>
                                            <p:strVal val="#ppt_x"/>
                                          </p:val>
                                        </p:tav>
                                      </p:tavLst>
                                    </p:anim>
                                    <p:anim calcmode="lin" valueType="num">
                                      <p:cBhvr>
                                        <p:cTn id="221" dur="664" tmFilter="0.0,0.0; 0.25,0.07; 0.50,0.2; 0.75,0.467; 1.0,1.0">
                                          <p:stCondLst>
                                            <p:cond delay="0"/>
                                          </p:stCondLst>
                                        </p:cTn>
                                        <p:tgtEl>
                                          <p:spTgt spid="4">
                                            <p:graphicEl>
                                              <a:dgm id="{31B513DC-EB0E-44B0-A963-750CD0908509}"/>
                                            </p:graphicEl>
                                          </p:spTgt>
                                        </p:tgtEl>
                                        <p:attrNameLst>
                                          <p:attrName>ppt_y</p:attrName>
                                        </p:attrNameLst>
                                      </p:cBhvr>
                                      <p:tavLst>
                                        <p:tav tm="0" fmla="#ppt_y-sin(pi*$)/3">
                                          <p:val>
                                            <p:fltVal val="0.5"/>
                                          </p:val>
                                        </p:tav>
                                        <p:tav tm="100000">
                                          <p:val>
                                            <p:fltVal val="1"/>
                                          </p:val>
                                        </p:tav>
                                      </p:tavLst>
                                    </p:anim>
                                    <p:anim calcmode="lin" valueType="num">
                                      <p:cBhvr>
                                        <p:cTn id="222" dur="664" tmFilter="0, 0; 0.125,0.2665; 0.25,0.4; 0.375,0.465; 0.5,0.5;  0.625,0.535; 0.75,0.6; 0.875,0.7335; 1,1">
                                          <p:stCondLst>
                                            <p:cond delay="664"/>
                                          </p:stCondLst>
                                        </p:cTn>
                                        <p:tgtEl>
                                          <p:spTgt spid="4">
                                            <p:graphicEl>
                                              <a:dgm id="{31B513DC-EB0E-44B0-A963-750CD0908509}"/>
                                            </p:graphicEl>
                                          </p:spTgt>
                                        </p:tgtEl>
                                        <p:attrNameLst>
                                          <p:attrName>ppt_y</p:attrName>
                                        </p:attrNameLst>
                                      </p:cBhvr>
                                      <p:tavLst>
                                        <p:tav tm="0" fmla="#ppt_y-sin(pi*$)/9">
                                          <p:val>
                                            <p:fltVal val="0"/>
                                          </p:val>
                                        </p:tav>
                                        <p:tav tm="100000">
                                          <p:val>
                                            <p:fltVal val="1"/>
                                          </p:val>
                                        </p:tav>
                                      </p:tavLst>
                                    </p:anim>
                                    <p:anim calcmode="lin" valueType="num">
                                      <p:cBhvr>
                                        <p:cTn id="223" dur="332" tmFilter="0, 0; 0.125,0.2665; 0.25,0.4; 0.375,0.465; 0.5,0.5;  0.625,0.535; 0.75,0.6; 0.875,0.7335; 1,1">
                                          <p:stCondLst>
                                            <p:cond delay="1324"/>
                                          </p:stCondLst>
                                        </p:cTn>
                                        <p:tgtEl>
                                          <p:spTgt spid="4">
                                            <p:graphicEl>
                                              <a:dgm id="{31B513DC-EB0E-44B0-A963-750CD0908509}"/>
                                            </p:graphicEl>
                                          </p:spTgt>
                                        </p:tgtEl>
                                        <p:attrNameLst>
                                          <p:attrName>ppt_y</p:attrName>
                                        </p:attrNameLst>
                                      </p:cBhvr>
                                      <p:tavLst>
                                        <p:tav tm="0" fmla="#ppt_y-sin(pi*$)/27">
                                          <p:val>
                                            <p:fltVal val="0"/>
                                          </p:val>
                                        </p:tav>
                                        <p:tav tm="100000">
                                          <p:val>
                                            <p:fltVal val="1"/>
                                          </p:val>
                                        </p:tav>
                                      </p:tavLst>
                                    </p:anim>
                                    <p:anim calcmode="lin" valueType="num">
                                      <p:cBhvr>
                                        <p:cTn id="224" dur="164" tmFilter="0, 0; 0.125,0.2665; 0.25,0.4; 0.375,0.465; 0.5,0.5;  0.625,0.535; 0.75,0.6; 0.875,0.7335; 1,1">
                                          <p:stCondLst>
                                            <p:cond delay="1656"/>
                                          </p:stCondLst>
                                        </p:cTn>
                                        <p:tgtEl>
                                          <p:spTgt spid="4">
                                            <p:graphicEl>
                                              <a:dgm id="{31B513DC-EB0E-44B0-A963-750CD0908509}"/>
                                            </p:graphicEl>
                                          </p:spTgt>
                                        </p:tgtEl>
                                        <p:attrNameLst>
                                          <p:attrName>ppt_y</p:attrName>
                                        </p:attrNameLst>
                                      </p:cBhvr>
                                      <p:tavLst>
                                        <p:tav tm="0" fmla="#ppt_y-sin(pi*$)/81">
                                          <p:val>
                                            <p:fltVal val="0"/>
                                          </p:val>
                                        </p:tav>
                                        <p:tav tm="100000">
                                          <p:val>
                                            <p:fltVal val="1"/>
                                          </p:val>
                                        </p:tav>
                                      </p:tavLst>
                                    </p:anim>
                                    <p:animScale>
                                      <p:cBhvr>
                                        <p:cTn id="225" dur="26">
                                          <p:stCondLst>
                                            <p:cond delay="650"/>
                                          </p:stCondLst>
                                        </p:cTn>
                                        <p:tgtEl>
                                          <p:spTgt spid="4">
                                            <p:graphicEl>
                                              <a:dgm id="{31B513DC-EB0E-44B0-A963-750CD0908509}"/>
                                            </p:graphicEl>
                                          </p:spTgt>
                                        </p:tgtEl>
                                      </p:cBhvr>
                                      <p:to x="100000" y="60000"/>
                                    </p:animScale>
                                    <p:animScale>
                                      <p:cBhvr>
                                        <p:cTn id="226" dur="166" decel="50000">
                                          <p:stCondLst>
                                            <p:cond delay="676"/>
                                          </p:stCondLst>
                                        </p:cTn>
                                        <p:tgtEl>
                                          <p:spTgt spid="4">
                                            <p:graphicEl>
                                              <a:dgm id="{31B513DC-EB0E-44B0-A963-750CD0908509}"/>
                                            </p:graphicEl>
                                          </p:spTgt>
                                        </p:tgtEl>
                                      </p:cBhvr>
                                      <p:to x="100000" y="100000"/>
                                    </p:animScale>
                                    <p:animScale>
                                      <p:cBhvr>
                                        <p:cTn id="227" dur="26">
                                          <p:stCondLst>
                                            <p:cond delay="1312"/>
                                          </p:stCondLst>
                                        </p:cTn>
                                        <p:tgtEl>
                                          <p:spTgt spid="4">
                                            <p:graphicEl>
                                              <a:dgm id="{31B513DC-EB0E-44B0-A963-750CD0908509}"/>
                                            </p:graphicEl>
                                          </p:spTgt>
                                        </p:tgtEl>
                                      </p:cBhvr>
                                      <p:to x="100000" y="80000"/>
                                    </p:animScale>
                                    <p:animScale>
                                      <p:cBhvr>
                                        <p:cTn id="228" dur="166" decel="50000">
                                          <p:stCondLst>
                                            <p:cond delay="1338"/>
                                          </p:stCondLst>
                                        </p:cTn>
                                        <p:tgtEl>
                                          <p:spTgt spid="4">
                                            <p:graphicEl>
                                              <a:dgm id="{31B513DC-EB0E-44B0-A963-750CD0908509}"/>
                                            </p:graphicEl>
                                          </p:spTgt>
                                        </p:tgtEl>
                                      </p:cBhvr>
                                      <p:to x="100000" y="100000"/>
                                    </p:animScale>
                                    <p:animScale>
                                      <p:cBhvr>
                                        <p:cTn id="229" dur="26">
                                          <p:stCondLst>
                                            <p:cond delay="1642"/>
                                          </p:stCondLst>
                                        </p:cTn>
                                        <p:tgtEl>
                                          <p:spTgt spid="4">
                                            <p:graphicEl>
                                              <a:dgm id="{31B513DC-EB0E-44B0-A963-750CD0908509}"/>
                                            </p:graphicEl>
                                          </p:spTgt>
                                        </p:tgtEl>
                                      </p:cBhvr>
                                      <p:to x="100000" y="90000"/>
                                    </p:animScale>
                                    <p:animScale>
                                      <p:cBhvr>
                                        <p:cTn id="230" dur="166" decel="50000">
                                          <p:stCondLst>
                                            <p:cond delay="1668"/>
                                          </p:stCondLst>
                                        </p:cTn>
                                        <p:tgtEl>
                                          <p:spTgt spid="4">
                                            <p:graphicEl>
                                              <a:dgm id="{31B513DC-EB0E-44B0-A963-750CD0908509}"/>
                                            </p:graphicEl>
                                          </p:spTgt>
                                        </p:tgtEl>
                                      </p:cBhvr>
                                      <p:to x="100000" y="100000"/>
                                    </p:animScale>
                                    <p:animScale>
                                      <p:cBhvr>
                                        <p:cTn id="231" dur="26">
                                          <p:stCondLst>
                                            <p:cond delay="1808"/>
                                          </p:stCondLst>
                                        </p:cTn>
                                        <p:tgtEl>
                                          <p:spTgt spid="4">
                                            <p:graphicEl>
                                              <a:dgm id="{31B513DC-EB0E-44B0-A963-750CD0908509}"/>
                                            </p:graphicEl>
                                          </p:spTgt>
                                        </p:tgtEl>
                                      </p:cBhvr>
                                      <p:to x="100000" y="95000"/>
                                    </p:animScale>
                                    <p:animScale>
                                      <p:cBhvr>
                                        <p:cTn id="232" dur="166" decel="50000">
                                          <p:stCondLst>
                                            <p:cond delay="1834"/>
                                          </p:stCondLst>
                                        </p:cTn>
                                        <p:tgtEl>
                                          <p:spTgt spid="4">
                                            <p:graphicEl>
                                              <a:dgm id="{31B513DC-EB0E-44B0-A963-750CD0908509}"/>
                                            </p:graphicEl>
                                          </p:spTgt>
                                        </p:tgtEl>
                                      </p:cBhvr>
                                      <p:to x="100000" y="100000"/>
                                    </p:animScale>
                                  </p:childTnLst>
                                </p:cTn>
                              </p:par>
                            </p:childTnLst>
                          </p:cTn>
                        </p:par>
                      </p:childTnLst>
                    </p:cTn>
                  </p:par>
                  <p:par>
                    <p:cTn id="233" fill="hold">
                      <p:stCondLst>
                        <p:cond delay="indefinite"/>
                      </p:stCondLst>
                      <p:childTnLst>
                        <p:par>
                          <p:cTn id="234" fill="hold">
                            <p:stCondLst>
                              <p:cond delay="0"/>
                            </p:stCondLst>
                            <p:childTnLst>
                              <p:par>
                                <p:cTn id="235" presetID="26" presetClass="entr" presetSubtype="0" fill="hold" grpId="0" nodeType="clickEffect">
                                  <p:stCondLst>
                                    <p:cond delay="0"/>
                                  </p:stCondLst>
                                  <p:childTnLst>
                                    <p:set>
                                      <p:cBhvr>
                                        <p:cTn id="236" dur="1" fill="hold">
                                          <p:stCondLst>
                                            <p:cond delay="0"/>
                                          </p:stCondLst>
                                        </p:cTn>
                                        <p:tgtEl>
                                          <p:spTgt spid="4">
                                            <p:graphicEl>
                                              <a:dgm id="{1B72743A-F45F-4720-A8A3-45B6CACD8EE6}"/>
                                            </p:graphicEl>
                                          </p:spTgt>
                                        </p:tgtEl>
                                        <p:attrNameLst>
                                          <p:attrName>style.visibility</p:attrName>
                                        </p:attrNameLst>
                                      </p:cBhvr>
                                      <p:to>
                                        <p:strVal val="visible"/>
                                      </p:to>
                                    </p:set>
                                    <p:animEffect transition="in" filter="wipe(down)">
                                      <p:cBhvr>
                                        <p:cTn id="237" dur="580">
                                          <p:stCondLst>
                                            <p:cond delay="0"/>
                                          </p:stCondLst>
                                        </p:cTn>
                                        <p:tgtEl>
                                          <p:spTgt spid="4">
                                            <p:graphicEl>
                                              <a:dgm id="{1B72743A-F45F-4720-A8A3-45B6CACD8EE6}"/>
                                            </p:graphicEl>
                                          </p:spTgt>
                                        </p:tgtEl>
                                      </p:cBhvr>
                                    </p:animEffect>
                                    <p:anim calcmode="lin" valueType="num">
                                      <p:cBhvr>
                                        <p:cTn id="238" dur="1822" tmFilter="0,0; 0.14,0.36; 0.43,0.73; 0.71,0.91; 1.0,1.0">
                                          <p:stCondLst>
                                            <p:cond delay="0"/>
                                          </p:stCondLst>
                                        </p:cTn>
                                        <p:tgtEl>
                                          <p:spTgt spid="4">
                                            <p:graphicEl>
                                              <a:dgm id="{1B72743A-F45F-4720-A8A3-45B6CACD8EE6}"/>
                                            </p:graphicEl>
                                          </p:spTgt>
                                        </p:tgtEl>
                                        <p:attrNameLst>
                                          <p:attrName>ppt_x</p:attrName>
                                        </p:attrNameLst>
                                      </p:cBhvr>
                                      <p:tavLst>
                                        <p:tav tm="0">
                                          <p:val>
                                            <p:strVal val="#ppt_x-0.25"/>
                                          </p:val>
                                        </p:tav>
                                        <p:tav tm="100000">
                                          <p:val>
                                            <p:strVal val="#ppt_x"/>
                                          </p:val>
                                        </p:tav>
                                      </p:tavLst>
                                    </p:anim>
                                    <p:anim calcmode="lin" valueType="num">
                                      <p:cBhvr>
                                        <p:cTn id="239" dur="664" tmFilter="0.0,0.0; 0.25,0.07; 0.50,0.2; 0.75,0.467; 1.0,1.0">
                                          <p:stCondLst>
                                            <p:cond delay="0"/>
                                          </p:stCondLst>
                                        </p:cTn>
                                        <p:tgtEl>
                                          <p:spTgt spid="4">
                                            <p:graphicEl>
                                              <a:dgm id="{1B72743A-F45F-4720-A8A3-45B6CACD8EE6}"/>
                                            </p:graphicEl>
                                          </p:spTgt>
                                        </p:tgtEl>
                                        <p:attrNameLst>
                                          <p:attrName>ppt_y</p:attrName>
                                        </p:attrNameLst>
                                      </p:cBhvr>
                                      <p:tavLst>
                                        <p:tav tm="0" fmla="#ppt_y-sin(pi*$)/3">
                                          <p:val>
                                            <p:fltVal val="0.5"/>
                                          </p:val>
                                        </p:tav>
                                        <p:tav tm="100000">
                                          <p:val>
                                            <p:fltVal val="1"/>
                                          </p:val>
                                        </p:tav>
                                      </p:tavLst>
                                    </p:anim>
                                    <p:anim calcmode="lin" valueType="num">
                                      <p:cBhvr>
                                        <p:cTn id="240" dur="664" tmFilter="0, 0; 0.125,0.2665; 0.25,0.4; 0.375,0.465; 0.5,0.5;  0.625,0.535; 0.75,0.6; 0.875,0.7335; 1,1">
                                          <p:stCondLst>
                                            <p:cond delay="664"/>
                                          </p:stCondLst>
                                        </p:cTn>
                                        <p:tgtEl>
                                          <p:spTgt spid="4">
                                            <p:graphicEl>
                                              <a:dgm id="{1B72743A-F45F-4720-A8A3-45B6CACD8EE6}"/>
                                            </p:graphicEl>
                                          </p:spTgt>
                                        </p:tgtEl>
                                        <p:attrNameLst>
                                          <p:attrName>ppt_y</p:attrName>
                                        </p:attrNameLst>
                                      </p:cBhvr>
                                      <p:tavLst>
                                        <p:tav tm="0" fmla="#ppt_y-sin(pi*$)/9">
                                          <p:val>
                                            <p:fltVal val="0"/>
                                          </p:val>
                                        </p:tav>
                                        <p:tav tm="100000">
                                          <p:val>
                                            <p:fltVal val="1"/>
                                          </p:val>
                                        </p:tav>
                                      </p:tavLst>
                                    </p:anim>
                                    <p:anim calcmode="lin" valueType="num">
                                      <p:cBhvr>
                                        <p:cTn id="241" dur="332" tmFilter="0, 0; 0.125,0.2665; 0.25,0.4; 0.375,0.465; 0.5,0.5;  0.625,0.535; 0.75,0.6; 0.875,0.7335; 1,1">
                                          <p:stCondLst>
                                            <p:cond delay="1324"/>
                                          </p:stCondLst>
                                        </p:cTn>
                                        <p:tgtEl>
                                          <p:spTgt spid="4">
                                            <p:graphicEl>
                                              <a:dgm id="{1B72743A-F45F-4720-A8A3-45B6CACD8EE6}"/>
                                            </p:graphicEl>
                                          </p:spTgt>
                                        </p:tgtEl>
                                        <p:attrNameLst>
                                          <p:attrName>ppt_y</p:attrName>
                                        </p:attrNameLst>
                                      </p:cBhvr>
                                      <p:tavLst>
                                        <p:tav tm="0" fmla="#ppt_y-sin(pi*$)/27">
                                          <p:val>
                                            <p:fltVal val="0"/>
                                          </p:val>
                                        </p:tav>
                                        <p:tav tm="100000">
                                          <p:val>
                                            <p:fltVal val="1"/>
                                          </p:val>
                                        </p:tav>
                                      </p:tavLst>
                                    </p:anim>
                                    <p:anim calcmode="lin" valueType="num">
                                      <p:cBhvr>
                                        <p:cTn id="242" dur="164" tmFilter="0, 0; 0.125,0.2665; 0.25,0.4; 0.375,0.465; 0.5,0.5;  0.625,0.535; 0.75,0.6; 0.875,0.7335; 1,1">
                                          <p:stCondLst>
                                            <p:cond delay="1656"/>
                                          </p:stCondLst>
                                        </p:cTn>
                                        <p:tgtEl>
                                          <p:spTgt spid="4">
                                            <p:graphicEl>
                                              <a:dgm id="{1B72743A-F45F-4720-A8A3-45B6CACD8EE6}"/>
                                            </p:graphicEl>
                                          </p:spTgt>
                                        </p:tgtEl>
                                        <p:attrNameLst>
                                          <p:attrName>ppt_y</p:attrName>
                                        </p:attrNameLst>
                                      </p:cBhvr>
                                      <p:tavLst>
                                        <p:tav tm="0" fmla="#ppt_y-sin(pi*$)/81">
                                          <p:val>
                                            <p:fltVal val="0"/>
                                          </p:val>
                                        </p:tav>
                                        <p:tav tm="100000">
                                          <p:val>
                                            <p:fltVal val="1"/>
                                          </p:val>
                                        </p:tav>
                                      </p:tavLst>
                                    </p:anim>
                                    <p:animScale>
                                      <p:cBhvr>
                                        <p:cTn id="243" dur="26">
                                          <p:stCondLst>
                                            <p:cond delay="650"/>
                                          </p:stCondLst>
                                        </p:cTn>
                                        <p:tgtEl>
                                          <p:spTgt spid="4">
                                            <p:graphicEl>
                                              <a:dgm id="{1B72743A-F45F-4720-A8A3-45B6CACD8EE6}"/>
                                            </p:graphicEl>
                                          </p:spTgt>
                                        </p:tgtEl>
                                      </p:cBhvr>
                                      <p:to x="100000" y="60000"/>
                                    </p:animScale>
                                    <p:animScale>
                                      <p:cBhvr>
                                        <p:cTn id="244" dur="166" decel="50000">
                                          <p:stCondLst>
                                            <p:cond delay="676"/>
                                          </p:stCondLst>
                                        </p:cTn>
                                        <p:tgtEl>
                                          <p:spTgt spid="4">
                                            <p:graphicEl>
                                              <a:dgm id="{1B72743A-F45F-4720-A8A3-45B6CACD8EE6}"/>
                                            </p:graphicEl>
                                          </p:spTgt>
                                        </p:tgtEl>
                                      </p:cBhvr>
                                      <p:to x="100000" y="100000"/>
                                    </p:animScale>
                                    <p:animScale>
                                      <p:cBhvr>
                                        <p:cTn id="245" dur="26">
                                          <p:stCondLst>
                                            <p:cond delay="1312"/>
                                          </p:stCondLst>
                                        </p:cTn>
                                        <p:tgtEl>
                                          <p:spTgt spid="4">
                                            <p:graphicEl>
                                              <a:dgm id="{1B72743A-F45F-4720-A8A3-45B6CACD8EE6}"/>
                                            </p:graphicEl>
                                          </p:spTgt>
                                        </p:tgtEl>
                                      </p:cBhvr>
                                      <p:to x="100000" y="80000"/>
                                    </p:animScale>
                                    <p:animScale>
                                      <p:cBhvr>
                                        <p:cTn id="246" dur="166" decel="50000">
                                          <p:stCondLst>
                                            <p:cond delay="1338"/>
                                          </p:stCondLst>
                                        </p:cTn>
                                        <p:tgtEl>
                                          <p:spTgt spid="4">
                                            <p:graphicEl>
                                              <a:dgm id="{1B72743A-F45F-4720-A8A3-45B6CACD8EE6}"/>
                                            </p:graphicEl>
                                          </p:spTgt>
                                        </p:tgtEl>
                                      </p:cBhvr>
                                      <p:to x="100000" y="100000"/>
                                    </p:animScale>
                                    <p:animScale>
                                      <p:cBhvr>
                                        <p:cTn id="247" dur="26">
                                          <p:stCondLst>
                                            <p:cond delay="1642"/>
                                          </p:stCondLst>
                                        </p:cTn>
                                        <p:tgtEl>
                                          <p:spTgt spid="4">
                                            <p:graphicEl>
                                              <a:dgm id="{1B72743A-F45F-4720-A8A3-45B6CACD8EE6}"/>
                                            </p:graphicEl>
                                          </p:spTgt>
                                        </p:tgtEl>
                                      </p:cBhvr>
                                      <p:to x="100000" y="90000"/>
                                    </p:animScale>
                                    <p:animScale>
                                      <p:cBhvr>
                                        <p:cTn id="248" dur="166" decel="50000">
                                          <p:stCondLst>
                                            <p:cond delay="1668"/>
                                          </p:stCondLst>
                                        </p:cTn>
                                        <p:tgtEl>
                                          <p:spTgt spid="4">
                                            <p:graphicEl>
                                              <a:dgm id="{1B72743A-F45F-4720-A8A3-45B6CACD8EE6}"/>
                                            </p:graphicEl>
                                          </p:spTgt>
                                        </p:tgtEl>
                                      </p:cBhvr>
                                      <p:to x="100000" y="100000"/>
                                    </p:animScale>
                                    <p:animScale>
                                      <p:cBhvr>
                                        <p:cTn id="249" dur="26">
                                          <p:stCondLst>
                                            <p:cond delay="1808"/>
                                          </p:stCondLst>
                                        </p:cTn>
                                        <p:tgtEl>
                                          <p:spTgt spid="4">
                                            <p:graphicEl>
                                              <a:dgm id="{1B72743A-F45F-4720-A8A3-45B6CACD8EE6}"/>
                                            </p:graphicEl>
                                          </p:spTgt>
                                        </p:tgtEl>
                                      </p:cBhvr>
                                      <p:to x="100000" y="95000"/>
                                    </p:animScale>
                                    <p:animScale>
                                      <p:cBhvr>
                                        <p:cTn id="250" dur="166" decel="50000">
                                          <p:stCondLst>
                                            <p:cond delay="1834"/>
                                          </p:stCondLst>
                                        </p:cTn>
                                        <p:tgtEl>
                                          <p:spTgt spid="4">
                                            <p:graphicEl>
                                              <a:dgm id="{1B72743A-F45F-4720-A8A3-45B6CACD8EE6}"/>
                                            </p:graphicEl>
                                          </p:spTgt>
                                        </p:tgtEl>
                                      </p:cBhvr>
                                      <p:to x="100000" y="100000"/>
                                    </p:animScale>
                                  </p:childTnLst>
                                </p:cTn>
                              </p:par>
                              <p:par>
                                <p:cTn id="251" presetID="26" presetClass="entr" presetSubtype="0" fill="hold" grpId="0" nodeType="withEffect">
                                  <p:stCondLst>
                                    <p:cond delay="0"/>
                                  </p:stCondLst>
                                  <p:childTnLst>
                                    <p:set>
                                      <p:cBhvr>
                                        <p:cTn id="252" dur="1" fill="hold">
                                          <p:stCondLst>
                                            <p:cond delay="0"/>
                                          </p:stCondLst>
                                        </p:cTn>
                                        <p:tgtEl>
                                          <p:spTgt spid="4">
                                            <p:graphicEl>
                                              <a:dgm id="{1A00BEF0-D6A1-4C58-9DF5-4562BCB1B04A}"/>
                                            </p:graphicEl>
                                          </p:spTgt>
                                        </p:tgtEl>
                                        <p:attrNameLst>
                                          <p:attrName>style.visibility</p:attrName>
                                        </p:attrNameLst>
                                      </p:cBhvr>
                                      <p:to>
                                        <p:strVal val="visible"/>
                                      </p:to>
                                    </p:set>
                                    <p:animEffect transition="in" filter="wipe(down)">
                                      <p:cBhvr>
                                        <p:cTn id="253" dur="580">
                                          <p:stCondLst>
                                            <p:cond delay="0"/>
                                          </p:stCondLst>
                                        </p:cTn>
                                        <p:tgtEl>
                                          <p:spTgt spid="4">
                                            <p:graphicEl>
                                              <a:dgm id="{1A00BEF0-D6A1-4C58-9DF5-4562BCB1B04A}"/>
                                            </p:graphicEl>
                                          </p:spTgt>
                                        </p:tgtEl>
                                      </p:cBhvr>
                                    </p:animEffect>
                                    <p:anim calcmode="lin" valueType="num">
                                      <p:cBhvr>
                                        <p:cTn id="254" dur="1822" tmFilter="0,0; 0.14,0.36; 0.43,0.73; 0.71,0.91; 1.0,1.0">
                                          <p:stCondLst>
                                            <p:cond delay="0"/>
                                          </p:stCondLst>
                                        </p:cTn>
                                        <p:tgtEl>
                                          <p:spTgt spid="4">
                                            <p:graphicEl>
                                              <a:dgm id="{1A00BEF0-D6A1-4C58-9DF5-4562BCB1B04A}"/>
                                            </p:graphicEl>
                                          </p:spTgt>
                                        </p:tgtEl>
                                        <p:attrNameLst>
                                          <p:attrName>ppt_x</p:attrName>
                                        </p:attrNameLst>
                                      </p:cBhvr>
                                      <p:tavLst>
                                        <p:tav tm="0">
                                          <p:val>
                                            <p:strVal val="#ppt_x-0.25"/>
                                          </p:val>
                                        </p:tav>
                                        <p:tav tm="100000">
                                          <p:val>
                                            <p:strVal val="#ppt_x"/>
                                          </p:val>
                                        </p:tav>
                                      </p:tavLst>
                                    </p:anim>
                                    <p:anim calcmode="lin" valueType="num">
                                      <p:cBhvr>
                                        <p:cTn id="255" dur="664" tmFilter="0.0,0.0; 0.25,0.07; 0.50,0.2; 0.75,0.467; 1.0,1.0">
                                          <p:stCondLst>
                                            <p:cond delay="0"/>
                                          </p:stCondLst>
                                        </p:cTn>
                                        <p:tgtEl>
                                          <p:spTgt spid="4">
                                            <p:graphicEl>
                                              <a:dgm id="{1A00BEF0-D6A1-4C58-9DF5-4562BCB1B04A}"/>
                                            </p:graphicEl>
                                          </p:spTgt>
                                        </p:tgtEl>
                                        <p:attrNameLst>
                                          <p:attrName>ppt_y</p:attrName>
                                        </p:attrNameLst>
                                      </p:cBhvr>
                                      <p:tavLst>
                                        <p:tav tm="0" fmla="#ppt_y-sin(pi*$)/3">
                                          <p:val>
                                            <p:fltVal val="0.5"/>
                                          </p:val>
                                        </p:tav>
                                        <p:tav tm="100000">
                                          <p:val>
                                            <p:fltVal val="1"/>
                                          </p:val>
                                        </p:tav>
                                      </p:tavLst>
                                    </p:anim>
                                    <p:anim calcmode="lin" valueType="num">
                                      <p:cBhvr>
                                        <p:cTn id="256" dur="664" tmFilter="0, 0; 0.125,0.2665; 0.25,0.4; 0.375,0.465; 0.5,0.5;  0.625,0.535; 0.75,0.6; 0.875,0.7335; 1,1">
                                          <p:stCondLst>
                                            <p:cond delay="664"/>
                                          </p:stCondLst>
                                        </p:cTn>
                                        <p:tgtEl>
                                          <p:spTgt spid="4">
                                            <p:graphicEl>
                                              <a:dgm id="{1A00BEF0-D6A1-4C58-9DF5-4562BCB1B04A}"/>
                                            </p:graphicEl>
                                          </p:spTgt>
                                        </p:tgtEl>
                                        <p:attrNameLst>
                                          <p:attrName>ppt_y</p:attrName>
                                        </p:attrNameLst>
                                      </p:cBhvr>
                                      <p:tavLst>
                                        <p:tav tm="0" fmla="#ppt_y-sin(pi*$)/9">
                                          <p:val>
                                            <p:fltVal val="0"/>
                                          </p:val>
                                        </p:tav>
                                        <p:tav tm="100000">
                                          <p:val>
                                            <p:fltVal val="1"/>
                                          </p:val>
                                        </p:tav>
                                      </p:tavLst>
                                    </p:anim>
                                    <p:anim calcmode="lin" valueType="num">
                                      <p:cBhvr>
                                        <p:cTn id="257" dur="332" tmFilter="0, 0; 0.125,0.2665; 0.25,0.4; 0.375,0.465; 0.5,0.5;  0.625,0.535; 0.75,0.6; 0.875,0.7335; 1,1">
                                          <p:stCondLst>
                                            <p:cond delay="1324"/>
                                          </p:stCondLst>
                                        </p:cTn>
                                        <p:tgtEl>
                                          <p:spTgt spid="4">
                                            <p:graphicEl>
                                              <a:dgm id="{1A00BEF0-D6A1-4C58-9DF5-4562BCB1B04A}"/>
                                            </p:graphicEl>
                                          </p:spTgt>
                                        </p:tgtEl>
                                        <p:attrNameLst>
                                          <p:attrName>ppt_y</p:attrName>
                                        </p:attrNameLst>
                                      </p:cBhvr>
                                      <p:tavLst>
                                        <p:tav tm="0" fmla="#ppt_y-sin(pi*$)/27">
                                          <p:val>
                                            <p:fltVal val="0"/>
                                          </p:val>
                                        </p:tav>
                                        <p:tav tm="100000">
                                          <p:val>
                                            <p:fltVal val="1"/>
                                          </p:val>
                                        </p:tav>
                                      </p:tavLst>
                                    </p:anim>
                                    <p:anim calcmode="lin" valueType="num">
                                      <p:cBhvr>
                                        <p:cTn id="258" dur="164" tmFilter="0, 0; 0.125,0.2665; 0.25,0.4; 0.375,0.465; 0.5,0.5;  0.625,0.535; 0.75,0.6; 0.875,0.7335; 1,1">
                                          <p:stCondLst>
                                            <p:cond delay="1656"/>
                                          </p:stCondLst>
                                        </p:cTn>
                                        <p:tgtEl>
                                          <p:spTgt spid="4">
                                            <p:graphicEl>
                                              <a:dgm id="{1A00BEF0-D6A1-4C58-9DF5-4562BCB1B04A}"/>
                                            </p:graphicEl>
                                          </p:spTgt>
                                        </p:tgtEl>
                                        <p:attrNameLst>
                                          <p:attrName>ppt_y</p:attrName>
                                        </p:attrNameLst>
                                      </p:cBhvr>
                                      <p:tavLst>
                                        <p:tav tm="0" fmla="#ppt_y-sin(pi*$)/81">
                                          <p:val>
                                            <p:fltVal val="0"/>
                                          </p:val>
                                        </p:tav>
                                        <p:tav tm="100000">
                                          <p:val>
                                            <p:fltVal val="1"/>
                                          </p:val>
                                        </p:tav>
                                      </p:tavLst>
                                    </p:anim>
                                    <p:animScale>
                                      <p:cBhvr>
                                        <p:cTn id="259" dur="26">
                                          <p:stCondLst>
                                            <p:cond delay="650"/>
                                          </p:stCondLst>
                                        </p:cTn>
                                        <p:tgtEl>
                                          <p:spTgt spid="4">
                                            <p:graphicEl>
                                              <a:dgm id="{1A00BEF0-D6A1-4C58-9DF5-4562BCB1B04A}"/>
                                            </p:graphicEl>
                                          </p:spTgt>
                                        </p:tgtEl>
                                      </p:cBhvr>
                                      <p:to x="100000" y="60000"/>
                                    </p:animScale>
                                    <p:animScale>
                                      <p:cBhvr>
                                        <p:cTn id="260" dur="166" decel="50000">
                                          <p:stCondLst>
                                            <p:cond delay="676"/>
                                          </p:stCondLst>
                                        </p:cTn>
                                        <p:tgtEl>
                                          <p:spTgt spid="4">
                                            <p:graphicEl>
                                              <a:dgm id="{1A00BEF0-D6A1-4C58-9DF5-4562BCB1B04A}"/>
                                            </p:graphicEl>
                                          </p:spTgt>
                                        </p:tgtEl>
                                      </p:cBhvr>
                                      <p:to x="100000" y="100000"/>
                                    </p:animScale>
                                    <p:animScale>
                                      <p:cBhvr>
                                        <p:cTn id="261" dur="26">
                                          <p:stCondLst>
                                            <p:cond delay="1312"/>
                                          </p:stCondLst>
                                        </p:cTn>
                                        <p:tgtEl>
                                          <p:spTgt spid="4">
                                            <p:graphicEl>
                                              <a:dgm id="{1A00BEF0-D6A1-4C58-9DF5-4562BCB1B04A}"/>
                                            </p:graphicEl>
                                          </p:spTgt>
                                        </p:tgtEl>
                                      </p:cBhvr>
                                      <p:to x="100000" y="80000"/>
                                    </p:animScale>
                                    <p:animScale>
                                      <p:cBhvr>
                                        <p:cTn id="262" dur="166" decel="50000">
                                          <p:stCondLst>
                                            <p:cond delay="1338"/>
                                          </p:stCondLst>
                                        </p:cTn>
                                        <p:tgtEl>
                                          <p:spTgt spid="4">
                                            <p:graphicEl>
                                              <a:dgm id="{1A00BEF0-D6A1-4C58-9DF5-4562BCB1B04A}"/>
                                            </p:graphicEl>
                                          </p:spTgt>
                                        </p:tgtEl>
                                      </p:cBhvr>
                                      <p:to x="100000" y="100000"/>
                                    </p:animScale>
                                    <p:animScale>
                                      <p:cBhvr>
                                        <p:cTn id="263" dur="26">
                                          <p:stCondLst>
                                            <p:cond delay="1642"/>
                                          </p:stCondLst>
                                        </p:cTn>
                                        <p:tgtEl>
                                          <p:spTgt spid="4">
                                            <p:graphicEl>
                                              <a:dgm id="{1A00BEF0-D6A1-4C58-9DF5-4562BCB1B04A}"/>
                                            </p:graphicEl>
                                          </p:spTgt>
                                        </p:tgtEl>
                                      </p:cBhvr>
                                      <p:to x="100000" y="90000"/>
                                    </p:animScale>
                                    <p:animScale>
                                      <p:cBhvr>
                                        <p:cTn id="264" dur="166" decel="50000">
                                          <p:stCondLst>
                                            <p:cond delay="1668"/>
                                          </p:stCondLst>
                                        </p:cTn>
                                        <p:tgtEl>
                                          <p:spTgt spid="4">
                                            <p:graphicEl>
                                              <a:dgm id="{1A00BEF0-D6A1-4C58-9DF5-4562BCB1B04A}"/>
                                            </p:graphicEl>
                                          </p:spTgt>
                                        </p:tgtEl>
                                      </p:cBhvr>
                                      <p:to x="100000" y="100000"/>
                                    </p:animScale>
                                    <p:animScale>
                                      <p:cBhvr>
                                        <p:cTn id="265" dur="26">
                                          <p:stCondLst>
                                            <p:cond delay="1808"/>
                                          </p:stCondLst>
                                        </p:cTn>
                                        <p:tgtEl>
                                          <p:spTgt spid="4">
                                            <p:graphicEl>
                                              <a:dgm id="{1A00BEF0-D6A1-4C58-9DF5-4562BCB1B04A}"/>
                                            </p:graphicEl>
                                          </p:spTgt>
                                        </p:tgtEl>
                                      </p:cBhvr>
                                      <p:to x="100000" y="95000"/>
                                    </p:animScale>
                                    <p:animScale>
                                      <p:cBhvr>
                                        <p:cTn id="266" dur="166" decel="50000">
                                          <p:stCondLst>
                                            <p:cond delay="1834"/>
                                          </p:stCondLst>
                                        </p:cTn>
                                        <p:tgtEl>
                                          <p:spTgt spid="4">
                                            <p:graphicEl>
                                              <a:dgm id="{1A00BEF0-D6A1-4C58-9DF5-4562BCB1B04A}"/>
                                            </p:graphicEl>
                                          </p:spTgt>
                                        </p:tgtEl>
                                      </p:cBhvr>
                                      <p:to x="100000" y="100000"/>
                                    </p:animScale>
                                  </p:childTnLst>
                                </p:cTn>
                              </p:par>
                            </p:childTnLst>
                          </p:cTn>
                        </p:par>
                      </p:childTnLst>
                    </p:cTn>
                  </p:par>
                  <p:par>
                    <p:cTn id="267" fill="hold">
                      <p:stCondLst>
                        <p:cond delay="indefinite"/>
                      </p:stCondLst>
                      <p:childTnLst>
                        <p:par>
                          <p:cTn id="268" fill="hold">
                            <p:stCondLst>
                              <p:cond delay="0"/>
                            </p:stCondLst>
                            <p:childTnLst>
                              <p:par>
                                <p:cTn id="269" presetID="26" presetClass="entr" presetSubtype="0" fill="hold" grpId="0" nodeType="clickEffect">
                                  <p:stCondLst>
                                    <p:cond delay="0"/>
                                  </p:stCondLst>
                                  <p:childTnLst>
                                    <p:set>
                                      <p:cBhvr>
                                        <p:cTn id="270" dur="1" fill="hold">
                                          <p:stCondLst>
                                            <p:cond delay="0"/>
                                          </p:stCondLst>
                                        </p:cTn>
                                        <p:tgtEl>
                                          <p:spTgt spid="4">
                                            <p:graphicEl>
                                              <a:dgm id="{49B18BCB-BA14-4CA5-901A-0CD75FECC11D}"/>
                                            </p:graphicEl>
                                          </p:spTgt>
                                        </p:tgtEl>
                                        <p:attrNameLst>
                                          <p:attrName>style.visibility</p:attrName>
                                        </p:attrNameLst>
                                      </p:cBhvr>
                                      <p:to>
                                        <p:strVal val="visible"/>
                                      </p:to>
                                    </p:set>
                                    <p:animEffect transition="in" filter="wipe(down)">
                                      <p:cBhvr>
                                        <p:cTn id="271" dur="580">
                                          <p:stCondLst>
                                            <p:cond delay="0"/>
                                          </p:stCondLst>
                                        </p:cTn>
                                        <p:tgtEl>
                                          <p:spTgt spid="4">
                                            <p:graphicEl>
                                              <a:dgm id="{49B18BCB-BA14-4CA5-901A-0CD75FECC11D}"/>
                                            </p:graphicEl>
                                          </p:spTgt>
                                        </p:tgtEl>
                                      </p:cBhvr>
                                    </p:animEffect>
                                    <p:anim calcmode="lin" valueType="num">
                                      <p:cBhvr>
                                        <p:cTn id="272" dur="1822" tmFilter="0,0; 0.14,0.36; 0.43,0.73; 0.71,0.91; 1.0,1.0">
                                          <p:stCondLst>
                                            <p:cond delay="0"/>
                                          </p:stCondLst>
                                        </p:cTn>
                                        <p:tgtEl>
                                          <p:spTgt spid="4">
                                            <p:graphicEl>
                                              <a:dgm id="{49B18BCB-BA14-4CA5-901A-0CD75FECC11D}"/>
                                            </p:graphicEl>
                                          </p:spTgt>
                                        </p:tgtEl>
                                        <p:attrNameLst>
                                          <p:attrName>ppt_x</p:attrName>
                                        </p:attrNameLst>
                                      </p:cBhvr>
                                      <p:tavLst>
                                        <p:tav tm="0">
                                          <p:val>
                                            <p:strVal val="#ppt_x-0.25"/>
                                          </p:val>
                                        </p:tav>
                                        <p:tav tm="100000">
                                          <p:val>
                                            <p:strVal val="#ppt_x"/>
                                          </p:val>
                                        </p:tav>
                                      </p:tavLst>
                                    </p:anim>
                                    <p:anim calcmode="lin" valueType="num">
                                      <p:cBhvr>
                                        <p:cTn id="273" dur="664" tmFilter="0.0,0.0; 0.25,0.07; 0.50,0.2; 0.75,0.467; 1.0,1.0">
                                          <p:stCondLst>
                                            <p:cond delay="0"/>
                                          </p:stCondLst>
                                        </p:cTn>
                                        <p:tgtEl>
                                          <p:spTgt spid="4">
                                            <p:graphicEl>
                                              <a:dgm id="{49B18BCB-BA14-4CA5-901A-0CD75FECC11D}"/>
                                            </p:graphicEl>
                                          </p:spTgt>
                                        </p:tgtEl>
                                        <p:attrNameLst>
                                          <p:attrName>ppt_y</p:attrName>
                                        </p:attrNameLst>
                                      </p:cBhvr>
                                      <p:tavLst>
                                        <p:tav tm="0" fmla="#ppt_y-sin(pi*$)/3">
                                          <p:val>
                                            <p:fltVal val="0.5"/>
                                          </p:val>
                                        </p:tav>
                                        <p:tav tm="100000">
                                          <p:val>
                                            <p:fltVal val="1"/>
                                          </p:val>
                                        </p:tav>
                                      </p:tavLst>
                                    </p:anim>
                                    <p:anim calcmode="lin" valueType="num">
                                      <p:cBhvr>
                                        <p:cTn id="274" dur="664" tmFilter="0, 0; 0.125,0.2665; 0.25,0.4; 0.375,0.465; 0.5,0.5;  0.625,0.535; 0.75,0.6; 0.875,0.7335; 1,1">
                                          <p:stCondLst>
                                            <p:cond delay="664"/>
                                          </p:stCondLst>
                                        </p:cTn>
                                        <p:tgtEl>
                                          <p:spTgt spid="4">
                                            <p:graphicEl>
                                              <a:dgm id="{49B18BCB-BA14-4CA5-901A-0CD75FECC11D}"/>
                                            </p:graphicEl>
                                          </p:spTgt>
                                        </p:tgtEl>
                                        <p:attrNameLst>
                                          <p:attrName>ppt_y</p:attrName>
                                        </p:attrNameLst>
                                      </p:cBhvr>
                                      <p:tavLst>
                                        <p:tav tm="0" fmla="#ppt_y-sin(pi*$)/9">
                                          <p:val>
                                            <p:fltVal val="0"/>
                                          </p:val>
                                        </p:tav>
                                        <p:tav tm="100000">
                                          <p:val>
                                            <p:fltVal val="1"/>
                                          </p:val>
                                        </p:tav>
                                      </p:tavLst>
                                    </p:anim>
                                    <p:anim calcmode="lin" valueType="num">
                                      <p:cBhvr>
                                        <p:cTn id="275" dur="332" tmFilter="0, 0; 0.125,0.2665; 0.25,0.4; 0.375,0.465; 0.5,0.5;  0.625,0.535; 0.75,0.6; 0.875,0.7335; 1,1">
                                          <p:stCondLst>
                                            <p:cond delay="1324"/>
                                          </p:stCondLst>
                                        </p:cTn>
                                        <p:tgtEl>
                                          <p:spTgt spid="4">
                                            <p:graphicEl>
                                              <a:dgm id="{49B18BCB-BA14-4CA5-901A-0CD75FECC11D}"/>
                                            </p:graphicEl>
                                          </p:spTgt>
                                        </p:tgtEl>
                                        <p:attrNameLst>
                                          <p:attrName>ppt_y</p:attrName>
                                        </p:attrNameLst>
                                      </p:cBhvr>
                                      <p:tavLst>
                                        <p:tav tm="0" fmla="#ppt_y-sin(pi*$)/27">
                                          <p:val>
                                            <p:fltVal val="0"/>
                                          </p:val>
                                        </p:tav>
                                        <p:tav tm="100000">
                                          <p:val>
                                            <p:fltVal val="1"/>
                                          </p:val>
                                        </p:tav>
                                      </p:tavLst>
                                    </p:anim>
                                    <p:anim calcmode="lin" valueType="num">
                                      <p:cBhvr>
                                        <p:cTn id="276" dur="164" tmFilter="0, 0; 0.125,0.2665; 0.25,0.4; 0.375,0.465; 0.5,0.5;  0.625,0.535; 0.75,0.6; 0.875,0.7335; 1,1">
                                          <p:stCondLst>
                                            <p:cond delay="1656"/>
                                          </p:stCondLst>
                                        </p:cTn>
                                        <p:tgtEl>
                                          <p:spTgt spid="4">
                                            <p:graphicEl>
                                              <a:dgm id="{49B18BCB-BA14-4CA5-901A-0CD75FECC11D}"/>
                                            </p:graphicEl>
                                          </p:spTgt>
                                        </p:tgtEl>
                                        <p:attrNameLst>
                                          <p:attrName>ppt_y</p:attrName>
                                        </p:attrNameLst>
                                      </p:cBhvr>
                                      <p:tavLst>
                                        <p:tav tm="0" fmla="#ppt_y-sin(pi*$)/81">
                                          <p:val>
                                            <p:fltVal val="0"/>
                                          </p:val>
                                        </p:tav>
                                        <p:tav tm="100000">
                                          <p:val>
                                            <p:fltVal val="1"/>
                                          </p:val>
                                        </p:tav>
                                      </p:tavLst>
                                    </p:anim>
                                    <p:animScale>
                                      <p:cBhvr>
                                        <p:cTn id="277" dur="26">
                                          <p:stCondLst>
                                            <p:cond delay="650"/>
                                          </p:stCondLst>
                                        </p:cTn>
                                        <p:tgtEl>
                                          <p:spTgt spid="4">
                                            <p:graphicEl>
                                              <a:dgm id="{49B18BCB-BA14-4CA5-901A-0CD75FECC11D}"/>
                                            </p:graphicEl>
                                          </p:spTgt>
                                        </p:tgtEl>
                                      </p:cBhvr>
                                      <p:to x="100000" y="60000"/>
                                    </p:animScale>
                                    <p:animScale>
                                      <p:cBhvr>
                                        <p:cTn id="278" dur="166" decel="50000">
                                          <p:stCondLst>
                                            <p:cond delay="676"/>
                                          </p:stCondLst>
                                        </p:cTn>
                                        <p:tgtEl>
                                          <p:spTgt spid="4">
                                            <p:graphicEl>
                                              <a:dgm id="{49B18BCB-BA14-4CA5-901A-0CD75FECC11D}"/>
                                            </p:graphicEl>
                                          </p:spTgt>
                                        </p:tgtEl>
                                      </p:cBhvr>
                                      <p:to x="100000" y="100000"/>
                                    </p:animScale>
                                    <p:animScale>
                                      <p:cBhvr>
                                        <p:cTn id="279" dur="26">
                                          <p:stCondLst>
                                            <p:cond delay="1312"/>
                                          </p:stCondLst>
                                        </p:cTn>
                                        <p:tgtEl>
                                          <p:spTgt spid="4">
                                            <p:graphicEl>
                                              <a:dgm id="{49B18BCB-BA14-4CA5-901A-0CD75FECC11D}"/>
                                            </p:graphicEl>
                                          </p:spTgt>
                                        </p:tgtEl>
                                      </p:cBhvr>
                                      <p:to x="100000" y="80000"/>
                                    </p:animScale>
                                    <p:animScale>
                                      <p:cBhvr>
                                        <p:cTn id="280" dur="166" decel="50000">
                                          <p:stCondLst>
                                            <p:cond delay="1338"/>
                                          </p:stCondLst>
                                        </p:cTn>
                                        <p:tgtEl>
                                          <p:spTgt spid="4">
                                            <p:graphicEl>
                                              <a:dgm id="{49B18BCB-BA14-4CA5-901A-0CD75FECC11D}"/>
                                            </p:graphicEl>
                                          </p:spTgt>
                                        </p:tgtEl>
                                      </p:cBhvr>
                                      <p:to x="100000" y="100000"/>
                                    </p:animScale>
                                    <p:animScale>
                                      <p:cBhvr>
                                        <p:cTn id="281" dur="26">
                                          <p:stCondLst>
                                            <p:cond delay="1642"/>
                                          </p:stCondLst>
                                        </p:cTn>
                                        <p:tgtEl>
                                          <p:spTgt spid="4">
                                            <p:graphicEl>
                                              <a:dgm id="{49B18BCB-BA14-4CA5-901A-0CD75FECC11D}"/>
                                            </p:graphicEl>
                                          </p:spTgt>
                                        </p:tgtEl>
                                      </p:cBhvr>
                                      <p:to x="100000" y="90000"/>
                                    </p:animScale>
                                    <p:animScale>
                                      <p:cBhvr>
                                        <p:cTn id="282" dur="166" decel="50000">
                                          <p:stCondLst>
                                            <p:cond delay="1668"/>
                                          </p:stCondLst>
                                        </p:cTn>
                                        <p:tgtEl>
                                          <p:spTgt spid="4">
                                            <p:graphicEl>
                                              <a:dgm id="{49B18BCB-BA14-4CA5-901A-0CD75FECC11D}"/>
                                            </p:graphicEl>
                                          </p:spTgt>
                                        </p:tgtEl>
                                      </p:cBhvr>
                                      <p:to x="100000" y="100000"/>
                                    </p:animScale>
                                    <p:animScale>
                                      <p:cBhvr>
                                        <p:cTn id="283" dur="26">
                                          <p:stCondLst>
                                            <p:cond delay="1808"/>
                                          </p:stCondLst>
                                        </p:cTn>
                                        <p:tgtEl>
                                          <p:spTgt spid="4">
                                            <p:graphicEl>
                                              <a:dgm id="{49B18BCB-BA14-4CA5-901A-0CD75FECC11D}"/>
                                            </p:graphicEl>
                                          </p:spTgt>
                                        </p:tgtEl>
                                      </p:cBhvr>
                                      <p:to x="100000" y="95000"/>
                                    </p:animScale>
                                    <p:animScale>
                                      <p:cBhvr>
                                        <p:cTn id="284" dur="166" decel="50000">
                                          <p:stCondLst>
                                            <p:cond delay="1834"/>
                                          </p:stCondLst>
                                        </p:cTn>
                                        <p:tgtEl>
                                          <p:spTgt spid="4">
                                            <p:graphicEl>
                                              <a:dgm id="{49B18BCB-BA14-4CA5-901A-0CD75FECC11D}"/>
                                            </p:graphicEl>
                                          </p:spTgt>
                                        </p:tgtEl>
                                      </p:cBhvr>
                                      <p:to x="100000" y="100000"/>
                                    </p:animScale>
                                  </p:childTnLst>
                                </p:cTn>
                              </p:par>
                              <p:par>
                                <p:cTn id="285" presetID="26" presetClass="entr" presetSubtype="0" fill="hold" grpId="0" nodeType="withEffect">
                                  <p:stCondLst>
                                    <p:cond delay="0"/>
                                  </p:stCondLst>
                                  <p:childTnLst>
                                    <p:set>
                                      <p:cBhvr>
                                        <p:cTn id="286" dur="1" fill="hold">
                                          <p:stCondLst>
                                            <p:cond delay="0"/>
                                          </p:stCondLst>
                                        </p:cTn>
                                        <p:tgtEl>
                                          <p:spTgt spid="4">
                                            <p:graphicEl>
                                              <a:dgm id="{C30FB5E0-46FD-4486-BDB4-30C551BF6422}"/>
                                            </p:graphicEl>
                                          </p:spTgt>
                                        </p:tgtEl>
                                        <p:attrNameLst>
                                          <p:attrName>style.visibility</p:attrName>
                                        </p:attrNameLst>
                                      </p:cBhvr>
                                      <p:to>
                                        <p:strVal val="visible"/>
                                      </p:to>
                                    </p:set>
                                    <p:animEffect transition="in" filter="wipe(down)">
                                      <p:cBhvr>
                                        <p:cTn id="287" dur="580">
                                          <p:stCondLst>
                                            <p:cond delay="0"/>
                                          </p:stCondLst>
                                        </p:cTn>
                                        <p:tgtEl>
                                          <p:spTgt spid="4">
                                            <p:graphicEl>
                                              <a:dgm id="{C30FB5E0-46FD-4486-BDB4-30C551BF6422}"/>
                                            </p:graphicEl>
                                          </p:spTgt>
                                        </p:tgtEl>
                                      </p:cBhvr>
                                    </p:animEffect>
                                    <p:anim calcmode="lin" valueType="num">
                                      <p:cBhvr>
                                        <p:cTn id="288" dur="1822" tmFilter="0,0; 0.14,0.36; 0.43,0.73; 0.71,0.91; 1.0,1.0">
                                          <p:stCondLst>
                                            <p:cond delay="0"/>
                                          </p:stCondLst>
                                        </p:cTn>
                                        <p:tgtEl>
                                          <p:spTgt spid="4">
                                            <p:graphicEl>
                                              <a:dgm id="{C30FB5E0-46FD-4486-BDB4-30C551BF6422}"/>
                                            </p:graphicEl>
                                          </p:spTgt>
                                        </p:tgtEl>
                                        <p:attrNameLst>
                                          <p:attrName>ppt_x</p:attrName>
                                        </p:attrNameLst>
                                      </p:cBhvr>
                                      <p:tavLst>
                                        <p:tav tm="0">
                                          <p:val>
                                            <p:strVal val="#ppt_x-0.25"/>
                                          </p:val>
                                        </p:tav>
                                        <p:tav tm="100000">
                                          <p:val>
                                            <p:strVal val="#ppt_x"/>
                                          </p:val>
                                        </p:tav>
                                      </p:tavLst>
                                    </p:anim>
                                    <p:anim calcmode="lin" valueType="num">
                                      <p:cBhvr>
                                        <p:cTn id="289" dur="664" tmFilter="0.0,0.0; 0.25,0.07; 0.50,0.2; 0.75,0.467; 1.0,1.0">
                                          <p:stCondLst>
                                            <p:cond delay="0"/>
                                          </p:stCondLst>
                                        </p:cTn>
                                        <p:tgtEl>
                                          <p:spTgt spid="4">
                                            <p:graphicEl>
                                              <a:dgm id="{C30FB5E0-46FD-4486-BDB4-30C551BF6422}"/>
                                            </p:graphicEl>
                                          </p:spTgt>
                                        </p:tgtEl>
                                        <p:attrNameLst>
                                          <p:attrName>ppt_y</p:attrName>
                                        </p:attrNameLst>
                                      </p:cBhvr>
                                      <p:tavLst>
                                        <p:tav tm="0" fmla="#ppt_y-sin(pi*$)/3">
                                          <p:val>
                                            <p:fltVal val="0.5"/>
                                          </p:val>
                                        </p:tav>
                                        <p:tav tm="100000">
                                          <p:val>
                                            <p:fltVal val="1"/>
                                          </p:val>
                                        </p:tav>
                                      </p:tavLst>
                                    </p:anim>
                                    <p:anim calcmode="lin" valueType="num">
                                      <p:cBhvr>
                                        <p:cTn id="290" dur="664" tmFilter="0, 0; 0.125,0.2665; 0.25,0.4; 0.375,0.465; 0.5,0.5;  0.625,0.535; 0.75,0.6; 0.875,0.7335; 1,1">
                                          <p:stCondLst>
                                            <p:cond delay="664"/>
                                          </p:stCondLst>
                                        </p:cTn>
                                        <p:tgtEl>
                                          <p:spTgt spid="4">
                                            <p:graphicEl>
                                              <a:dgm id="{C30FB5E0-46FD-4486-BDB4-30C551BF6422}"/>
                                            </p:graphicEl>
                                          </p:spTgt>
                                        </p:tgtEl>
                                        <p:attrNameLst>
                                          <p:attrName>ppt_y</p:attrName>
                                        </p:attrNameLst>
                                      </p:cBhvr>
                                      <p:tavLst>
                                        <p:tav tm="0" fmla="#ppt_y-sin(pi*$)/9">
                                          <p:val>
                                            <p:fltVal val="0"/>
                                          </p:val>
                                        </p:tav>
                                        <p:tav tm="100000">
                                          <p:val>
                                            <p:fltVal val="1"/>
                                          </p:val>
                                        </p:tav>
                                      </p:tavLst>
                                    </p:anim>
                                    <p:anim calcmode="lin" valueType="num">
                                      <p:cBhvr>
                                        <p:cTn id="291" dur="332" tmFilter="0, 0; 0.125,0.2665; 0.25,0.4; 0.375,0.465; 0.5,0.5;  0.625,0.535; 0.75,0.6; 0.875,0.7335; 1,1">
                                          <p:stCondLst>
                                            <p:cond delay="1324"/>
                                          </p:stCondLst>
                                        </p:cTn>
                                        <p:tgtEl>
                                          <p:spTgt spid="4">
                                            <p:graphicEl>
                                              <a:dgm id="{C30FB5E0-46FD-4486-BDB4-30C551BF6422}"/>
                                            </p:graphicEl>
                                          </p:spTgt>
                                        </p:tgtEl>
                                        <p:attrNameLst>
                                          <p:attrName>ppt_y</p:attrName>
                                        </p:attrNameLst>
                                      </p:cBhvr>
                                      <p:tavLst>
                                        <p:tav tm="0" fmla="#ppt_y-sin(pi*$)/27">
                                          <p:val>
                                            <p:fltVal val="0"/>
                                          </p:val>
                                        </p:tav>
                                        <p:tav tm="100000">
                                          <p:val>
                                            <p:fltVal val="1"/>
                                          </p:val>
                                        </p:tav>
                                      </p:tavLst>
                                    </p:anim>
                                    <p:anim calcmode="lin" valueType="num">
                                      <p:cBhvr>
                                        <p:cTn id="292" dur="164" tmFilter="0, 0; 0.125,0.2665; 0.25,0.4; 0.375,0.465; 0.5,0.5;  0.625,0.535; 0.75,0.6; 0.875,0.7335; 1,1">
                                          <p:stCondLst>
                                            <p:cond delay="1656"/>
                                          </p:stCondLst>
                                        </p:cTn>
                                        <p:tgtEl>
                                          <p:spTgt spid="4">
                                            <p:graphicEl>
                                              <a:dgm id="{C30FB5E0-46FD-4486-BDB4-30C551BF6422}"/>
                                            </p:graphicEl>
                                          </p:spTgt>
                                        </p:tgtEl>
                                        <p:attrNameLst>
                                          <p:attrName>ppt_y</p:attrName>
                                        </p:attrNameLst>
                                      </p:cBhvr>
                                      <p:tavLst>
                                        <p:tav tm="0" fmla="#ppt_y-sin(pi*$)/81">
                                          <p:val>
                                            <p:fltVal val="0"/>
                                          </p:val>
                                        </p:tav>
                                        <p:tav tm="100000">
                                          <p:val>
                                            <p:fltVal val="1"/>
                                          </p:val>
                                        </p:tav>
                                      </p:tavLst>
                                    </p:anim>
                                    <p:animScale>
                                      <p:cBhvr>
                                        <p:cTn id="293" dur="26">
                                          <p:stCondLst>
                                            <p:cond delay="650"/>
                                          </p:stCondLst>
                                        </p:cTn>
                                        <p:tgtEl>
                                          <p:spTgt spid="4">
                                            <p:graphicEl>
                                              <a:dgm id="{C30FB5E0-46FD-4486-BDB4-30C551BF6422}"/>
                                            </p:graphicEl>
                                          </p:spTgt>
                                        </p:tgtEl>
                                      </p:cBhvr>
                                      <p:to x="100000" y="60000"/>
                                    </p:animScale>
                                    <p:animScale>
                                      <p:cBhvr>
                                        <p:cTn id="294" dur="166" decel="50000">
                                          <p:stCondLst>
                                            <p:cond delay="676"/>
                                          </p:stCondLst>
                                        </p:cTn>
                                        <p:tgtEl>
                                          <p:spTgt spid="4">
                                            <p:graphicEl>
                                              <a:dgm id="{C30FB5E0-46FD-4486-BDB4-30C551BF6422}"/>
                                            </p:graphicEl>
                                          </p:spTgt>
                                        </p:tgtEl>
                                      </p:cBhvr>
                                      <p:to x="100000" y="100000"/>
                                    </p:animScale>
                                    <p:animScale>
                                      <p:cBhvr>
                                        <p:cTn id="295" dur="26">
                                          <p:stCondLst>
                                            <p:cond delay="1312"/>
                                          </p:stCondLst>
                                        </p:cTn>
                                        <p:tgtEl>
                                          <p:spTgt spid="4">
                                            <p:graphicEl>
                                              <a:dgm id="{C30FB5E0-46FD-4486-BDB4-30C551BF6422}"/>
                                            </p:graphicEl>
                                          </p:spTgt>
                                        </p:tgtEl>
                                      </p:cBhvr>
                                      <p:to x="100000" y="80000"/>
                                    </p:animScale>
                                    <p:animScale>
                                      <p:cBhvr>
                                        <p:cTn id="296" dur="166" decel="50000">
                                          <p:stCondLst>
                                            <p:cond delay="1338"/>
                                          </p:stCondLst>
                                        </p:cTn>
                                        <p:tgtEl>
                                          <p:spTgt spid="4">
                                            <p:graphicEl>
                                              <a:dgm id="{C30FB5E0-46FD-4486-BDB4-30C551BF6422}"/>
                                            </p:graphicEl>
                                          </p:spTgt>
                                        </p:tgtEl>
                                      </p:cBhvr>
                                      <p:to x="100000" y="100000"/>
                                    </p:animScale>
                                    <p:animScale>
                                      <p:cBhvr>
                                        <p:cTn id="297" dur="26">
                                          <p:stCondLst>
                                            <p:cond delay="1642"/>
                                          </p:stCondLst>
                                        </p:cTn>
                                        <p:tgtEl>
                                          <p:spTgt spid="4">
                                            <p:graphicEl>
                                              <a:dgm id="{C30FB5E0-46FD-4486-BDB4-30C551BF6422}"/>
                                            </p:graphicEl>
                                          </p:spTgt>
                                        </p:tgtEl>
                                      </p:cBhvr>
                                      <p:to x="100000" y="90000"/>
                                    </p:animScale>
                                    <p:animScale>
                                      <p:cBhvr>
                                        <p:cTn id="298" dur="166" decel="50000">
                                          <p:stCondLst>
                                            <p:cond delay="1668"/>
                                          </p:stCondLst>
                                        </p:cTn>
                                        <p:tgtEl>
                                          <p:spTgt spid="4">
                                            <p:graphicEl>
                                              <a:dgm id="{C30FB5E0-46FD-4486-BDB4-30C551BF6422}"/>
                                            </p:graphicEl>
                                          </p:spTgt>
                                        </p:tgtEl>
                                      </p:cBhvr>
                                      <p:to x="100000" y="100000"/>
                                    </p:animScale>
                                    <p:animScale>
                                      <p:cBhvr>
                                        <p:cTn id="299" dur="26">
                                          <p:stCondLst>
                                            <p:cond delay="1808"/>
                                          </p:stCondLst>
                                        </p:cTn>
                                        <p:tgtEl>
                                          <p:spTgt spid="4">
                                            <p:graphicEl>
                                              <a:dgm id="{C30FB5E0-46FD-4486-BDB4-30C551BF6422}"/>
                                            </p:graphicEl>
                                          </p:spTgt>
                                        </p:tgtEl>
                                      </p:cBhvr>
                                      <p:to x="100000" y="95000"/>
                                    </p:animScale>
                                    <p:animScale>
                                      <p:cBhvr>
                                        <p:cTn id="300" dur="166" decel="50000">
                                          <p:stCondLst>
                                            <p:cond delay="1834"/>
                                          </p:stCondLst>
                                        </p:cTn>
                                        <p:tgtEl>
                                          <p:spTgt spid="4">
                                            <p:graphicEl>
                                              <a:dgm id="{C30FB5E0-46FD-4486-BDB4-30C551BF6422}"/>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2836" y="333825"/>
            <a:ext cx="10764982" cy="1107996"/>
          </a:xfrm>
          <a:prstGeom prst="rect">
            <a:avLst/>
          </a:prstGeom>
          <a:noFill/>
        </p:spPr>
        <p:txBody>
          <a:bodyPr wrap="square" rtlCol="0">
            <a:spAutoFit/>
          </a:bodyPr>
          <a:lstStyle/>
          <a:p>
            <a:pPr algn="ctr"/>
            <a:r>
              <a:rPr lang="en-US" sz="6600" dirty="0" err="1" smtClean="0">
                <a:solidFill>
                  <a:srgbClr val="00B050"/>
                </a:solidFill>
                <a:latin typeface="NikoshBAN" panose="02000000000000000000" pitchFamily="2" charset="0"/>
                <a:cs typeface="NikoshBAN" panose="02000000000000000000" pitchFamily="2" charset="0"/>
              </a:rPr>
              <a:t>স্বা</a:t>
            </a:r>
            <a:r>
              <a:rPr lang="bn-IN" sz="6600" dirty="0" smtClean="0">
                <a:solidFill>
                  <a:srgbClr val="00B050"/>
                </a:solidFill>
                <a:latin typeface="NikoshBAN" panose="02000000000000000000" pitchFamily="2" charset="0"/>
                <a:cs typeface="NikoshBAN" panose="02000000000000000000" pitchFamily="2" charset="0"/>
              </a:rPr>
              <a:t>ধীনতার রক্ষাকবচ সমূহঃ-</a:t>
            </a:r>
            <a:endParaRPr lang="en-US" sz="66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182478" y="1595537"/>
            <a:ext cx="12107779" cy="2031325"/>
          </a:xfrm>
          <a:prstGeom prst="rect">
            <a:avLst/>
          </a:prstGeom>
          <a:noFill/>
        </p:spPr>
        <p:txBody>
          <a:bodyPr wrap="square" rtlCol="0">
            <a:spAutoFit/>
          </a:bodyPr>
          <a:lstStyle/>
          <a:p>
            <a:r>
              <a:rPr lang="bn-IN" sz="5400" dirty="0" smtClean="0">
                <a:solidFill>
                  <a:srgbClr val="00B0F0"/>
                </a:solidFill>
                <a:latin typeface="NikoshBAN" panose="02000000000000000000" pitchFamily="2" charset="0"/>
                <a:cs typeface="NikoshBAN" panose="02000000000000000000" pitchFamily="2" charset="0"/>
              </a:rPr>
              <a:t>১। আইনঃ- </a:t>
            </a:r>
            <a:r>
              <a:rPr lang="bn-IN" sz="3600" dirty="0" smtClean="0">
                <a:solidFill>
                  <a:schemeClr val="accent2">
                    <a:lumMod val="50000"/>
                  </a:schemeClr>
                </a:solidFill>
                <a:latin typeface="NikoshBAN" panose="02000000000000000000" pitchFamily="2" charset="0"/>
                <a:cs typeface="NikoshBAN" panose="02000000000000000000" pitchFamily="2" charset="0"/>
              </a:rPr>
              <a:t>আইন স্বাধীনতার শর্ত ও শ্রেষ্ট রক্ষাকবচ। লকের মতে , যেখানে আইন নেই,সেখানে স্বাধীনতা থাকতে পারে না। আইনের লক্ষ্য হলো ব্যক্তির জীবন,স্বাধীনতা ও অধিকারগুলোকে নিশ্চিত করা,খর্ব করা নয়। তাই আইন স্বাধীনতার শর্ত ও সহায়ক।</a:t>
            </a:r>
            <a:endParaRPr lang="en-US" sz="3600" dirty="0">
              <a:solidFill>
                <a:schemeClr val="accent2">
                  <a:lumMod val="50000"/>
                </a:schemeClr>
              </a:solidFill>
              <a:latin typeface="NikoshBAN" panose="02000000000000000000" pitchFamily="2" charset="0"/>
              <a:cs typeface="NikoshBAN" panose="02000000000000000000" pitchFamily="2" charset="0"/>
            </a:endParaRPr>
          </a:p>
        </p:txBody>
      </p:sp>
      <p:sp>
        <p:nvSpPr>
          <p:cNvPr id="4" name="TextBox 3"/>
          <p:cNvSpPr txBox="1"/>
          <p:nvPr/>
        </p:nvSpPr>
        <p:spPr>
          <a:xfrm>
            <a:off x="280735" y="3792720"/>
            <a:ext cx="11911263" cy="3046988"/>
          </a:xfrm>
          <a:prstGeom prst="rect">
            <a:avLst/>
          </a:prstGeom>
          <a:noFill/>
        </p:spPr>
        <p:txBody>
          <a:bodyPr wrap="square" rtlCol="0">
            <a:spAutoFit/>
          </a:bodyPr>
          <a:lstStyle/>
          <a:p>
            <a:r>
              <a:rPr lang="bn-IN" sz="4800" dirty="0" smtClean="0">
                <a:solidFill>
                  <a:srgbClr val="C00000"/>
                </a:solidFill>
                <a:latin typeface="NikoshBAN" panose="02000000000000000000" pitchFamily="2" charset="0"/>
                <a:cs typeface="NikoshBAN" panose="02000000000000000000" pitchFamily="2" charset="0"/>
              </a:rPr>
              <a:t>২। আইনের শাসনঃ- </a:t>
            </a:r>
            <a:r>
              <a:rPr lang="bn-IN" sz="3600" dirty="0" smtClean="0">
                <a:solidFill>
                  <a:srgbClr val="0070C0"/>
                </a:solidFill>
                <a:latin typeface="NikoshBAN" panose="02000000000000000000" pitchFamily="2" charset="0"/>
                <a:cs typeface="NikoshBAN" panose="02000000000000000000" pitchFamily="2" charset="0"/>
              </a:rPr>
              <a:t>আইনের শাসন স্বাধীনতার অন্যতম রক্ষাকবচ।  আইনের শাসন বলতে বুঝায়, আইনের দৃষ্টিতে সবাই সমান, বিনা কারনে কাউকে গ্রেপ্তার না করা, বিনা বিচারে কাউকে আটক না রাখা, আত্নপক্ষ সমর্থনে সুযোগ দেওয়া,এবং একই আদালতে বিচারের ব্যবস্থা করা। ডাইসির মতে , স্বাধীনতা সংরক্ষণে আইনের শাসনের গুরুত্ব অপরিসীম।</a:t>
            </a:r>
            <a:endParaRPr lang="en-US" sz="3600"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949033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fltVal val="0"/>
                                          </p:val>
                                        </p:tav>
                                        <p:tav tm="100000">
                                          <p:val>
                                            <p:strVal val="#ppt_w"/>
                                          </p:val>
                                        </p:tav>
                                      </p:tavLst>
                                    </p:anim>
                                    <p:anim calcmode="lin" valueType="num">
                                      <p:cBhvr>
                                        <p:cTn id="34" dur="1000" fill="hold"/>
                                        <p:tgtEl>
                                          <p:spTgt spid="4"/>
                                        </p:tgtEl>
                                        <p:attrNameLst>
                                          <p:attrName>ppt_h</p:attrName>
                                        </p:attrNameLst>
                                      </p:cBhvr>
                                      <p:tavLst>
                                        <p:tav tm="0">
                                          <p:val>
                                            <p:fltVal val="0"/>
                                          </p:val>
                                        </p:tav>
                                        <p:tav tm="100000">
                                          <p:val>
                                            <p:strVal val="#ppt_h"/>
                                          </p:val>
                                        </p:tav>
                                      </p:tavLst>
                                    </p:anim>
                                    <p:anim calcmode="lin" valueType="num">
                                      <p:cBhvr>
                                        <p:cTn id="35" dur="1000" fill="hold"/>
                                        <p:tgtEl>
                                          <p:spTgt spid="4"/>
                                        </p:tgtEl>
                                        <p:attrNameLst>
                                          <p:attrName>style.rotation</p:attrName>
                                        </p:attrNameLst>
                                      </p:cBhvr>
                                      <p:tavLst>
                                        <p:tav tm="0">
                                          <p:val>
                                            <p:fltVal val="90"/>
                                          </p:val>
                                        </p:tav>
                                        <p:tav tm="100000">
                                          <p:val>
                                            <p:fltVal val="0"/>
                                          </p:val>
                                        </p:tav>
                                      </p:tavLst>
                                    </p:anim>
                                    <p:animEffect transition="in" filter="fade">
                                      <p:cBhvr>
                                        <p:cTn id="3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983" y="409074"/>
            <a:ext cx="11942618" cy="2862322"/>
          </a:xfrm>
          <a:prstGeom prst="rect">
            <a:avLst/>
          </a:prstGeom>
          <a:noFill/>
        </p:spPr>
        <p:txBody>
          <a:bodyPr wrap="square" rtlCol="0">
            <a:spAutoFit/>
          </a:bodyPr>
          <a:lstStyle/>
          <a:p>
            <a:r>
              <a:rPr lang="bn-IN" sz="4800" dirty="0" smtClean="0">
                <a:solidFill>
                  <a:schemeClr val="accent1">
                    <a:lumMod val="75000"/>
                  </a:schemeClr>
                </a:solidFill>
                <a:latin typeface="NikoshBAN" panose="02000000000000000000" pitchFamily="2" charset="0"/>
                <a:cs typeface="NikoshBAN" panose="02000000000000000000" pitchFamily="2" charset="0"/>
              </a:rPr>
              <a:t>৩। সংবিধানে মৌলিক অধিকারের সমাবেশঃ-</a:t>
            </a:r>
            <a:r>
              <a:rPr lang="bn-IN" sz="7200" dirty="0" smtClean="0">
                <a:solidFill>
                  <a:schemeClr val="accent1">
                    <a:lumMod val="75000"/>
                  </a:schemeClr>
                </a:solidFill>
                <a:latin typeface="NikoshBAN" panose="02000000000000000000" pitchFamily="2" charset="0"/>
                <a:cs typeface="NikoshBAN" panose="02000000000000000000" pitchFamily="2" charset="0"/>
              </a:rPr>
              <a:t> </a:t>
            </a:r>
            <a:r>
              <a:rPr lang="bn-IN" sz="3600" dirty="0" smtClean="0">
                <a:solidFill>
                  <a:srgbClr val="00B050"/>
                </a:solidFill>
                <a:latin typeface="NikoshBAN" panose="02000000000000000000" pitchFamily="2" charset="0"/>
                <a:cs typeface="NikoshBAN" panose="02000000000000000000" pitchFamily="2" charset="0"/>
              </a:rPr>
              <a:t>নাগরিকদের মৌলিক অধিকার সমূহ সংবিধানে সুস্পষ্টভাবে লিপিবদ্ধ থাকলে সেগুলো সম্পর্কে সন্দেহ বা দ্বন্দের অবকাশ থাকে না। সরকার বা অন্য কোন কর্তপক্ষ এসব মৌলিক অধিকার লঙ্গন বা ভঙ্গ করলে জনগন সাংবিধানিক উপায়ে নিজেদের অধিকার আদায়ে সচেষ্ট হবে।</a:t>
            </a:r>
            <a:endParaRPr lang="en-US" sz="36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96983" y="4060841"/>
            <a:ext cx="12055642" cy="2492990"/>
          </a:xfrm>
          <a:prstGeom prst="rect">
            <a:avLst/>
          </a:prstGeom>
          <a:noFill/>
        </p:spPr>
        <p:txBody>
          <a:bodyPr wrap="square" rtlCol="0">
            <a:spAutoFit/>
          </a:bodyPr>
          <a:lstStyle/>
          <a:p>
            <a:r>
              <a:rPr lang="bn-IN" sz="4800" dirty="0" smtClean="0">
                <a:solidFill>
                  <a:schemeClr val="accent2"/>
                </a:solidFill>
                <a:latin typeface="NikoshBAN" panose="02000000000000000000" pitchFamily="2" charset="0"/>
                <a:cs typeface="NikoshBAN" panose="02000000000000000000" pitchFamily="2" charset="0"/>
              </a:rPr>
              <a:t>৪। গনতন্ত্রঃ- </a:t>
            </a:r>
            <a:r>
              <a:rPr lang="bn-IN" sz="3600" dirty="0" smtClean="0">
                <a:solidFill>
                  <a:schemeClr val="accent2">
                    <a:lumMod val="50000"/>
                  </a:schemeClr>
                </a:solidFill>
                <a:latin typeface="NikoshBAN" panose="02000000000000000000" pitchFamily="2" charset="0"/>
                <a:cs typeface="NikoshBAN" panose="02000000000000000000" pitchFamily="2" charset="0"/>
              </a:rPr>
              <a:t>গনতন্ত্র স্বাধীনতার শ্রেষ্ট রক্ষাকবচ। গনতন্ত্রের মূল কথা হলো ,জনগনই সকল ক্ষমতার উৎস। গনতান্ত্রিক শাসন ব্যবস্থায় নিজেরা নিজেদের ভাগ্য নির্ধারণ করে। তাই জনগন যেমন প্রতিনিধি নির্বাচন করবে, তেমন শাসন লাভ করবে। এতে জনমতের প্রতিফলন ঘটবে।</a:t>
            </a:r>
            <a:endParaRPr lang="en-US" sz="3600" dirty="0">
              <a:solidFill>
                <a:schemeClr val="accent2">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7708435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692" y="397042"/>
            <a:ext cx="11910898" cy="3046988"/>
          </a:xfrm>
          <a:prstGeom prst="rect">
            <a:avLst/>
          </a:prstGeom>
          <a:noFill/>
        </p:spPr>
        <p:txBody>
          <a:bodyPr wrap="square" rtlCol="0">
            <a:spAutoFit/>
          </a:bodyPr>
          <a:lstStyle/>
          <a:p>
            <a:r>
              <a:rPr lang="bn-IN" sz="4800" dirty="0" smtClean="0">
                <a:solidFill>
                  <a:srgbClr val="00B0F0"/>
                </a:solidFill>
                <a:latin typeface="NikoshBAN" panose="02000000000000000000" pitchFamily="2" charset="0"/>
                <a:cs typeface="NikoshBAN" panose="02000000000000000000" pitchFamily="2" charset="0"/>
              </a:rPr>
              <a:t>৫। স্বাধীন বিচার বিভাগঃ- </a:t>
            </a:r>
            <a:r>
              <a:rPr lang="bn-IN" sz="3600" dirty="0" smtClean="0">
                <a:solidFill>
                  <a:schemeClr val="accent2">
                    <a:lumMod val="50000"/>
                  </a:schemeClr>
                </a:solidFill>
                <a:latin typeface="NikoshBAN" panose="02000000000000000000" pitchFamily="2" charset="0"/>
                <a:cs typeface="NikoshBAN" panose="02000000000000000000" pitchFamily="2" charset="0"/>
              </a:rPr>
              <a:t>স্বাধীন ও নিরপেক্ষ বিচার বিভাগ নাগরিক অধিকার রক্ষার অন্যতম রক্ষাকবচ। ব্যক্তিস্বাধীনতার স্বার্থে বিচার বিভাগের স্বাধীনতা নিশ্চিত করা একান্ত আবশ্যক। বিচার বিভাগ স্বাধীন ও নিরপেক্ষ না হয়, তাহলে নাগরিকগন ন্যায় বিচার থেকে বঞ্চিত হবে। তাই নাগরিকের স্বাধীনতা রক্ষার জন্য সর্বোচ্চ আদালত ব্যবস্থা নিবে।</a:t>
            </a:r>
            <a:endParaRPr lang="en-US" sz="3600" dirty="0">
              <a:solidFill>
                <a:schemeClr val="accent2">
                  <a:lumMod val="5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1" y="3608380"/>
            <a:ext cx="12035589" cy="3139321"/>
          </a:xfrm>
          <a:prstGeom prst="rect">
            <a:avLst/>
          </a:prstGeom>
          <a:noFill/>
        </p:spPr>
        <p:txBody>
          <a:bodyPr wrap="square" rtlCol="0">
            <a:spAutoFit/>
          </a:bodyPr>
          <a:lstStyle/>
          <a:p>
            <a:r>
              <a:rPr lang="bn-IN" sz="5400" dirty="0" smtClean="0">
                <a:solidFill>
                  <a:srgbClr val="C00000"/>
                </a:solidFill>
                <a:latin typeface="NikoshBAN" panose="02000000000000000000" pitchFamily="2" charset="0"/>
                <a:cs typeface="NikoshBAN" panose="02000000000000000000" pitchFamily="2" charset="0"/>
              </a:rPr>
              <a:t>৬। স্বাধীন প্রচার মাধ্যমঃ- </a:t>
            </a:r>
            <a:r>
              <a:rPr lang="bn-IN" sz="3600" dirty="0" smtClean="0">
                <a:solidFill>
                  <a:srgbClr val="00B0F0"/>
                </a:solidFill>
                <a:latin typeface="NikoshBAN" panose="02000000000000000000" pitchFamily="2" charset="0"/>
                <a:cs typeface="NikoshBAN" panose="02000000000000000000" pitchFamily="2" charset="0"/>
              </a:rPr>
              <a:t>স্বাধীন প্রচার মাধ্যম স্বাধীনতা রক্ষার শ্রেষ্টতম রক্ষাকবচ। সংবাদপত্র, রেডিও, টেলিভিশনসহ প্রচার মাধ্যম সমূহ জনগনের স্বাধীনতা রক্ষার গুরুত্বপূর্ণ ভূমিকা পালন করে থাকে। তাই যে রাষ্ট্রের প্রচার মাধ্যম গুলি স্বাধীনভাবে প্রচারে বাধা দেয়া হয়, সে রাষ্ট্রে জনগনের স্বাধীনতা সংকুচিত হয়। এ জন্য স্বাধীনতা রক্ষার প্রচার মাধ্যমের স্বাধীনতা আবশ্যক। </a:t>
            </a:r>
            <a:endParaRPr lang="en-US" sz="3600"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359136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1491" y="0"/>
            <a:ext cx="10030691" cy="923330"/>
          </a:xfrm>
          <a:prstGeom prst="rect">
            <a:avLst/>
          </a:prstGeom>
          <a:noFill/>
        </p:spPr>
        <p:txBody>
          <a:bodyPr wrap="square" rtlCol="0">
            <a:spAutoFit/>
          </a:bodyPr>
          <a:lstStyle/>
          <a:p>
            <a:pPr algn="ctr"/>
            <a:r>
              <a:rPr lang="en-US" sz="5400" dirty="0" err="1" smtClean="0">
                <a:solidFill>
                  <a:srgbClr val="00B050"/>
                </a:solidFill>
                <a:latin typeface="NikoshBAN" panose="02000000000000000000" pitchFamily="2" charset="0"/>
                <a:cs typeface="NikoshBAN" panose="02000000000000000000" pitchFamily="2" charset="0"/>
              </a:rPr>
              <a:t>দলীয়</a:t>
            </a:r>
            <a:r>
              <a:rPr lang="en-US" sz="5400" dirty="0" smtClean="0">
                <a:solidFill>
                  <a:srgbClr val="00B050"/>
                </a:solidFill>
                <a:latin typeface="NikoshBAN" panose="02000000000000000000" pitchFamily="2" charset="0"/>
                <a:cs typeface="NikoshBAN" panose="02000000000000000000" pitchFamily="2" charset="0"/>
              </a:rPr>
              <a:t> </a:t>
            </a:r>
            <a:r>
              <a:rPr lang="en-US" sz="5400" dirty="0" err="1" smtClean="0">
                <a:solidFill>
                  <a:srgbClr val="00B050"/>
                </a:solidFill>
                <a:latin typeface="NikoshBAN" panose="02000000000000000000" pitchFamily="2" charset="0"/>
                <a:cs typeface="NikoshBAN" panose="02000000000000000000" pitchFamily="2" charset="0"/>
              </a:rPr>
              <a:t>কাজঃ</a:t>
            </a:r>
            <a:r>
              <a:rPr lang="en-US" sz="5400" dirty="0" smtClean="0">
                <a:solidFill>
                  <a:srgbClr val="00B050"/>
                </a:solidFill>
                <a:latin typeface="NikoshBAN" panose="02000000000000000000" pitchFamily="2" charset="0"/>
                <a:cs typeface="NikoshBAN" panose="02000000000000000000" pitchFamily="2" charset="0"/>
              </a:rPr>
              <a:t>-</a:t>
            </a:r>
            <a:endParaRPr lang="en-US" sz="5400" dirty="0">
              <a:solidFill>
                <a:srgbClr val="00B05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3330"/>
            <a:ext cx="12192000" cy="5366632"/>
          </a:xfrm>
          <a:prstGeom prst="rect">
            <a:avLst/>
          </a:prstGeom>
        </p:spPr>
      </p:pic>
      <p:sp>
        <p:nvSpPr>
          <p:cNvPr id="5" name="TextBox 4"/>
          <p:cNvSpPr txBox="1"/>
          <p:nvPr/>
        </p:nvSpPr>
        <p:spPr>
          <a:xfrm>
            <a:off x="297873" y="6289962"/>
            <a:ext cx="11596254" cy="584775"/>
          </a:xfrm>
          <a:prstGeom prst="rect">
            <a:avLst/>
          </a:prstGeom>
          <a:noFill/>
        </p:spPr>
        <p:txBody>
          <a:bodyPr wrap="square" rtlCol="0">
            <a:spAutoFit/>
          </a:bodyPr>
          <a:lstStyle/>
          <a:p>
            <a:r>
              <a:rPr lang="en-US" sz="3200" dirty="0" err="1" smtClean="0">
                <a:solidFill>
                  <a:srgbClr val="00B050"/>
                </a:solidFill>
                <a:latin typeface="NikoshBAN" panose="02000000000000000000" pitchFamily="2" charset="0"/>
                <a:cs typeface="NikoshBAN" panose="02000000000000000000" pitchFamily="2" charset="0"/>
              </a:rPr>
              <a:t>স্বাধীনতার</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রক্ষাকবচগুলি</a:t>
            </a:r>
            <a:r>
              <a:rPr lang="en-US" sz="3200" dirty="0" smtClean="0">
                <a:solidFill>
                  <a:srgbClr val="00B050"/>
                </a:solidFill>
                <a:latin typeface="NikoshBAN" panose="02000000000000000000" pitchFamily="2" charset="0"/>
                <a:cs typeface="NikoshBAN" panose="02000000000000000000" pitchFamily="2" charset="0"/>
              </a:rPr>
              <a:t> ৫টি </a:t>
            </a:r>
            <a:r>
              <a:rPr lang="en-US" sz="3200" dirty="0" err="1" smtClean="0">
                <a:solidFill>
                  <a:srgbClr val="00B050"/>
                </a:solidFill>
                <a:latin typeface="NikoshBAN" panose="02000000000000000000" pitchFamily="2" charset="0"/>
                <a:cs typeface="NikoshBAN" panose="02000000000000000000" pitchFamily="2" charset="0"/>
              </a:rPr>
              <a:t>দলে</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বিভক্ত</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হয়ে</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আলোচনা</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কর</a:t>
            </a:r>
            <a:r>
              <a:rPr lang="en-US" sz="3200" dirty="0" smtClean="0">
                <a:solidFill>
                  <a:srgbClr val="00B050"/>
                </a:solidFill>
                <a:latin typeface="NikoshBAN" panose="02000000000000000000" pitchFamily="2" charset="0"/>
                <a:cs typeface="NikoshBAN" panose="02000000000000000000" pitchFamily="2" charset="0"/>
              </a:rPr>
              <a:t>?</a:t>
            </a:r>
            <a:endParaRPr lang="en-US" sz="3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7865922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80">
                                          <p:stCondLst>
                                            <p:cond delay="0"/>
                                          </p:stCondLst>
                                        </p:cTn>
                                        <p:tgtEl>
                                          <p:spTgt spid="5"/>
                                        </p:tgtEl>
                                      </p:cBhvr>
                                    </p:animEffect>
                                    <p:anim calcmode="lin" valueType="num">
                                      <p:cBhvr>
                                        <p:cTn id="3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9" dur="26">
                                          <p:stCondLst>
                                            <p:cond delay="650"/>
                                          </p:stCondLst>
                                        </p:cTn>
                                        <p:tgtEl>
                                          <p:spTgt spid="5"/>
                                        </p:tgtEl>
                                      </p:cBhvr>
                                      <p:to x="100000" y="60000"/>
                                    </p:animScale>
                                    <p:animScale>
                                      <p:cBhvr>
                                        <p:cTn id="40" dur="166" decel="50000">
                                          <p:stCondLst>
                                            <p:cond delay="676"/>
                                          </p:stCondLst>
                                        </p:cTn>
                                        <p:tgtEl>
                                          <p:spTgt spid="5"/>
                                        </p:tgtEl>
                                      </p:cBhvr>
                                      <p:to x="100000" y="100000"/>
                                    </p:animScale>
                                    <p:animScale>
                                      <p:cBhvr>
                                        <p:cTn id="41" dur="26">
                                          <p:stCondLst>
                                            <p:cond delay="1312"/>
                                          </p:stCondLst>
                                        </p:cTn>
                                        <p:tgtEl>
                                          <p:spTgt spid="5"/>
                                        </p:tgtEl>
                                      </p:cBhvr>
                                      <p:to x="100000" y="80000"/>
                                    </p:animScale>
                                    <p:animScale>
                                      <p:cBhvr>
                                        <p:cTn id="42" dur="166" decel="50000">
                                          <p:stCondLst>
                                            <p:cond delay="1338"/>
                                          </p:stCondLst>
                                        </p:cTn>
                                        <p:tgtEl>
                                          <p:spTgt spid="5"/>
                                        </p:tgtEl>
                                      </p:cBhvr>
                                      <p:to x="100000" y="100000"/>
                                    </p:animScale>
                                    <p:animScale>
                                      <p:cBhvr>
                                        <p:cTn id="43" dur="26">
                                          <p:stCondLst>
                                            <p:cond delay="1642"/>
                                          </p:stCondLst>
                                        </p:cTn>
                                        <p:tgtEl>
                                          <p:spTgt spid="5"/>
                                        </p:tgtEl>
                                      </p:cBhvr>
                                      <p:to x="100000" y="90000"/>
                                    </p:animScale>
                                    <p:animScale>
                                      <p:cBhvr>
                                        <p:cTn id="44" dur="166" decel="50000">
                                          <p:stCondLst>
                                            <p:cond delay="1668"/>
                                          </p:stCondLst>
                                        </p:cTn>
                                        <p:tgtEl>
                                          <p:spTgt spid="5"/>
                                        </p:tgtEl>
                                      </p:cBhvr>
                                      <p:to x="100000" y="100000"/>
                                    </p:animScale>
                                    <p:animScale>
                                      <p:cBhvr>
                                        <p:cTn id="45" dur="26">
                                          <p:stCondLst>
                                            <p:cond delay="1808"/>
                                          </p:stCondLst>
                                        </p:cTn>
                                        <p:tgtEl>
                                          <p:spTgt spid="5"/>
                                        </p:tgtEl>
                                      </p:cBhvr>
                                      <p:to x="100000" y="95000"/>
                                    </p:animScale>
                                    <p:animScale>
                                      <p:cBhvr>
                                        <p:cTn id="4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363" y="0"/>
            <a:ext cx="11388436" cy="923330"/>
          </a:xfrm>
          <a:prstGeom prst="rect">
            <a:avLst/>
          </a:prstGeom>
          <a:noFill/>
        </p:spPr>
        <p:txBody>
          <a:bodyPr wrap="square" rtlCol="0">
            <a:spAutoFit/>
          </a:bodyPr>
          <a:lstStyle/>
          <a:p>
            <a:pPr algn="ctr"/>
            <a:r>
              <a:rPr lang="en-US" sz="5400" dirty="0" err="1" smtClean="0">
                <a:solidFill>
                  <a:srgbClr val="00B050"/>
                </a:solidFill>
                <a:latin typeface="NikoshBAN" panose="02000000000000000000" pitchFamily="2" charset="0"/>
                <a:cs typeface="NikoshBAN" panose="02000000000000000000" pitchFamily="2" charset="0"/>
              </a:rPr>
              <a:t>একক</a:t>
            </a:r>
            <a:r>
              <a:rPr lang="en-US" sz="5400" dirty="0" smtClean="0">
                <a:solidFill>
                  <a:srgbClr val="00B050"/>
                </a:solidFill>
                <a:latin typeface="NikoshBAN" panose="02000000000000000000" pitchFamily="2" charset="0"/>
                <a:cs typeface="NikoshBAN" panose="02000000000000000000" pitchFamily="2" charset="0"/>
              </a:rPr>
              <a:t> </a:t>
            </a:r>
            <a:r>
              <a:rPr lang="en-US" sz="5400" dirty="0" err="1" smtClean="0">
                <a:solidFill>
                  <a:srgbClr val="00B050"/>
                </a:solidFill>
                <a:latin typeface="NikoshBAN" panose="02000000000000000000" pitchFamily="2" charset="0"/>
                <a:cs typeface="NikoshBAN" panose="02000000000000000000" pitchFamily="2" charset="0"/>
              </a:rPr>
              <a:t>কাজঃ</a:t>
            </a:r>
            <a:r>
              <a:rPr lang="en-US" sz="5400" dirty="0" smtClean="0">
                <a:solidFill>
                  <a:srgbClr val="00B050"/>
                </a:solidFill>
                <a:latin typeface="NikoshBAN" panose="02000000000000000000" pitchFamily="2" charset="0"/>
                <a:cs typeface="NikoshBAN" panose="02000000000000000000" pitchFamily="2" charset="0"/>
              </a:rPr>
              <a:t>-</a:t>
            </a:r>
            <a:endParaRPr lang="en-US" sz="5400" dirty="0">
              <a:solidFill>
                <a:srgbClr val="00B050"/>
              </a:solidFill>
              <a:latin typeface="NikoshBAN" panose="02000000000000000000" pitchFamily="2" charset="0"/>
              <a:cs typeface="NikoshBAN" panose="02000000000000000000" pitchFamily="2" charset="0"/>
            </a:endParaRPr>
          </a:p>
        </p:txBody>
      </p:sp>
      <p:sp>
        <p:nvSpPr>
          <p:cNvPr id="4" name="TextBox 3"/>
          <p:cNvSpPr txBox="1"/>
          <p:nvPr/>
        </p:nvSpPr>
        <p:spPr>
          <a:xfrm>
            <a:off x="152400" y="6273225"/>
            <a:ext cx="11582399" cy="584775"/>
          </a:xfrm>
          <a:prstGeom prst="rect">
            <a:avLst/>
          </a:prstGeom>
          <a:noFill/>
        </p:spPr>
        <p:txBody>
          <a:bodyPr wrap="square" rtlCol="0">
            <a:spAutoFit/>
          </a:bodyPr>
          <a:lstStyle/>
          <a:p>
            <a:r>
              <a:rPr lang="en-US" sz="3200" dirty="0" err="1" smtClean="0">
                <a:solidFill>
                  <a:schemeClr val="accent1">
                    <a:lumMod val="75000"/>
                  </a:schemeClr>
                </a:solidFill>
                <a:latin typeface="NikoshBAN" panose="02000000000000000000" pitchFamily="2" charset="0"/>
                <a:cs typeface="NikoshBAN" panose="02000000000000000000" pitchFamily="2" charset="0"/>
              </a:rPr>
              <a:t>স্বাধীনতার</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বিভিন্ন</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রুপগুলি</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একজন</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করে</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উত্তর</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দাও</a:t>
            </a:r>
            <a:r>
              <a:rPr lang="en-US" sz="3200" dirty="0" smtClean="0">
                <a:solidFill>
                  <a:schemeClr val="accent1">
                    <a:lumMod val="75000"/>
                  </a:schemeClr>
                </a:solidFill>
                <a:latin typeface="NikoshBAN" panose="02000000000000000000" pitchFamily="2" charset="0"/>
                <a:cs typeface="NikoshBAN" panose="02000000000000000000" pitchFamily="2" charset="0"/>
              </a:rPr>
              <a:t> ?</a:t>
            </a:r>
            <a:endParaRPr lang="en-US" sz="3200" dirty="0">
              <a:solidFill>
                <a:schemeClr val="accent1">
                  <a:lumMod val="75000"/>
                </a:schemeClr>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92702"/>
            <a:ext cx="12191999" cy="5349895"/>
          </a:xfrm>
          <a:prstGeom prst="rect">
            <a:avLst/>
          </a:prstGeom>
        </p:spPr>
      </p:pic>
    </p:spTree>
    <p:extLst>
      <p:ext uri="{BB962C8B-B14F-4D97-AF65-F5344CB8AC3E}">
        <p14:creationId xmlns:p14="http://schemas.microsoft.com/office/powerpoint/2010/main" val="259775239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4290" y="23197"/>
            <a:ext cx="10640291" cy="1323439"/>
          </a:xfrm>
          <a:prstGeom prst="rect">
            <a:avLst/>
          </a:prstGeom>
          <a:noFill/>
        </p:spPr>
        <p:txBody>
          <a:bodyPr wrap="square" rtlCol="0">
            <a:spAutoFit/>
          </a:bodyPr>
          <a:lstStyle/>
          <a:p>
            <a:pPr algn="ctr"/>
            <a:r>
              <a:rPr lang="en-US" sz="8000" dirty="0" err="1" smtClean="0">
                <a:solidFill>
                  <a:schemeClr val="accent5">
                    <a:lumMod val="75000"/>
                  </a:schemeClr>
                </a:solidFill>
                <a:latin typeface="NikoshBAN" panose="02000000000000000000" pitchFamily="2" charset="0"/>
                <a:cs typeface="NikoshBAN" panose="02000000000000000000" pitchFamily="2" charset="0"/>
              </a:rPr>
              <a:t>জোড়ায়</a:t>
            </a:r>
            <a:r>
              <a:rPr lang="en-US" sz="8000" dirty="0" smtClean="0">
                <a:solidFill>
                  <a:schemeClr val="accent5">
                    <a:lumMod val="75000"/>
                  </a:schemeClr>
                </a:solidFill>
                <a:latin typeface="NikoshBAN" panose="02000000000000000000" pitchFamily="2" charset="0"/>
                <a:cs typeface="NikoshBAN" panose="02000000000000000000" pitchFamily="2" charset="0"/>
              </a:rPr>
              <a:t> </a:t>
            </a:r>
            <a:r>
              <a:rPr lang="en-US" sz="8000" dirty="0" err="1" smtClean="0">
                <a:solidFill>
                  <a:schemeClr val="accent5">
                    <a:lumMod val="75000"/>
                  </a:schemeClr>
                </a:solidFill>
                <a:latin typeface="NikoshBAN" panose="02000000000000000000" pitchFamily="2" charset="0"/>
                <a:cs typeface="NikoshBAN" panose="02000000000000000000" pitchFamily="2" charset="0"/>
              </a:rPr>
              <a:t>কাজঃ</a:t>
            </a:r>
            <a:r>
              <a:rPr lang="en-US" sz="8000" dirty="0" smtClean="0">
                <a:solidFill>
                  <a:schemeClr val="accent5">
                    <a:lumMod val="75000"/>
                  </a:schemeClr>
                </a:solidFill>
                <a:latin typeface="NikoshBAN" panose="02000000000000000000" pitchFamily="2" charset="0"/>
                <a:cs typeface="NikoshBAN" panose="02000000000000000000" pitchFamily="2" charset="0"/>
              </a:rPr>
              <a:t>-</a:t>
            </a:r>
            <a:endParaRPr lang="en-US" sz="8000" dirty="0">
              <a:solidFill>
                <a:schemeClr val="accent5">
                  <a:lumMod val="75000"/>
                </a:schemeClr>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873" y="1303494"/>
            <a:ext cx="6137563" cy="4821336"/>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69692"/>
            <a:ext cx="5874327" cy="4812453"/>
          </a:xfrm>
          <a:prstGeom prst="rect">
            <a:avLst/>
          </a:prstGeom>
        </p:spPr>
      </p:pic>
      <p:sp>
        <p:nvSpPr>
          <p:cNvPr id="5" name="TextBox 4"/>
          <p:cNvSpPr txBox="1"/>
          <p:nvPr/>
        </p:nvSpPr>
        <p:spPr>
          <a:xfrm>
            <a:off x="6054436" y="6124830"/>
            <a:ext cx="5999019" cy="584775"/>
          </a:xfrm>
          <a:prstGeom prst="rect">
            <a:avLst/>
          </a:prstGeom>
          <a:noFill/>
        </p:spPr>
        <p:txBody>
          <a:bodyPr wrap="square" rtlCol="0">
            <a:spAutoFit/>
          </a:bodyPr>
          <a:lstStyle/>
          <a:p>
            <a:pPr algn="ctr"/>
            <a:r>
              <a:rPr lang="en-US" sz="3200" dirty="0" err="1" smtClean="0">
                <a:solidFill>
                  <a:schemeClr val="accent5">
                    <a:lumMod val="75000"/>
                  </a:schemeClr>
                </a:solidFill>
                <a:latin typeface="NikoshBAN" panose="02000000000000000000" pitchFamily="2" charset="0"/>
                <a:cs typeface="NikoshBAN" panose="02000000000000000000" pitchFamily="2" charset="0"/>
              </a:rPr>
              <a:t>সামাজিক</a:t>
            </a:r>
            <a:r>
              <a:rPr lang="en-US" sz="3200" dirty="0" smtClean="0">
                <a:solidFill>
                  <a:schemeClr val="accent5">
                    <a:lumMod val="75000"/>
                  </a:schemeClr>
                </a:solidFill>
                <a:latin typeface="NikoshBAN" panose="02000000000000000000" pitchFamily="2" charset="0"/>
                <a:cs typeface="NikoshBAN" panose="02000000000000000000" pitchFamily="2" charset="0"/>
              </a:rPr>
              <a:t> </a:t>
            </a:r>
            <a:r>
              <a:rPr lang="en-US" sz="3200" dirty="0" err="1" smtClean="0">
                <a:solidFill>
                  <a:schemeClr val="accent5">
                    <a:lumMod val="75000"/>
                  </a:schemeClr>
                </a:solidFill>
                <a:latin typeface="NikoshBAN" panose="02000000000000000000" pitchFamily="2" charset="0"/>
                <a:cs typeface="NikoshBAN" panose="02000000000000000000" pitchFamily="2" charset="0"/>
              </a:rPr>
              <a:t>স্বাধীনতা</a:t>
            </a:r>
            <a:r>
              <a:rPr lang="en-US" sz="3200" dirty="0" smtClean="0">
                <a:solidFill>
                  <a:schemeClr val="accent5">
                    <a:lumMod val="75000"/>
                  </a:schemeClr>
                </a:solidFill>
                <a:latin typeface="NikoshBAN" panose="02000000000000000000" pitchFamily="2" charset="0"/>
                <a:cs typeface="NikoshBAN" panose="02000000000000000000" pitchFamily="2" charset="0"/>
              </a:rPr>
              <a:t> </a:t>
            </a:r>
            <a:r>
              <a:rPr lang="en-US" sz="3200" dirty="0" err="1" smtClean="0">
                <a:solidFill>
                  <a:schemeClr val="accent5">
                    <a:lumMod val="75000"/>
                  </a:schemeClr>
                </a:solidFill>
                <a:latin typeface="NikoshBAN" panose="02000000000000000000" pitchFamily="2" charset="0"/>
                <a:cs typeface="NikoshBAN" panose="02000000000000000000" pitchFamily="2" charset="0"/>
              </a:rPr>
              <a:t>বলতে</a:t>
            </a:r>
            <a:r>
              <a:rPr lang="en-US" sz="3200" dirty="0" smtClean="0">
                <a:solidFill>
                  <a:schemeClr val="accent5">
                    <a:lumMod val="75000"/>
                  </a:schemeClr>
                </a:solidFill>
                <a:latin typeface="NikoshBAN" panose="02000000000000000000" pitchFamily="2" charset="0"/>
                <a:cs typeface="NikoshBAN" panose="02000000000000000000" pitchFamily="2" charset="0"/>
              </a:rPr>
              <a:t> </a:t>
            </a:r>
            <a:r>
              <a:rPr lang="en-US" sz="3200" dirty="0" err="1" smtClean="0">
                <a:solidFill>
                  <a:schemeClr val="accent5">
                    <a:lumMod val="75000"/>
                  </a:schemeClr>
                </a:solidFill>
                <a:latin typeface="NikoshBAN" panose="02000000000000000000" pitchFamily="2" charset="0"/>
                <a:cs typeface="NikoshBAN" panose="02000000000000000000" pitchFamily="2" charset="0"/>
              </a:rPr>
              <a:t>কি</a:t>
            </a:r>
            <a:r>
              <a:rPr lang="en-US" sz="3200" dirty="0" smtClean="0">
                <a:solidFill>
                  <a:schemeClr val="accent5">
                    <a:lumMod val="75000"/>
                  </a:schemeClr>
                </a:solidFill>
                <a:latin typeface="NikoshBAN" panose="02000000000000000000" pitchFamily="2" charset="0"/>
                <a:cs typeface="NikoshBAN" panose="02000000000000000000" pitchFamily="2" charset="0"/>
              </a:rPr>
              <a:t> </a:t>
            </a:r>
            <a:r>
              <a:rPr lang="en-US" sz="3200" dirty="0" err="1" smtClean="0">
                <a:solidFill>
                  <a:schemeClr val="accent5">
                    <a:lumMod val="75000"/>
                  </a:schemeClr>
                </a:solidFill>
                <a:latin typeface="NikoshBAN" panose="02000000000000000000" pitchFamily="2" charset="0"/>
                <a:cs typeface="NikoshBAN" panose="02000000000000000000" pitchFamily="2" charset="0"/>
              </a:rPr>
              <a:t>বুঝ</a:t>
            </a:r>
            <a:r>
              <a:rPr lang="en-US" sz="3200" dirty="0" smtClean="0">
                <a:solidFill>
                  <a:schemeClr val="accent5">
                    <a:lumMod val="75000"/>
                  </a:schemeClr>
                </a:solidFill>
                <a:latin typeface="NikoshBAN" panose="02000000000000000000" pitchFamily="2" charset="0"/>
                <a:cs typeface="NikoshBAN" panose="02000000000000000000" pitchFamily="2" charset="0"/>
              </a:rPr>
              <a:t> ?</a:t>
            </a:r>
            <a:endParaRPr lang="en-US" sz="3200" dirty="0">
              <a:solidFill>
                <a:schemeClr val="accent5">
                  <a:lumMod val="75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110836" y="6082145"/>
            <a:ext cx="5569528" cy="584775"/>
          </a:xfrm>
          <a:prstGeom prst="rect">
            <a:avLst/>
          </a:prstGeom>
          <a:noFill/>
        </p:spPr>
        <p:txBody>
          <a:bodyPr wrap="square" rtlCol="0">
            <a:spAutoFit/>
          </a:bodyPr>
          <a:lstStyle/>
          <a:p>
            <a:pPr algn="ctr"/>
            <a:r>
              <a:rPr lang="en-US" sz="3200" dirty="0" err="1" smtClean="0">
                <a:solidFill>
                  <a:schemeClr val="accent5">
                    <a:lumMod val="75000"/>
                  </a:schemeClr>
                </a:solidFill>
                <a:latin typeface="NikoshBAN" panose="02000000000000000000" pitchFamily="2" charset="0"/>
                <a:cs typeface="NikoshBAN" panose="02000000000000000000" pitchFamily="2" charset="0"/>
              </a:rPr>
              <a:t>রাজনৈতিক</a:t>
            </a:r>
            <a:r>
              <a:rPr lang="en-US" sz="3200" dirty="0" smtClean="0">
                <a:solidFill>
                  <a:schemeClr val="accent5">
                    <a:lumMod val="75000"/>
                  </a:schemeClr>
                </a:solidFill>
                <a:latin typeface="NikoshBAN" panose="02000000000000000000" pitchFamily="2" charset="0"/>
                <a:cs typeface="NikoshBAN" panose="02000000000000000000" pitchFamily="2" charset="0"/>
              </a:rPr>
              <a:t> </a:t>
            </a:r>
            <a:r>
              <a:rPr lang="en-US" sz="3200" dirty="0" err="1" smtClean="0">
                <a:solidFill>
                  <a:schemeClr val="accent5">
                    <a:lumMod val="75000"/>
                  </a:schemeClr>
                </a:solidFill>
                <a:latin typeface="NikoshBAN" panose="02000000000000000000" pitchFamily="2" charset="0"/>
                <a:cs typeface="NikoshBAN" panose="02000000000000000000" pitchFamily="2" charset="0"/>
              </a:rPr>
              <a:t>স্বাধীনতা</a:t>
            </a:r>
            <a:r>
              <a:rPr lang="en-US" sz="3200" dirty="0" smtClean="0">
                <a:solidFill>
                  <a:schemeClr val="accent5">
                    <a:lumMod val="75000"/>
                  </a:schemeClr>
                </a:solidFill>
                <a:latin typeface="NikoshBAN" panose="02000000000000000000" pitchFamily="2" charset="0"/>
                <a:cs typeface="NikoshBAN" panose="02000000000000000000" pitchFamily="2" charset="0"/>
              </a:rPr>
              <a:t> </a:t>
            </a:r>
            <a:r>
              <a:rPr lang="en-US" sz="3200" dirty="0" err="1" smtClean="0">
                <a:solidFill>
                  <a:schemeClr val="accent5">
                    <a:lumMod val="75000"/>
                  </a:schemeClr>
                </a:solidFill>
                <a:latin typeface="NikoshBAN" panose="02000000000000000000" pitchFamily="2" charset="0"/>
                <a:cs typeface="NikoshBAN" panose="02000000000000000000" pitchFamily="2" charset="0"/>
              </a:rPr>
              <a:t>বলতে</a:t>
            </a:r>
            <a:r>
              <a:rPr lang="en-US" sz="3200" dirty="0" smtClean="0">
                <a:solidFill>
                  <a:schemeClr val="accent5">
                    <a:lumMod val="75000"/>
                  </a:schemeClr>
                </a:solidFill>
                <a:latin typeface="NikoshBAN" panose="02000000000000000000" pitchFamily="2" charset="0"/>
                <a:cs typeface="NikoshBAN" panose="02000000000000000000" pitchFamily="2" charset="0"/>
              </a:rPr>
              <a:t> </a:t>
            </a:r>
            <a:r>
              <a:rPr lang="en-US" sz="3200" dirty="0" err="1" smtClean="0">
                <a:solidFill>
                  <a:schemeClr val="accent5">
                    <a:lumMod val="75000"/>
                  </a:schemeClr>
                </a:solidFill>
                <a:latin typeface="NikoshBAN" panose="02000000000000000000" pitchFamily="2" charset="0"/>
                <a:cs typeface="NikoshBAN" panose="02000000000000000000" pitchFamily="2" charset="0"/>
              </a:rPr>
              <a:t>কি</a:t>
            </a:r>
            <a:r>
              <a:rPr lang="en-US" sz="3200" dirty="0" smtClean="0">
                <a:solidFill>
                  <a:schemeClr val="accent5">
                    <a:lumMod val="75000"/>
                  </a:schemeClr>
                </a:solidFill>
                <a:latin typeface="NikoshBAN" panose="02000000000000000000" pitchFamily="2" charset="0"/>
                <a:cs typeface="NikoshBAN" panose="02000000000000000000" pitchFamily="2" charset="0"/>
              </a:rPr>
              <a:t> </a:t>
            </a:r>
            <a:r>
              <a:rPr lang="en-US" sz="3200" dirty="0" err="1" smtClean="0">
                <a:solidFill>
                  <a:schemeClr val="accent5">
                    <a:lumMod val="75000"/>
                  </a:schemeClr>
                </a:solidFill>
                <a:latin typeface="NikoshBAN" panose="02000000000000000000" pitchFamily="2" charset="0"/>
                <a:cs typeface="NikoshBAN" panose="02000000000000000000" pitchFamily="2" charset="0"/>
              </a:rPr>
              <a:t>বুঝ</a:t>
            </a:r>
            <a:r>
              <a:rPr lang="en-US" sz="3200" dirty="0" smtClean="0">
                <a:solidFill>
                  <a:schemeClr val="accent5">
                    <a:lumMod val="75000"/>
                  </a:schemeClr>
                </a:solidFill>
                <a:latin typeface="NikoshBAN" panose="02000000000000000000" pitchFamily="2" charset="0"/>
                <a:cs typeface="NikoshBAN" panose="02000000000000000000" pitchFamily="2" charset="0"/>
              </a:rPr>
              <a:t> ?</a:t>
            </a:r>
            <a:endParaRPr lang="en-US" sz="3200" dirty="0">
              <a:solidFill>
                <a:schemeClr val="accent5">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978048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80">
                                          <p:stCondLst>
                                            <p:cond delay="0"/>
                                          </p:stCondLst>
                                        </p:cTn>
                                        <p:tgtEl>
                                          <p:spTgt spid="6"/>
                                        </p:tgtEl>
                                      </p:cBhvr>
                                    </p:animEffect>
                                    <p:anim calcmode="lin" valueType="num">
                                      <p:cBhvr>
                                        <p:cTn id="3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9" dur="26">
                                          <p:stCondLst>
                                            <p:cond delay="650"/>
                                          </p:stCondLst>
                                        </p:cTn>
                                        <p:tgtEl>
                                          <p:spTgt spid="6"/>
                                        </p:tgtEl>
                                      </p:cBhvr>
                                      <p:to x="100000" y="60000"/>
                                    </p:animScale>
                                    <p:animScale>
                                      <p:cBhvr>
                                        <p:cTn id="40" dur="166" decel="50000">
                                          <p:stCondLst>
                                            <p:cond delay="676"/>
                                          </p:stCondLst>
                                        </p:cTn>
                                        <p:tgtEl>
                                          <p:spTgt spid="6"/>
                                        </p:tgtEl>
                                      </p:cBhvr>
                                      <p:to x="100000" y="100000"/>
                                    </p:animScale>
                                    <p:animScale>
                                      <p:cBhvr>
                                        <p:cTn id="41" dur="26">
                                          <p:stCondLst>
                                            <p:cond delay="1312"/>
                                          </p:stCondLst>
                                        </p:cTn>
                                        <p:tgtEl>
                                          <p:spTgt spid="6"/>
                                        </p:tgtEl>
                                      </p:cBhvr>
                                      <p:to x="100000" y="80000"/>
                                    </p:animScale>
                                    <p:animScale>
                                      <p:cBhvr>
                                        <p:cTn id="42" dur="166" decel="50000">
                                          <p:stCondLst>
                                            <p:cond delay="1338"/>
                                          </p:stCondLst>
                                        </p:cTn>
                                        <p:tgtEl>
                                          <p:spTgt spid="6"/>
                                        </p:tgtEl>
                                      </p:cBhvr>
                                      <p:to x="100000" y="100000"/>
                                    </p:animScale>
                                    <p:animScale>
                                      <p:cBhvr>
                                        <p:cTn id="43" dur="26">
                                          <p:stCondLst>
                                            <p:cond delay="1642"/>
                                          </p:stCondLst>
                                        </p:cTn>
                                        <p:tgtEl>
                                          <p:spTgt spid="6"/>
                                        </p:tgtEl>
                                      </p:cBhvr>
                                      <p:to x="100000" y="90000"/>
                                    </p:animScale>
                                    <p:animScale>
                                      <p:cBhvr>
                                        <p:cTn id="44" dur="166" decel="50000">
                                          <p:stCondLst>
                                            <p:cond delay="1668"/>
                                          </p:stCondLst>
                                        </p:cTn>
                                        <p:tgtEl>
                                          <p:spTgt spid="6"/>
                                        </p:tgtEl>
                                      </p:cBhvr>
                                      <p:to x="100000" y="100000"/>
                                    </p:animScale>
                                    <p:animScale>
                                      <p:cBhvr>
                                        <p:cTn id="45" dur="26">
                                          <p:stCondLst>
                                            <p:cond delay="1808"/>
                                          </p:stCondLst>
                                        </p:cTn>
                                        <p:tgtEl>
                                          <p:spTgt spid="6"/>
                                        </p:tgtEl>
                                      </p:cBhvr>
                                      <p:to x="100000" y="95000"/>
                                    </p:animScale>
                                    <p:animScale>
                                      <p:cBhvr>
                                        <p:cTn id="46" dur="166" decel="50000">
                                          <p:stCondLst>
                                            <p:cond delay="1834"/>
                                          </p:stCondLst>
                                        </p:cTn>
                                        <p:tgtEl>
                                          <p:spTgt spid="6"/>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1000" fill="hold"/>
                                        <p:tgtEl>
                                          <p:spTgt spid="3"/>
                                        </p:tgtEl>
                                        <p:attrNameLst>
                                          <p:attrName>ppt_w</p:attrName>
                                        </p:attrNameLst>
                                      </p:cBhvr>
                                      <p:tavLst>
                                        <p:tav tm="0">
                                          <p:val>
                                            <p:fltVal val="0"/>
                                          </p:val>
                                        </p:tav>
                                        <p:tav tm="100000">
                                          <p:val>
                                            <p:strVal val="#ppt_w"/>
                                          </p:val>
                                        </p:tav>
                                      </p:tavLst>
                                    </p:anim>
                                    <p:anim calcmode="lin" valueType="num">
                                      <p:cBhvr>
                                        <p:cTn id="52" dur="1000" fill="hold"/>
                                        <p:tgtEl>
                                          <p:spTgt spid="3"/>
                                        </p:tgtEl>
                                        <p:attrNameLst>
                                          <p:attrName>ppt_h</p:attrName>
                                        </p:attrNameLst>
                                      </p:cBhvr>
                                      <p:tavLst>
                                        <p:tav tm="0">
                                          <p:val>
                                            <p:fltVal val="0"/>
                                          </p:val>
                                        </p:tav>
                                        <p:tav tm="100000">
                                          <p:val>
                                            <p:strVal val="#ppt_h"/>
                                          </p:val>
                                        </p:tav>
                                      </p:tavLst>
                                    </p:anim>
                                    <p:anim calcmode="lin" valueType="num">
                                      <p:cBhvr>
                                        <p:cTn id="53" dur="1000" fill="hold"/>
                                        <p:tgtEl>
                                          <p:spTgt spid="3"/>
                                        </p:tgtEl>
                                        <p:attrNameLst>
                                          <p:attrName>style.rotation</p:attrName>
                                        </p:attrNameLst>
                                      </p:cBhvr>
                                      <p:tavLst>
                                        <p:tav tm="0">
                                          <p:val>
                                            <p:fltVal val="90"/>
                                          </p:val>
                                        </p:tav>
                                        <p:tav tm="100000">
                                          <p:val>
                                            <p:fltVal val="0"/>
                                          </p:val>
                                        </p:tav>
                                      </p:tavLst>
                                    </p:anim>
                                    <p:animEffect transition="in" filter="fade">
                                      <p:cBhvr>
                                        <p:cTn id="54" dur="1000"/>
                                        <p:tgtEl>
                                          <p:spTgt spid="3"/>
                                        </p:tgtEl>
                                      </p:cBhvr>
                                    </p:animEffect>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80">
                                          <p:stCondLst>
                                            <p:cond delay="0"/>
                                          </p:stCondLst>
                                        </p:cTn>
                                        <p:tgtEl>
                                          <p:spTgt spid="5"/>
                                        </p:tgtEl>
                                      </p:cBhvr>
                                    </p:animEffect>
                                    <p:anim calcmode="lin" valueType="num">
                                      <p:cBhvr>
                                        <p:cTn id="6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5" dur="26">
                                          <p:stCondLst>
                                            <p:cond delay="650"/>
                                          </p:stCondLst>
                                        </p:cTn>
                                        <p:tgtEl>
                                          <p:spTgt spid="5"/>
                                        </p:tgtEl>
                                      </p:cBhvr>
                                      <p:to x="100000" y="60000"/>
                                    </p:animScale>
                                    <p:animScale>
                                      <p:cBhvr>
                                        <p:cTn id="66" dur="166" decel="50000">
                                          <p:stCondLst>
                                            <p:cond delay="676"/>
                                          </p:stCondLst>
                                        </p:cTn>
                                        <p:tgtEl>
                                          <p:spTgt spid="5"/>
                                        </p:tgtEl>
                                      </p:cBhvr>
                                      <p:to x="100000" y="100000"/>
                                    </p:animScale>
                                    <p:animScale>
                                      <p:cBhvr>
                                        <p:cTn id="67" dur="26">
                                          <p:stCondLst>
                                            <p:cond delay="1312"/>
                                          </p:stCondLst>
                                        </p:cTn>
                                        <p:tgtEl>
                                          <p:spTgt spid="5"/>
                                        </p:tgtEl>
                                      </p:cBhvr>
                                      <p:to x="100000" y="80000"/>
                                    </p:animScale>
                                    <p:animScale>
                                      <p:cBhvr>
                                        <p:cTn id="68" dur="166" decel="50000">
                                          <p:stCondLst>
                                            <p:cond delay="1338"/>
                                          </p:stCondLst>
                                        </p:cTn>
                                        <p:tgtEl>
                                          <p:spTgt spid="5"/>
                                        </p:tgtEl>
                                      </p:cBhvr>
                                      <p:to x="100000" y="100000"/>
                                    </p:animScale>
                                    <p:animScale>
                                      <p:cBhvr>
                                        <p:cTn id="69" dur="26">
                                          <p:stCondLst>
                                            <p:cond delay="1642"/>
                                          </p:stCondLst>
                                        </p:cTn>
                                        <p:tgtEl>
                                          <p:spTgt spid="5"/>
                                        </p:tgtEl>
                                      </p:cBhvr>
                                      <p:to x="100000" y="90000"/>
                                    </p:animScale>
                                    <p:animScale>
                                      <p:cBhvr>
                                        <p:cTn id="70" dur="166" decel="50000">
                                          <p:stCondLst>
                                            <p:cond delay="1668"/>
                                          </p:stCondLst>
                                        </p:cTn>
                                        <p:tgtEl>
                                          <p:spTgt spid="5"/>
                                        </p:tgtEl>
                                      </p:cBhvr>
                                      <p:to x="100000" y="100000"/>
                                    </p:animScale>
                                    <p:animScale>
                                      <p:cBhvr>
                                        <p:cTn id="71" dur="26">
                                          <p:stCondLst>
                                            <p:cond delay="1808"/>
                                          </p:stCondLst>
                                        </p:cTn>
                                        <p:tgtEl>
                                          <p:spTgt spid="5"/>
                                        </p:tgtEl>
                                      </p:cBhvr>
                                      <p:to x="100000" y="95000"/>
                                    </p:animScale>
                                    <p:animScale>
                                      <p:cBhvr>
                                        <p:cTn id="7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1382" y="0"/>
            <a:ext cx="10474036" cy="1107996"/>
          </a:xfrm>
          <a:prstGeom prst="rect">
            <a:avLst/>
          </a:prstGeom>
          <a:noFill/>
        </p:spPr>
        <p:txBody>
          <a:bodyPr wrap="square" rtlCol="0">
            <a:spAutoFit/>
          </a:bodyPr>
          <a:lstStyle/>
          <a:p>
            <a:pPr algn="ctr"/>
            <a:r>
              <a:rPr lang="en-US" sz="6600" dirty="0" err="1" smtClean="0">
                <a:solidFill>
                  <a:srgbClr val="00B050"/>
                </a:solidFill>
                <a:latin typeface="NikoshBAN" panose="02000000000000000000" pitchFamily="2" charset="0"/>
                <a:cs typeface="NikoshBAN" panose="02000000000000000000" pitchFamily="2" charset="0"/>
              </a:rPr>
              <a:t>মূল্যায়নঃ</a:t>
            </a:r>
            <a:r>
              <a:rPr lang="en-US" sz="6600" dirty="0" smtClean="0">
                <a:solidFill>
                  <a:srgbClr val="00B050"/>
                </a:solidFill>
                <a:latin typeface="NikoshBAN" panose="02000000000000000000" pitchFamily="2" charset="0"/>
                <a:cs typeface="NikoshBAN" panose="02000000000000000000" pitchFamily="2" charset="0"/>
              </a:rPr>
              <a:t>-</a:t>
            </a:r>
            <a:endParaRPr lang="en-US" sz="66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96984" y="4549676"/>
            <a:ext cx="12095016" cy="2308324"/>
          </a:xfrm>
          <a:prstGeom prst="rect">
            <a:avLst/>
          </a:prstGeom>
          <a:noFill/>
        </p:spPr>
        <p:txBody>
          <a:bodyPr wrap="square" rtlCol="0">
            <a:spAutoFit/>
          </a:bodyPr>
          <a:lstStyle/>
          <a:p>
            <a:r>
              <a:rPr lang="en-US" sz="3600" dirty="0" smtClean="0">
                <a:solidFill>
                  <a:schemeClr val="accent5"/>
                </a:solidFill>
                <a:latin typeface="NikoshBAN" panose="02000000000000000000" pitchFamily="2" charset="0"/>
                <a:cs typeface="NikoshBAN" panose="02000000000000000000" pitchFamily="2" charset="0"/>
              </a:rPr>
              <a:t>১। </a:t>
            </a:r>
            <a:r>
              <a:rPr lang="en-US" sz="3600" dirty="0" err="1" smtClean="0">
                <a:solidFill>
                  <a:schemeClr val="accent5"/>
                </a:solidFill>
                <a:latin typeface="NikoshBAN" panose="02000000000000000000" pitchFamily="2" charset="0"/>
                <a:cs typeface="NikoshBAN" panose="02000000000000000000" pitchFamily="2" charset="0"/>
              </a:rPr>
              <a:t>স্বাধীনতা</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বলতে</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কি</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বুঝ</a:t>
            </a:r>
            <a:r>
              <a:rPr lang="en-US" sz="3600" dirty="0" smtClean="0">
                <a:solidFill>
                  <a:schemeClr val="accent5"/>
                </a:solidFill>
                <a:latin typeface="NikoshBAN" panose="02000000000000000000" pitchFamily="2" charset="0"/>
                <a:cs typeface="NikoshBAN" panose="02000000000000000000" pitchFamily="2" charset="0"/>
              </a:rPr>
              <a:t> ?</a:t>
            </a:r>
          </a:p>
          <a:p>
            <a:r>
              <a:rPr lang="en-US" sz="3600" dirty="0" smtClean="0">
                <a:solidFill>
                  <a:schemeClr val="accent5"/>
                </a:solidFill>
                <a:latin typeface="NikoshBAN" panose="02000000000000000000" pitchFamily="2" charset="0"/>
                <a:cs typeface="NikoshBAN" panose="02000000000000000000" pitchFamily="2" charset="0"/>
              </a:rPr>
              <a:t>২।  </a:t>
            </a:r>
            <a:r>
              <a:rPr lang="en-US" sz="3600" dirty="0" err="1" smtClean="0">
                <a:solidFill>
                  <a:schemeClr val="accent5"/>
                </a:solidFill>
                <a:latin typeface="NikoshBAN" panose="02000000000000000000" pitchFamily="2" charset="0"/>
                <a:cs typeface="NikoshBAN" panose="02000000000000000000" pitchFamily="2" charset="0"/>
              </a:rPr>
              <a:t>অর্থনৈতিক</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স্বাধীনতা</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বলতে</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কি</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বুঝ</a:t>
            </a:r>
            <a:r>
              <a:rPr lang="en-US" sz="3600" dirty="0" smtClean="0">
                <a:solidFill>
                  <a:schemeClr val="accent5"/>
                </a:solidFill>
                <a:latin typeface="NikoshBAN" panose="02000000000000000000" pitchFamily="2" charset="0"/>
                <a:cs typeface="NikoshBAN" panose="02000000000000000000" pitchFamily="2" charset="0"/>
              </a:rPr>
              <a:t> ?</a:t>
            </a:r>
          </a:p>
          <a:p>
            <a:r>
              <a:rPr lang="en-US" sz="3600" dirty="0" smtClean="0">
                <a:solidFill>
                  <a:schemeClr val="accent5"/>
                </a:solidFill>
                <a:latin typeface="NikoshBAN" panose="02000000000000000000" pitchFamily="2" charset="0"/>
                <a:cs typeface="NikoshBAN" panose="02000000000000000000" pitchFamily="2" charset="0"/>
              </a:rPr>
              <a:t>৩।  </a:t>
            </a:r>
            <a:r>
              <a:rPr lang="en-US" sz="3600" dirty="0" err="1" smtClean="0">
                <a:solidFill>
                  <a:schemeClr val="accent5"/>
                </a:solidFill>
                <a:latin typeface="NikoshBAN" panose="02000000000000000000" pitchFamily="2" charset="0"/>
                <a:cs typeface="NikoshBAN" panose="02000000000000000000" pitchFamily="2" charset="0"/>
              </a:rPr>
              <a:t>স্বাধীনতার</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রুপ</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কয়টি</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কি</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কি</a:t>
            </a:r>
            <a:r>
              <a:rPr lang="en-US" sz="3600" dirty="0" smtClean="0">
                <a:solidFill>
                  <a:schemeClr val="accent5"/>
                </a:solidFill>
                <a:latin typeface="NikoshBAN" panose="02000000000000000000" pitchFamily="2" charset="0"/>
                <a:cs typeface="NikoshBAN" panose="02000000000000000000" pitchFamily="2" charset="0"/>
              </a:rPr>
              <a:t> ?</a:t>
            </a:r>
          </a:p>
          <a:p>
            <a:r>
              <a:rPr lang="en-US" sz="3600" dirty="0" smtClean="0">
                <a:solidFill>
                  <a:schemeClr val="accent5"/>
                </a:solidFill>
                <a:latin typeface="NikoshBAN" panose="02000000000000000000" pitchFamily="2" charset="0"/>
                <a:cs typeface="NikoshBAN" panose="02000000000000000000" pitchFamily="2" charset="0"/>
              </a:rPr>
              <a:t>৪।সামাজিক </a:t>
            </a:r>
            <a:r>
              <a:rPr lang="en-US" sz="3600" dirty="0" err="1" smtClean="0">
                <a:solidFill>
                  <a:schemeClr val="accent5"/>
                </a:solidFill>
                <a:latin typeface="NikoshBAN" panose="02000000000000000000" pitchFamily="2" charset="0"/>
                <a:cs typeface="NikoshBAN" panose="02000000000000000000" pitchFamily="2" charset="0"/>
              </a:rPr>
              <a:t>স্বাধীনতা</a:t>
            </a:r>
            <a:r>
              <a:rPr lang="en-US" sz="3600" dirty="0" smtClean="0">
                <a:solidFill>
                  <a:schemeClr val="accent5"/>
                </a:solidFill>
                <a:latin typeface="NikoshBAN" panose="02000000000000000000" pitchFamily="2" charset="0"/>
                <a:cs typeface="NikoshBAN" panose="02000000000000000000" pitchFamily="2" charset="0"/>
              </a:rPr>
              <a:t> </a:t>
            </a:r>
            <a:r>
              <a:rPr lang="en-US" sz="3600" dirty="0" err="1" smtClean="0">
                <a:solidFill>
                  <a:schemeClr val="accent5"/>
                </a:solidFill>
                <a:latin typeface="NikoshBAN" panose="02000000000000000000" pitchFamily="2" charset="0"/>
                <a:cs typeface="NikoshBAN" panose="02000000000000000000" pitchFamily="2" charset="0"/>
              </a:rPr>
              <a:t>কি</a:t>
            </a:r>
            <a:r>
              <a:rPr lang="en-US" sz="3600" dirty="0" smtClean="0">
                <a:solidFill>
                  <a:schemeClr val="accent5"/>
                </a:solidFill>
                <a:latin typeface="NikoshBAN" panose="02000000000000000000" pitchFamily="2" charset="0"/>
                <a:cs typeface="NikoshBAN" panose="02000000000000000000" pitchFamily="2" charset="0"/>
              </a:rPr>
              <a:t> ?</a:t>
            </a:r>
            <a:endParaRPr lang="en-US" sz="3600" dirty="0">
              <a:solidFill>
                <a:schemeClr val="accent5"/>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107996"/>
            <a:ext cx="12192000" cy="3441680"/>
          </a:xfrm>
          <a:prstGeom prst="rect">
            <a:avLst/>
          </a:prstGeom>
        </p:spPr>
      </p:pic>
    </p:spTree>
    <p:extLst>
      <p:ext uri="{BB962C8B-B14F-4D97-AF65-F5344CB8AC3E}">
        <p14:creationId xmlns:p14="http://schemas.microsoft.com/office/powerpoint/2010/main" val="175500409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80">
                                          <p:stCondLst>
                                            <p:cond delay="0"/>
                                          </p:stCondLst>
                                        </p:cTn>
                                        <p:tgtEl>
                                          <p:spTgt spid="3"/>
                                        </p:tgtEl>
                                      </p:cBhvr>
                                    </p:animEffect>
                                    <p:anim calcmode="lin" valueType="num">
                                      <p:cBhvr>
                                        <p:cTn id="3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gtEl>
                                      </p:cBhvr>
                                      <p:to x="100000" y="60000"/>
                                    </p:animScale>
                                    <p:animScale>
                                      <p:cBhvr>
                                        <p:cTn id="40" dur="166" decel="50000">
                                          <p:stCondLst>
                                            <p:cond delay="676"/>
                                          </p:stCondLst>
                                        </p:cTn>
                                        <p:tgtEl>
                                          <p:spTgt spid="3"/>
                                        </p:tgtEl>
                                      </p:cBhvr>
                                      <p:to x="100000" y="100000"/>
                                    </p:animScale>
                                    <p:animScale>
                                      <p:cBhvr>
                                        <p:cTn id="41" dur="26">
                                          <p:stCondLst>
                                            <p:cond delay="1312"/>
                                          </p:stCondLst>
                                        </p:cTn>
                                        <p:tgtEl>
                                          <p:spTgt spid="3"/>
                                        </p:tgtEl>
                                      </p:cBhvr>
                                      <p:to x="100000" y="80000"/>
                                    </p:animScale>
                                    <p:animScale>
                                      <p:cBhvr>
                                        <p:cTn id="42" dur="166" decel="50000">
                                          <p:stCondLst>
                                            <p:cond delay="1338"/>
                                          </p:stCondLst>
                                        </p:cTn>
                                        <p:tgtEl>
                                          <p:spTgt spid="3"/>
                                        </p:tgtEl>
                                      </p:cBhvr>
                                      <p:to x="100000" y="100000"/>
                                    </p:animScale>
                                    <p:animScale>
                                      <p:cBhvr>
                                        <p:cTn id="43" dur="26">
                                          <p:stCondLst>
                                            <p:cond delay="1642"/>
                                          </p:stCondLst>
                                        </p:cTn>
                                        <p:tgtEl>
                                          <p:spTgt spid="3"/>
                                        </p:tgtEl>
                                      </p:cBhvr>
                                      <p:to x="100000" y="90000"/>
                                    </p:animScale>
                                    <p:animScale>
                                      <p:cBhvr>
                                        <p:cTn id="44" dur="166" decel="50000">
                                          <p:stCondLst>
                                            <p:cond delay="1668"/>
                                          </p:stCondLst>
                                        </p:cTn>
                                        <p:tgtEl>
                                          <p:spTgt spid="3"/>
                                        </p:tgtEl>
                                      </p:cBhvr>
                                      <p:to x="100000" y="100000"/>
                                    </p:animScale>
                                    <p:animScale>
                                      <p:cBhvr>
                                        <p:cTn id="45" dur="26">
                                          <p:stCondLst>
                                            <p:cond delay="1808"/>
                                          </p:stCondLst>
                                        </p:cTn>
                                        <p:tgtEl>
                                          <p:spTgt spid="3"/>
                                        </p:tgtEl>
                                      </p:cBhvr>
                                      <p:to x="100000" y="95000"/>
                                    </p:animScale>
                                    <p:animScale>
                                      <p:cBhvr>
                                        <p:cTn id="4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327" y="166254"/>
            <a:ext cx="11319164" cy="923330"/>
          </a:xfrm>
          <a:prstGeom prst="rect">
            <a:avLst/>
          </a:prstGeom>
          <a:noFill/>
        </p:spPr>
        <p:txBody>
          <a:bodyPr wrap="square" rtlCol="0">
            <a:spAutoFit/>
          </a:bodyPr>
          <a:lstStyle/>
          <a:p>
            <a:pPr algn="ctr"/>
            <a:r>
              <a:rPr lang="en-US" sz="5400" dirty="0" err="1" smtClean="0">
                <a:solidFill>
                  <a:srgbClr val="00B050"/>
                </a:solidFill>
                <a:latin typeface="NikoshBAN" panose="02000000000000000000" pitchFamily="2" charset="0"/>
                <a:cs typeface="NikoshBAN" panose="02000000000000000000" pitchFamily="2" charset="0"/>
              </a:rPr>
              <a:t>বাড়ির</a:t>
            </a:r>
            <a:r>
              <a:rPr lang="en-US" sz="5400" dirty="0" smtClean="0">
                <a:solidFill>
                  <a:srgbClr val="00B050"/>
                </a:solidFill>
                <a:latin typeface="NikoshBAN" panose="02000000000000000000" pitchFamily="2" charset="0"/>
                <a:cs typeface="NikoshBAN" panose="02000000000000000000" pitchFamily="2" charset="0"/>
              </a:rPr>
              <a:t> </a:t>
            </a:r>
            <a:r>
              <a:rPr lang="en-US" sz="5400" dirty="0" err="1" smtClean="0">
                <a:solidFill>
                  <a:srgbClr val="00B050"/>
                </a:solidFill>
                <a:latin typeface="NikoshBAN" panose="02000000000000000000" pitchFamily="2" charset="0"/>
                <a:cs typeface="NikoshBAN" panose="02000000000000000000" pitchFamily="2" charset="0"/>
              </a:rPr>
              <a:t>কাজঃ</a:t>
            </a:r>
            <a:r>
              <a:rPr lang="en-US" sz="5400" dirty="0" smtClean="0">
                <a:solidFill>
                  <a:srgbClr val="00B050"/>
                </a:solidFill>
                <a:latin typeface="NikoshBAN" panose="02000000000000000000" pitchFamily="2" charset="0"/>
                <a:cs typeface="NikoshBAN" panose="02000000000000000000" pitchFamily="2" charset="0"/>
              </a:rPr>
              <a:t>-</a:t>
            </a:r>
            <a:endParaRPr lang="en-US" sz="5400" dirty="0">
              <a:solidFill>
                <a:srgbClr val="00B05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9584"/>
            <a:ext cx="12192000" cy="5122085"/>
          </a:xfrm>
          <a:prstGeom prst="rect">
            <a:avLst/>
          </a:prstGeom>
        </p:spPr>
      </p:pic>
      <p:sp>
        <p:nvSpPr>
          <p:cNvPr id="4" name="TextBox 3"/>
          <p:cNvSpPr txBox="1"/>
          <p:nvPr/>
        </p:nvSpPr>
        <p:spPr>
          <a:xfrm>
            <a:off x="540327" y="6211669"/>
            <a:ext cx="11319164" cy="584775"/>
          </a:xfrm>
          <a:prstGeom prst="rect">
            <a:avLst/>
          </a:prstGeom>
          <a:noFill/>
        </p:spPr>
        <p:txBody>
          <a:bodyPr wrap="square" rtlCol="0">
            <a:spAutoFit/>
          </a:bodyPr>
          <a:lstStyle/>
          <a:p>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স্বাধীনতার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রক্ষাকবচগুলি</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কি</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কি</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তা</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লিখে</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জমা</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দিবা</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endParaRPr lang="en-US" sz="3200" dirty="0">
              <a:solidFill>
                <a:schemeClr val="tx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447276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836"/>
            <a:ext cx="12192000" cy="6747164"/>
          </a:xfrm>
          <a:prstGeom prst="rect">
            <a:avLst/>
          </a:prstGeom>
        </p:spPr>
      </p:pic>
      <p:sp>
        <p:nvSpPr>
          <p:cNvPr id="3" name="TextBox 2"/>
          <p:cNvSpPr txBox="1"/>
          <p:nvPr/>
        </p:nvSpPr>
        <p:spPr>
          <a:xfrm>
            <a:off x="383970" y="4581898"/>
            <a:ext cx="11693236" cy="1446550"/>
          </a:xfrm>
          <a:prstGeom prst="rect">
            <a:avLst/>
          </a:prstGeom>
          <a:noFill/>
        </p:spPr>
        <p:txBody>
          <a:bodyPr wrap="square" rtlCol="0">
            <a:spAutoFit/>
          </a:bodyPr>
          <a:lstStyle/>
          <a:p>
            <a:pPr algn="ctr"/>
            <a:r>
              <a:rPr lang="en-US" sz="8800" dirty="0" err="1" smtClean="0">
                <a:solidFill>
                  <a:srgbClr val="FFFF00"/>
                </a:solidFill>
                <a:latin typeface="NikoshBAN" panose="02000000000000000000" pitchFamily="2" charset="0"/>
                <a:cs typeface="NikoshBAN" panose="02000000000000000000" pitchFamily="2" charset="0"/>
              </a:rPr>
              <a:t>সবাইকে</a:t>
            </a:r>
            <a:r>
              <a:rPr lang="en-US" sz="8800" dirty="0" smtClean="0">
                <a:solidFill>
                  <a:srgbClr val="FFFF00"/>
                </a:solidFill>
                <a:latin typeface="NikoshBAN" panose="02000000000000000000" pitchFamily="2" charset="0"/>
                <a:cs typeface="NikoshBAN" panose="02000000000000000000" pitchFamily="2" charset="0"/>
              </a:rPr>
              <a:t> </a:t>
            </a:r>
            <a:r>
              <a:rPr lang="en-US" sz="8800" dirty="0" err="1" smtClean="0">
                <a:solidFill>
                  <a:srgbClr val="FFFF00"/>
                </a:solidFill>
                <a:latin typeface="NikoshBAN" panose="02000000000000000000" pitchFamily="2" charset="0"/>
                <a:cs typeface="NikoshBAN" panose="02000000000000000000" pitchFamily="2" charset="0"/>
              </a:rPr>
              <a:t>ধন্যবাদ</a:t>
            </a:r>
            <a:endParaRPr lang="en-US" sz="88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733857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1999" cy="6858001"/>
          </a:xfrm>
          <a:prstGeom prst="rect">
            <a:avLst/>
          </a:prstGeom>
        </p:spPr>
      </p:pic>
    </p:spTree>
    <p:extLst>
      <p:ext uri="{BB962C8B-B14F-4D97-AF65-F5344CB8AC3E}">
        <p14:creationId xmlns:p14="http://schemas.microsoft.com/office/powerpoint/2010/main" val="31883260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256771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79441271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Tree>
    <p:extLst>
      <p:ext uri="{BB962C8B-B14F-4D97-AF65-F5344CB8AC3E}">
        <p14:creationId xmlns:p14="http://schemas.microsoft.com/office/powerpoint/2010/main" val="12598940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4222"/>
            <a:ext cx="12192000" cy="6942221"/>
          </a:xfrm>
          <a:prstGeom prst="rect">
            <a:avLst/>
          </a:prstGeom>
        </p:spPr>
      </p:pic>
    </p:spTree>
    <p:extLst>
      <p:ext uri="{BB962C8B-B14F-4D97-AF65-F5344CB8AC3E}">
        <p14:creationId xmlns:p14="http://schemas.microsoft.com/office/powerpoint/2010/main" val="98525935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Tree>
    <p:extLst>
      <p:ext uri="{BB962C8B-B14F-4D97-AF65-F5344CB8AC3E}">
        <p14:creationId xmlns:p14="http://schemas.microsoft.com/office/powerpoint/2010/main" val="36451092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105590794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TotalTime>
  <Words>766</Words>
  <Application>Microsoft Office PowerPoint</Application>
  <PresentationFormat>Widescreen</PresentationFormat>
  <Paragraphs>75</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78L6N72</dc:creator>
  <cp:lastModifiedBy>Azharul Islam</cp:lastModifiedBy>
  <cp:revision>56</cp:revision>
  <dcterms:created xsi:type="dcterms:W3CDTF">2020-01-05T18:06:19Z</dcterms:created>
  <dcterms:modified xsi:type="dcterms:W3CDTF">2022-02-02T17:44:44Z</dcterms:modified>
</cp:coreProperties>
</file>