
<file path=[Content_Types].xml><?xml version="1.0" encoding="utf-8"?>
<Types xmlns="http://schemas.openxmlformats.org/package/2006/content-types">
  <Default ContentType="image/png" Extension="png"/>
  <Default ContentType="audio/mpeg" Extension="mp3"/>
  <Default ContentType="image/jpeg" Extension="jpeg"/>
  <Default ContentType="application/vnd.openxmlformats-package.relationships+xml" Extension="rels"/>
  <Default ContentType="application/xml" Extension="xml"/>
  <Default ContentType="audio/x-wav" Extension="wav"/>
  <Default ContentType="image/vnd.ms-photo" Extension="wdp"/>
  <Default ContentType="image/gif" Extension="gi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comments+xml" PartName="/ppt/comments/comment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7"/>
  </p:notesMasterIdLst>
  <p:sldIdLst>
    <p:sldId id="293" r:id="rId3"/>
    <p:sldId id="294" r:id="rId4"/>
    <p:sldId id="263" r:id="rId5"/>
    <p:sldId id="264" r:id="rId6"/>
    <p:sldId id="265" r:id="rId7"/>
    <p:sldId id="266" r:id="rId8"/>
    <p:sldId id="267" r:id="rId9"/>
    <p:sldId id="268" r:id="rId10"/>
    <p:sldId id="273" r:id="rId11"/>
    <p:sldId id="274" r:id="rId12"/>
    <p:sldId id="275" r:id="rId13"/>
    <p:sldId id="276" r:id="rId14"/>
    <p:sldId id="277" r:id="rId15"/>
    <p:sldId id="278" r:id="rId16"/>
    <p:sldId id="269" r:id="rId17"/>
    <p:sldId id="296" r:id="rId18"/>
    <p:sldId id="270" r:id="rId19"/>
    <p:sldId id="271" r:id="rId20"/>
    <p:sldId id="272" r:id="rId21"/>
    <p:sldId id="288" r:id="rId22"/>
    <p:sldId id="289" r:id="rId23"/>
    <p:sldId id="290" r:id="rId24"/>
    <p:sldId id="291" r:id="rId25"/>
    <p:sldId id="29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2-05T19:07:29.869" idx="1">
    <p:pos x="10" y="10"/>
    <p:text>Mst. Nice Akter</p:text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EED96-BF1F-4941-BDE1-A20B9CD54E4D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F6679-40C1-4DF9-8F97-56B887059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89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BC117-9E8B-4302-B963-5CEB8C6048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72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41FFA-8D76-4DF0-B983-7FFDC5D2D3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34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Mst</a:t>
            </a:r>
            <a:r>
              <a:rPr lang="en-US" dirty="0" smtClean="0"/>
              <a:t>.</a:t>
            </a:r>
            <a:r>
              <a:rPr lang="en-US" baseline="0" dirty="0" smtClean="0"/>
              <a:t> Nice </a:t>
            </a:r>
            <a:r>
              <a:rPr lang="en-US" baseline="0" dirty="0" err="1" smtClean="0"/>
              <a:t>Akter_Khorikhali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GPS_Jhenaidah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41FFA-8D76-4DF0-B983-7FFDC5D2D3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16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87D5232-90D8-490F-BF31-B24CC199945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4415-F4CE-4637-94BD-9CC60D8EA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2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57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745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11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4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8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78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2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7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5232-90D8-490F-BF31-B24CC199945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4415-F4CE-4637-94BD-9CC60D8EA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86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18976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8" Target="../media/image4.gif" Type="http://schemas.openxmlformats.org/officeDocument/2006/relationships/image"/><Relationship Id="rId13" Target="../media/image9.jpeg" Type="http://schemas.openxmlformats.org/officeDocument/2006/relationships/image"/><Relationship Id="rId18" Target="../media/image14.jpeg" Type="http://schemas.openxmlformats.org/officeDocument/2006/relationships/image"/><Relationship Id="rId3" Target="../media/image1.jpeg" Type="http://schemas.openxmlformats.org/officeDocument/2006/relationships/image"/><Relationship Id="rId7" Target="../media/audio1.wav" Type="http://schemas.openxmlformats.org/officeDocument/2006/relationships/audio"/><Relationship Id="rId12" Target="../media/image8.jpeg" Type="http://schemas.openxmlformats.org/officeDocument/2006/relationships/image"/><Relationship Id="rId17" Target="../media/image13.jpeg" Type="http://schemas.openxmlformats.org/officeDocument/2006/relationships/image"/><Relationship Id="rId2" Target="../theme/theme1.xml" Type="http://schemas.openxmlformats.org/officeDocument/2006/relationships/theme"/><Relationship Id="rId16" Target="../media/image12.pn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3.jpg" Type="http://schemas.openxmlformats.org/officeDocument/2006/relationships/image"/><Relationship Id="rId11" Target="../media/image7.gif" Type="http://schemas.openxmlformats.org/officeDocument/2006/relationships/image"/><Relationship Id="rId5" Target="../media/hdphoto1.wdp" Type="http://schemas.microsoft.com/office/2007/relationships/hdphoto"/><Relationship Id="rId15" Target="../media/image11.jpeg" Type="http://schemas.openxmlformats.org/officeDocument/2006/relationships/image"/><Relationship Id="rId10" Target="../media/image6.jpeg" Type="http://schemas.openxmlformats.org/officeDocument/2006/relationships/image"/><Relationship Id="rId19" Target="../media/image15.jpeg" Type="http://schemas.openxmlformats.org/officeDocument/2006/relationships/image"/><Relationship Id="rId4" Target="../media/image2.png" Type="http://schemas.openxmlformats.org/officeDocument/2006/relationships/image"/><Relationship Id="rId9" Target="../media/image5.jpeg" Type="http://schemas.openxmlformats.org/officeDocument/2006/relationships/image"/><Relationship Id="rId14" Target="../media/image10.jpeg" Type="http://schemas.openxmlformats.org/officeDocument/2006/relationships/image"/></Relationships>
</file>

<file path=ppt/slideMasters/_rels/slideMaster2.xml.rels><?xml version="1.0" encoding="UTF-8" standalone="yes" ?><Relationships xmlns="http://schemas.openxmlformats.org/package/2006/relationships"><Relationship Id="rId8" Target="../slideLayouts/slideLayout9.xml" Type="http://schemas.openxmlformats.org/officeDocument/2006/relationships/slideLayout"/><Relationship Id="rId13" Target="../media/image1.jpeg" Type="http://schemas.openxmlformats.org/officeDocument/2006/relationships/image"/><Relationship Id="rId18" Target="../media/image4.gif" Type="http://schemas.openxmlformats.org/officeDocument/2006/relationships/image"/><Relationship Id="rId26" Target="../media/image12.png" Type="http://schemas.openxmlformats.org/officeDocument/2006/relationships/image"/><Relationship Id="rId3" Target="../slideLayouts/slideLayout4.xml" Type="http://schemas.openxmlformats.org/officeDocument/2006/relationships/slideLayout"/><Relationship Id="rId21" Target="../media/image7.gif" Type="http://schemas.openxmlformats.org/officeDocument/2006/relationships/image"/><Relationship Id="rId7" Target="../slideLayouts/slideLayout8.xml" Type="http://schemas.openxmlformats.org/officeDocument/2006/relationships/slideLayout"/><Relationship Id="rId12" Target="../theme/theme2.xml" Type="http://schemas.openxmlformats.org/officeDocument/2006/relationships/theme"/><Relationship Id="rId17" Target="../media/audio1.wav" Type="http://schemas.openxmlformats.org/officeDocument/2006/relationships/audio"/><Relationship Id="rId25" Target="../media/image11.jpeg" Type="http://schemas.openxmlformats.org/officeDocument/2006/relationships/image"/><Relationship Id="rId2" Target="../slideLayouts/slideLayout3.xml" Type="http://schemas.openxmlformats.org/officeDocument/2006/relationships/slideLayout"/><Relationship Id="rId16" Target="../media/image3.jpg" Type="http://schemas.openxmlformats.org/officeDocument/2006/relationships/image"/><Relationship Id="rId20" Target="../media/image6.jpeg" Type="http://schemas.openxmlformats.org/officeDocument/2006/relationships/image"/><Relationship Id="rId29" Target="../media/image15.jpeg" Type="http://schemas.openxmlformats.org/officeDocument/2006/relationships/image"/><Relationship Id="rId1" Target="../slideLayouts/slideLayout2.xml" Type="http://schemas.openxmlformats.org/officeDocument/2006/relationships/slideLayout"/><Relationship Id="rId6" Target="../slideLayouts/slideLayout7.xml" Type="http://schemas.openxmlformats.org/officeDocument/2006/relationships/slideLayout"/><Relationship Id="rId11" Target="../slideLayouts/slideLayout12.xml" Type="http://schemas.openxmlformats.org/officeDocument/2006/relationships/slideLayout"/><Relationship Id="rId24" Target="../media/image10.jpeg" Type="http://schemas.openxmlformats.org/officeDocument/2006/relationships/image"/><Relationship Id="rId5" Target="../slideLayouts/slideLayout6.xml" Type="http://schemas.openxmlformats.org/officeDocument/2006/relationships/slideLayout"/><Relationship Id="rId15" Target="../media/hdphoto1.wdp" Type="http://schemas.microsoft.com/office/2007/relationships/hdphoto"/><Relationship Id="rId23" Target="../media/image9.jpeg" Type="http://schemas.openxmlformats.org/officeDocument/2006/relationships/image"/><Relationship Id="rId28" Target="../media/image14.jpeg" Type="http://schemas.openxmlformats.org/officeDocument/2006/relationships/image"/><Relationship Id="rId10" Target="../slideLayouts/slideLayout11.xml" Type="http://schemas.openxmlformats.org/officeDocument/2006/relationships/slideLayout"/><Relationship Id="rId19" Target="../media/image5.jpeg" Type="http://schemas.openxmlformats.org/officeDocument/2006/relationships/image"/><Relationship Id="rId4" Target="../slideLayouts/slideLayout5.xml" Type="http://schemas.openxmlformats.org/officeDocument/2006/relationships/slideLayout"/><Relationship Id="rId9" Target="../slideLayouts/slideLayout10.xml" Type="http://schemas.openxmlformats.org/officeDocument/2006/relationships/slideLayout"/><Relationship Id="rId14" Target="../media/image2.png" Type="http://schemas.openxmlformats.org/officeDocument/2006/relationships/image"/><Relationship Id="rId22" Target="../media/image8.jpeg" Type="http://schemas.openxmlformats.org/officeDocument/2006/relationships/image"/><Relationship Id="rId27" Target="../media/image13.jpeg" Type="http://schemas.openxmlformats.org/officeDocument/2006/relationships/image"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28" y="257155"/>
            <a:ext cx="795647" cy="81839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7457706" y="6492877"/>
            <a:ext cx="475754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dirty="0" lang="en-US"/>
              <a:t>‹#›</a:t>
            </a:fld>
            <a:endParaRPr dirty="0"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cstate="print" r:embed="rId4">
            <a:clrChange>
              <a:clrFrom>
                <a:srgbClr val="DCD4D2"/>
              </a:clrFrom>
              <a:clrTo>
                <a:srgbClr val="DCD4D2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/>
                    </a14:imgEffect>
                    <a14:imgEffect>
                      <a14:sharpenSoften amount="-8000"/>
                    </a14:imgEffect>
                    <a14:imgEffect>
                      <a14:colorTemperature colorTemp="2216"/>
                    </a14:imgEffect>
                    <a14:imgEffect>
                      <a14:saturation sat="0"/>
                    </a14:imgEffect>
                    <a14:imgEffect>
                      <a14:brightnessContrast bright="-11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4308" y="-1144587"/>
            <a:ext cx="6858000" cy="9144000"/>
          </a:xfrm>
          <a:prstGeom prst="rect">
            <a:avLst/>
          </a:prstGeom>
          <a:blipFill dpi="0" rotWithShape="1">
            <a:blip r:embed="rId6">
              <a:alphaModFix amt="34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</p:spPr>
      </p:pic>
      <p:pic>
        <p:nvPicPr>
          <p:cNvPr id="8" name="Picture 7">
            <a:hlinkClick action="ppaction://hlinkshowjump?jump=firstslide" r:id="">
              <a:snd name="type.wav" r:embed="rId7"/>
            </a:hlinkClick>
          </p:cNvPr>
          <p:cNvPicPr>
            <a:picLocks noChangeAspect="1"/>
          </p:cNvPicPr>
          <p:nvPr userDrawn="1"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4" y="23814"/>
            <a:ext cx="528278" cy="542924"/>
          </a:xfrm>
          <a:prstGeom prst="rect">
            <a:avLst/>
          </a:prstGeom>
        </p:spPr>
      </p:pic>
      <p:pic>
        <p:nvPicPr>
          <p:cNvPr id="9" name="Picture 8">
            <a:hlinkClick action="ppaction://hlinkshowjump?jump=nextslide" r:id=""/>
          </p:cNvPr>
          <p:cNvPicPr>
            <a:picLocks noChangeAspect="1"/>
          </p:cNvPicPr>
          <p:nvPr userDrawn="1"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594" y="6256365"/>
            <a:ext cx="418407" cy="431536"/>
          </a:xfrm>
          <a:prstGeom prst="rect">
            <a:avLst/>
          </a:prstGeom>
        </p:spPr>
      </p:pic>
      <p:pic>
        <p:nvPicPr>
          <p:cNvPr id="10" name="Picture 9">
            <a:hlinkClick action="ppaction://hlinkshowjump?jump=previousslide" r:id=""/>
          </p:cNvPr>
          <p:cNvPicPr>
            <a:picLocks noChangeAspect="1"/>
          </p:cNvPicPr>
          <p:nvPr userDrawn="1"/>
        </p:nvPicPr>
        <p:blipFill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5200" y="6256365"/>
            <a:ext cx="400734" cy="4315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34" y="6623548"/>
            <a:ext cx="3118247" cy="180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77" y="6632594"/>
            <a:ext cx="3118247" cy="180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746" y="59601"/>
            <a:ext cx="3118247" cy="180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993" y="58044"/>
            <a:ext cx="3118247" cy="1809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365" y="-50474"/>
            <a:ext cx="3118247" cy="1809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613" y="189935"/>
            <a:ext cx="3118247" cy="1809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686" y="180977"/>
            <a:ext cx="3118247" cy="1809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204" y="6614502"/>
            <a:ext cx="3118247" cy="1809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73" y="-56494"/>
            <a:ext cx="3325665" cy="19301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cstate="print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5"/>
          <a:stretch/>
        </p:blipFill>
        <p:spPr>
          <a:xfrm>
            <a:off x="738728" y="257155"/>
            <a:ext cx="795647" cy="8183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cstate="print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2" r="195"/>
          <a:stretch/>
        </p:blipFill>
        <p:spPr>
          <a:xfrm>
            <a:off x="738728" y="257155"/>
            <a:ext cx="795647" cy="81839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" r="13"/>
          <a:stretch/>
        </p:blipFill>
        <p:spPr>
          <a:xfrm>
            <a:off x="738728" y="257961"/>
            <a:ext cx="795647" cy="8167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28" y="257153"/>
            <a:ext cx="795646" cy="818396"/>
          </a:xfrm>
          <a:prstGeom prst="rect">
            <a:avLst/>
          </a:prstGeom>
        </p:spPr>
      </p:pic>
      <p:sp>
        <p:nvSpPr>
          <p:cNvPr id="17" name="Donut 16"/>
          <p:cNvSpPr/>
          <p:nvPr userDrawn="1"/>
        </p:nvSpPr>
        <p:spPr>
          <a:xfrm rot="10800000">
            <a:off x="494580" y="1"/>
            <a:ext cx="1261378" cy="1280160"/>
          </a:xfrm>
          <a:prstGeom prst="donut">
            <a:avLst>
              <a:gd fmla="val 19861" name="adj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25718" compatLnSpc="1" forceAA="0" fromWordArt="0" lIns="51435" numCol="1" rIns="51435" rot="0" rtlCol="0" spcCol="0" spcFirstLastPara="1" tIns="25718" vert="horz" wrap="square">
            <a:prstTxWarp prst="textCircle">
              <a:avLst>
                <a:gd fmla="val 20997" name="adj"/>
              </a:avLst>
            </a:prstTxWarp>
            <a:no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 err="1" lang="en-US" smtClean="0" sz="5400">
                <a:solidFill>
                  <a:schemeClr val="tx1"/>
                </a:solidFill>
              </a:rPr>
              <a:t>দেওয়ান</a:t>
            </a:r>
            <a:r>
              <a:rPr dirty="0" lang="en-US" smtClean="0" sz="5400">
                <a:solidFill>
                  <a:schemeClr val="tx1"/>
                </a:solidFill>
              </a:rPr>
              <a:t>  </a:t>
            </a:r>
            <a:r>
              <a:rPr dirty="0" err="1" lang="en-US" smtClean="0" sz="5400">
                <a:solidFill>
                  <a:schemeClr val="tx1"/>
                </a:solidFill>
              </a:rPr>
              <a:t>রেজাউল</a:t>
            </a:r>
            <a:r>
              <a:rPr baseline="0" dirty="0" lang="en-US" smtClean="0" sz="5400">
                <a:solidFill>
                  <a:schemeClr val="tx1"/>
                </a:solidFill>
              </a:rPr>
              <a:t> </a:t>
            </a:r>
            <a:r>
              <a:rPr baseline="0" dirty="0" err="1" lang="en-US" smtClean="0" sz="5400">
                <a:solidFill>
                  <a:schemeClr val="tx1"/>
                </a:solidFill>
              </a:rPr>
              <a:t>হাসান</a:t>
            </a:r>
            <a:r>
              <a:rPr baseline="0" dirty="0" lang="en-US" smtClean="0" sz="5400">
                <a:solidFill>
                  <a:schemeClr val="tx1"/>
                </a:solidFill>
              </a:rPr>
              <a:t> </a:t>
            </a:r>
            <a:r>
              <a:rPr baseline="0" dirty="0" err="1" lang="en-US" smtClean="0" sz="5400">
                <a:solidFill>
                  <a:schemeClr val="tx1"/>
                </a:solidFill>
              </a:rPr>
              <a:t>দেল-টাঙ্গাইল</a:t>
            </a:r>
            <a:r>
              <a:rPr dirty="0" lang="en-US" smtClean="0" sz="5400">
                <a:solidFill>
                  <a:schemeClr val="tx1"/>
                </a:solidFill>
              </a:rPr>
              <a:t>*</a:t>
            </a:r>
            <a:endParaRPr dirty="0" lang="en-US" sz="2400">
              <a:solidFill>
                <a:schemeClr val="tx1"/>
              </a:solidFill>
            </a:endParaRPr>
          </a:p>
        </p:txBody>
      </p:sp>
      <p:sp>
        <p:nvSpPr>
          <p:cNvPr id="18" name="Block Arc 17"/>
          <p:cNvSpPr/>
          <p:nvPr userDrawn="1"/>
        </p:nvSpPr>
        <p:spPr>
          <a:xfrm rot="10800000">
            <a:off x="494580" y="0"/>
            <a:ext cx="1261378" cy="1280162"/>
          </a:xfrm>
          <a:prstGeom prst="blockArc">
            <a:avLst>
              <a:gd fmla="val 10866211" name="adj1"/>
              <a:gd fmla="val 21241392" name="adj2"/>
              <a:gd fmla="val 19562" name="adj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blipFill dpi="0" rotWithShape="1"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939" y="6643021"/>
            <a:ext cx="2854641" cy="16567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797" y="301077"/>
            <a:ext cx="795647" cy="79409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cstate="print"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797" y="317613"/>
            <a:ext cx="795647" cy="7610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cstate="print"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796" y="317613"/>
            <a:ext cx="795646" cy="761025"/>
          </a:xfrm>
          <a:prstGeom prst="rect">
            <a:avLst/>
          </a:prstGeom>
        </p:spPr>
      </p:pic>
      <p:sp>
        <p:nvSpPr>
          <p:cNvPr id="38" name="Donut 37"/>
          <p:cNvSpPr/>
          <p:nvPr userDrawn="1"/>
        </p:nvSpPr>
        <p:spPr>
          <a:xfrm rot="10800000">
            <a:off x="7863930" y="58043"/>
            <a:ext cx="1261378" cy="1280160"/>
          </a:xfrm>
          <a:prstGeom prst="donut">
            <a:avLst>
              <a:gd fmla="val 19861" name="adj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25718" compatLnSpc="1" forceAA="0" fromWordArt="0" lIns="51435" numCol="1" rIns="51435" rot="0" rtlCol="0" spcCol="0" spcFirstLastPara="1" tIns="25718" vert="horz" wrap="square">
            <a:prstTxWarp prst="textCircle">
              <a:avLst>
                <a:gd fmla="val 20997" name="adj"/>
              </a:avLst>
            </a:prstTxWarp>
            <a:no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aseline="0" dirty="0" lang="en-US" smtClean="0" sz="19350">
                <a:solidFill>
                  <a:schemeClr val="tx1"/>
                </a:solidFill>
              </a:rPr>
              <a:t>            </a:t>
            </a:r>
            <a:r>
              <a:rPr baseline="0" dirty="0" err="1" lang="en-US" smtClean="0" sz="19350">
                <a:solidFill>
                  <a:schemeClr val="tx1"/>
                </a:solidFill>
              </a:rPr>
              <a:t>ভাষার</a:t>
            </a:r>
            <a:r>
              <a:rPr baseline="0" dirty="0" lang="en-US" smtClean="0" sz="19350">
                <a:solidFill>
                  <a:schemeClr val="tx1"/>
                </a:solidFill>
              </a:rPr>
              <a:t> </a:t>
            </a:r>
            <a:r>
              <a:rPr baseline="0" dirty="0" err="1" lang="en-US" smtClean="0" sz="19350">
                <a:solidFill>
                  <a:schemeClr val="tx1"/>
                </a:solidFill>
              </a:rPr>
              <a:t>মাসে</a:t>
            </a:r>
            <a:r>
              <a:rPr baseline="0" dirty="0" lang="en-US" smtClean="0" sz="19350">
                <a:solidFill>
                  <a:schemeClr val="tx1"/>
                </a:solidFill>
              </a:rPr>
              <a:t>  ২১ </a:t>
            </a:r>
            <a:r>
              <a:rPr baseline="0" dirty="0" err="1" lang="en-US" smtClean="0" sz="19350">
                <a:solidFill>
                  <a:schemeClr val="tx1"/>
                </a:solidFill>
              </a:rPr>
              <a:t>এর</a:t>
            </a:r>
            <a:r>
              <a:rPr baseline="0" dirty="0" lang="en-US" smtClean="0" sz="19350">
                <a:solidFill>
                  <a:schemeClr val="tx1"/>
                </a:solidFill>
              </a:rPr>
              <a:t> </a:t>
            </a:r>
            <a:r>
              <a:rPr baseline="0" dirty="0" err="1" lang="en-US" smtClean="0" sz="19350">
                <a:solidFill>
                  <a:schemeClr val="tx1"/>
                </a:solidFill>
              </a:rPr>
              <a:t>শহীদদের</a:t>
            </a:r>
            <a:r>
              <a:rPr baseline="0" dirty="0" lang="en-US" smtClean="0" sz="19350">
                <a:solidFill>
                  <a:schemeClr val="tx1"/>
                </a:solidFill>
              </a:rPr>
              <a:t> </a:t>
            </a:r>
            <a:r>
              <a:rPr baseline="0" dirty="0" err="1" lang="en-US" smtClean="0" sz="19350">
                <a:solidFill>
                  <a:schemeClr val="tx1"/>
                </a:solidFill>
              </a:rPr>
              <a:t>প্রতি</a:t>
            </a:r>
            <a:r>
              <a:rPr baseline="0" dirty="0" lang="en-US" smtClean="0" sz="19350">
                <a:solidFill>
                  <a:schemeClr val="tx1"/>
                </a:solidFill>
              </a:rPr>
              <a:t> </a:t>
            </a:r>
            <a:r>
              <a:rPr baseline="0" dirty="0" err="1" lang="en-US" smtClean="0" sz="19350">
                <a:solidFill>
                  <a:schemeClr val="tx1"/>
                </a:solidFill>
              </a:rPr>
              <a:t>শ্রদ্ধা</a:t>
            </a:r>
            <a:r>
              <a:rPr baseline="0" dirty="0" lang="en-US" smtClean="0" sz="19350">
                <a:solidFill>
                  <a:schemeClr val="tx1"/>
                </a:solidFill>
              </a:rPr>
              <a:t> </a:t>
            </a:r>
            <a:endParaRPr dirty="0" lang="en-US" sz="2400">
              <a:solidFill>
                <a:schemeClr val="tx1"/>
              </a:solidFill>
            </a:endParaRPr>
          </a:p>
        </p:txBody>
      </p:sp>
      <p:sp>
        <p:nvSpPr>
          <p:cNvPr id="39" name="Block Arc 38"/>
          <p:cNvSpPr/>
          <p:nvPr userDrawn="1"/>
        </p:nvSpPr>
        <p:spPr>
          <a:xfrm rot="10800000">
            <a:off x="7863930" y="58042"/>
            <a:ext cx="1261378" cy="1280162"/>
          </a:xfrm>
          <a:prstGeom prst="blockArc">
            <a:avLst>
              <a:gd fmla="val 10866211" name="adj1"/>
              <a:gd fmla="val 21241392" name="adj2"/>
              <a:gd fmla="val 19562" name="adj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blipFill dpi="0" rotWithShape="1"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2560688524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61" r:id="rId1"/>
  </p:sldLayoutIdLs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0000" fill="hold" id="6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0000" fill="hold" id="8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30000"/>
                            </p:stCondLst>
                            <p:childTnLst>
                              <p:par>
                                <p:cTn fill="hold" id="12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>
                            <p:stCondLst>
                              <p:cond delay="30000"/>
                            </p:stCondLst>
                            <p:childTnLst>
                              <p:par>
                                <p:cTn fill="hold" id="1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>
                            <p:stCondLst>
                              <p:cond delay="30000"/>
                            </p:stCondLst>
                            <p:childTnLst>
                              <p:par>
                                <p:cTn fill="hold" id="18" nodeType="afterEffect" presetClass="exit" presetID="1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35000"/>
                            </p:stCondLst>
                            <p:childTnLst>
                              <p:par>
                                <p:cTn fill="hold" id="2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>
                            <p:stCondLst>
                              <p:cond delay="35000"/>
                            </p:stCondLst>
                            <p:childTnLst>
                              <p:par>
                                <p:cTn fill="hold" id="24" nodeType="afterEffect" presetClass="exit" presetID="1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>
                            <p:stCondLst>
                              <p:cond delay="40000"/>
                            </p:stCondLst>
                            <p:childTnLst>
                              <p:par>
                                <p:cTn fill="hold" id="33" nodeType="afterEffect" presetClass="exit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7"/>
      <p:bldP animBg="1" grpId="0" spid="38"/>
    </p:bldLst>
  </p:timing>
  <p:txStyles>
    <p:titleStyle>
      <a:lvl1pPr algn="l" defTabSz="685800" eaLnBrk="1" hangingPunct="1" latinLnBrk="0" rtl="0">
        <a:lnSpc>
          <a:spcPct val="90000"/>
        </a:lnSpc>
        <a:spcBef>
          <a:spcPct val="0"/>
        </a:spcBef>
        <a:buNone/>
        <a:defRPr kern="1200"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685800" eaLnBrk="1" hangingPunct="1" indent="-171450" latinLnBrk="0" marL="171450" rtl="0">
        <a:lnSpc>
          <a:spcPct val="90000"/>
        </a:lnSpc>
        <a:spcBef>
          <a:spcPts val="750"/>
        </a:spcBef>
        <a:buFont charset="0" panose="020B0604020202020204" pitchFamily="34" typeface="Arial"/>
        <a:buChar char="•"/>
        <a:defRPr kern="1200" sz="2100">
          <a:solidFill>
            <a:schemeClr val="tx1"/>
          </a:solidFill>
          <a:latin typeface="+mn-lt"/>
          <a:ea typeface="+mn-ea"/>
          <a:cs typeface="+mn-cs"/>
        </a:defRPr>
      </a:lvl1pPr>
      <a:lvl2pPr algn="l" defTabSz="685800" eaLnBrk="1" hangingPunct="1" indent="-171450" latinLnBrk="0" marL="514350" rtl="0">
        <a:lnSpc>
          <a:spcPct val="90000"/>
        </a:lnSpc>
        <a:spcBef>
          <a:spcPts val="375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685800" eaLnBrk="1" hangingPunct="1" indent="-171450" latinLnBrk="0" marL="857250" rtl="0">
        <a:lnSpc>
          <a:spcPct val="90000"/>
        </a:lnSpc>
        <a:spcBef>
          <a:spcPts val="375"/>
        </a:spcBef>
        <a:buFont charset="0" panose="020B0604020202020204" pitchFamily="34"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3pPr>
      <a:lvl4pPr algn="l" defTabSz="685800" eaLnBrk="1" hangingPunct="1" indent="-171450" latinLnBrk="0" marL="1200150" rtl="0">
        <a:lnSpc>
          <a:spcPct val="90000"/>
        </a:lnSpc>
        <a:spcBef>
          <a:spcPts val="375"/>
        </a:spcBef>
        <a:buFont charset="0" panose="020B0604020202020204" pitchFamily="34" typeface="Arial"/>
        <a:buChar char="•"/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685800" eaLnBrk="1" hangingPunct="1" indent="-171450" latinLnBrk="0" marL="1543050" rtl="0">
        <a:lnSpc>
          <a:spcPct val="90000"/>
        </a:lnSpc>
        <a:spcBef>
          <a:spcPts val="375"/>
        </a:spcBef>
        <a:buFont charset="0" panose="020B0604020202020204" pitchFamily="34" typeface="Arial"/>
        <a:buChar char="•"/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685800" eaLnBrk="1" hangingPunct="1" indent="-171450" latinLnBrk="0" marL="1885950" rtl="0">
        <a:lnSpc>
          <a:spcPct val="90000"/>
        </a:lnSpc>
        <a:spcBef>
          <a:spcPts val="375"/>
        </a:spcBef>
        <a:buFont charset="0" panose="020B0604020202020204" pitchFamily="34" typeface="Arial"/>
        <a:buChar char="•"/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685800" eaLnBrk="1" hangingPunct="1" indent="-171450" latinLnBrk="0" marL="2228850" rtl="0">
        <a:lnSpc>
          <a:spcPct val="90000"/>
        </a:lnSpc>
        <a:spcBef>
          <a:spcPts val="375"/>
        </a:spcBef>
        <a:buFont charset="0" panose="020B0604020202020204" pitchFamily="34" typeface="Arial"/>
        <a:buChar char="•"/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685800" eaLnBrk="1" hangingPunct="1" indent="-171450" latinLnBrk="0" marL="2571750" rtl="0">
        <a:lnSpc>
          <a:spcPct val="90000"/>
        </a:lnSpc>
        <a:spcBef>
          <a:spcPts val="375"/>
        </a:spcBef>
        <a:buFont charset="0" panose="020B0604020202020204" pitchFamily="34" typeface="Arial"/>
        <a:buChar char="•"/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685800" eaLnBrk="1" hangingPunct="1" indent="-171450" latinLnBrk="0" marL="2914650" rtl="0">
        <a:lnSpc>
          <a:spcPct val="90000"/>
        </a:lnSpc>
        <a:spcBef>
          <a:spcPts val="375"/>
        </a:spcBef>
        <a:buFont charset="0" panose="020B0604020202020204" pitchFamily="34" typeface="Arial"/>
        <a:buChar char="•"/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6858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6858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6858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6858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6858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6858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6858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6858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6858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dirty="0" lang="en-US"/>
              <a:t>2/20/2022</a:t>
            </a:fld>
            <a:endParaRPr dirty="0"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dirty="0"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cstate="print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28" y="257155"/>
            <a:ext cx="795647" cy="8183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cstate="print" r:embed="rId14">
            <a:clrChange>
              <a:clrFrom>
                <a:srgbClr val="DCD4D2"/>
              </a:clrFrom>
              <a:clrTo>
                <a:srgbClr val="DCD4D2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LightScreen/>
                    </a14:imgEffect>
                    <a14:imgEffect>
                      <a14:sharpenSoften amount="-8000"/>
                    </a14:imgEffect>
                    <a14:imgEffect>
                      <a14:colorTemperature colorTemp="2216"/>
                    </a14:imgEffect>
                    <a14:imgEffect>
                      <a14:saturation sat="0"/>
                    </a14:imgEffect>
                    <a14:imgEffect>
                      <a14:brightnessContrast bright="-11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4308" y="-1144587"/>
            <a:ext cx="6858000" cy="9144000"/>
          </a:xfrm>
          <a:prstGeom prst="rect">
            <a:avLst/>
          </a:prstGeom>
          <a:blipFill dpi="0" rotWithShape="1">
            <a:blip r:embed="rId16">
              <a:alphaModFix amt="34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</p:spPr>
      </p:pic>
      <p:pic>
        <p:nvPicPr>
          <p:cNvPr id="9" name="Picture 8">
            <a:hlinkClick action="ppaction://hlinkshowjump?jump=firstslide" r:id="">
              <a:snd name="type.wav" r:embed="rId17"/>
            </a:hlinkClick>
          </p:cNvPr>
          <p:cNvPicPr>
            <a:picLocks noChangeAspect="1"/>
          </p:cNvPicPr>
          <p:nvPr userDrawn="1"/>
        </p:nvPicPr>
        <p:blipFill>
          <a:blip cstate="print"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4" y="23814"/>
            <a:ext cx="528278" cy="542924"/>
          </a:xfrm>
          <a:prstGeom prst="rect">
            <a:avLst/>
          </a:prstGeom>
        </p:spPr>
      </p:pic>
      <p:pic>
        <p:nvPicPr>
          <p:cNvPr id="10" name="Picture 9">
            <a:hlinkClick action="ppaction://hlinkshowjump?jump=nextslide" r:id=""/>
          </p:cNvPr>
          <p:cNvPicPr>
            <a:picLocks noChangeAspect="1"/>
          </p:cNvPicPr>
          <p:nvPr userDrawn="1"/>
        </p:nvPicPr>
        <p:blipFill>
          <a:blip cstate="print"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594" y="6256365"/>
            <a:ext cx="418407" cy="431536"/>
          </a:xfrm>
          <a:prstGeom prst="rect">
            <a:avLst/>
          </a:prstGeom>
        </p:spPr>
      </p:pic>
      <p:pic>
        <p:nvPicPr>
          <p:cNvPr id="11" name="Picture 10">
            <a:hlinkClick action="ppaction://hlinkshowjump?jump=previousslide" r:id=""/>
          </p:cNvPr>
          <p:cNvPicPr>
            <a:picLocks noChangeAspect="1"/>
          </p:cNvPicPr>
          <p:nvPr userDrawn="1"/>
        </p:nvPicPr>
        <p:blipFill>
          <a:blip cstate="print"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5200" y="6256365"/>
            <a:ext cx="400734" cy="4315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34" y="6623548"/>
            <a:ext cx="3118247" cy="180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77" y="6632594"/>
            <a:ext cx="3118247" cy="180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746" y="59601"/>
            <a:ext cx="3118247" cy="1809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993" y="58044"/>
            <a:ext cx="3118247" cy="1809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365" y="-50474"/>
            <a:ext cx="3118247" cy="1809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613" y="189935"/>
            <a:ext cx="3118247" cy="1809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686" y="180977"/>
            <a:ext cx="3118247" cy="1809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204" y="6614502"/>
            <a:ext cx="3118247" cy="1809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73" y="-56494"/>
            <a:ext cx="3325665" cy="1930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cstate="print"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5"/>
          <a:stretch/>
        </p:blipFill>
        <p:spPr>
          <a:xfrm>
            <a:off x="738728" y="257155"/>
            <a:ext cx="795647" cy="8183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cstate="print"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2" r="195"/>
          <a:stretch/>
        </p:blipFill>
        <p:spPr>
          <a:xfrm>
            <a:off x="738728" y="257155"/>
            <a:ext cx="795647" cy="8183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" r="13"/>
          <a:stretch/>
        </p:blipFill>
        <p:spPr>
          <a:xfrm>
            <a:off x="738728" y="257961"/>
            <a:ext cx="795647" cy="8167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cstate="print"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28" y="257153"/>
            <a:ext cx="795646" cy="818396"/>
          </a:xfrm>
          <a:prstGeom prst="rect">
            <a:avLst/>
          </a:prstGeom>
        </p:spPr>
      </p:pic>
      <p:sp>
        <p:nvSpPr>
          <p:cNvPr id="25" name="Donut 24"/>
          <p:cNvSpPr/>
          <p:nvPr userDrawn="1"/>
        </p:nvSpPr>
        <p:spPr>
          <a:xfrm rot="10800000">
            <a:off x="494580" y="1"/>
            <a:ext cx="1261378" cy="1280160"/>
          </a:xfrm>
          <a:prstGeom prst="donut">
            <a:avLst>
              <a:gd fmla="val 19861" name="adj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25718" compatLnSpc="1" forceAA="0" fromWordArt="0" lIns="51435" numCol="1" rIns="51435" rot="0" rtlCol="0" spcCol="0" spcFirstLastPara="1" tIns="25718" vert="horz" wrap="square">
            <a:prstTxWarp prst="textCircle">
              <a:avLst>
                <a:gd fmla="val 20997" name="adj"/>
              </a:avLst>
            </a:prstTxWarp>
            <a:no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 err="1" lang="en-US" smtClean="0" sz="5400">
                <a:solidFill>
                  <a:schemeClr val="tx1"/>
                </a:solidFill>
              </a:rPr>
              <a:t>দেওয়ান</a:t>
            </a:r>
            <a:r>
              <a:rPr dirty="0" lang="en-US" smtClean="0" sz="5400">
                <a:solidFill>
                  <a:schemeClr val="tx1"/>
                </a:solidFill>
              </a:rPr>
              <a:t>  </a:t>
            </a:r>
            <a:r>
              <a:rPr dirty="0" err="1" lang="en-US" smtClean="0" sz="5400">
                <a:solidFill>
                  <a:schemeClr val="tx1"/>
                </a:solidFill>
              </a:rPr>
              <a:t>রেজাউল</a:t>
            </a:r>
            <a:r>
              <a:rPr baseline="0" dirty="0" lang="en-US" smtClean="0" sz="5400">
                <a:solidFill>
                  <a:schemeClr val="tx1"/>
                </a:solidFill>
              </a:rPr>
              <a:t> </a:t>
            </a:r>
            <a:r>
              <a:rPr baseline="0" dirty="0" err="1" lang="en-US" smtClean="0" sz="5400">
                <a:solidFill>
                  <a:schemeClr val="tx1"/>
                </a:solidFill>
              </a:rPr>
              <a:t>হাসান</a:t>
            </a:r>
            <a:r>
              <a:rPr baseline="0" dirty="0" lang="en-US" smtClean="0" sz="5400">
                <a:solidFill>
                  <a:schemeClr val="tx1"/>
                </a:solidFill>
              </a:rPr>
              <a:t> </a:t>
            </a:r>
            <a:r>
              <a:rPr baseline="0" dirty="0" err="1" lang="en-US" smtClean="0" sz="5400">
                <a:solidFill>
                  <a:schemeClr val="tx1"/>
                </a:solidFill>
              </a:rPr>
              <a:t>দেল-টাঙ্গাইল</a:t>
            </a:r>
            <a:r>
              <a:rPr dirty="0" lang="en-US" smtClean="0" sz="5400">
                <a:solidFill>
                  <a:schemeClr val="tx1"/>
                </a:solidFill>
              </a:rPr>
              <a:t>*</a:t>
            </a:r>
            <a:endParaRPr dirty="0" lang="en-US" sz="2400">
              <a:solidFill>
                <a:schemeClr val="tx1"/>
              </a:solidFill>
            </a:endParaRPr>
          </a:p>
        </p:txBody>
      </p:sp>
      <p:sp>
        <p:nvSpPr>
          <p:cNvPr id="26" name="Block Arc 25"/>
          <p:cNvSpPr/>
          <p:nvPr userDrawn="1"/>
        </p:nvSpPr>
        <p:spPr>
          <a:xfrm rot="10800000">
            <a:off x="494580" y="0"/>
            <a:ext cx="1261378" cy="1280162"/>
          </a:xfrm>
          <a:prstGeom prst="blockArc">
            <a:avLst>
              <a:gd fmla="val 10866211" name="adj1"/>
              <a:gd fmla="val 21241392" name="adj2"/>
              <a:gd fmla="val 19562" name="adj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blipFill dpi="0" rotWithShape="1"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939" y="6643021"/>
            <a:ext cx="2854641" cy="16567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cstate="print"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797" y="301077"/>
            <a:ext cx="795647" cy="79409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cstate="print"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797" y="317613"/>
            <a:ext cx="795647" cy="7610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cstate="print"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796" y="317613"/>
            <a:ext cx="795646" cy="761025"/>
          </a:xfrm>
          <a:prstGeom prst="rect">
            <a:avLst/>
          </a:prstGeom>
        </p:spPr>
      </p:pic>
      <p:sp>
        <p:nvSpPr>
          <p:cNvPr id="31" name="Donut 30"/>
          <p:cNvSpPr/>
          <p:nvPr userDrawn="1"/>
        </p:nvSpPr>
        <p:spPr>
          <a:xfrm rot="10800000">
            <a:off x="7863930" y="58043"/>
            <a:ext cx="1261378" cy="1280160"/>
          </a:xfrm>
          <a:prstGeom prst="donut">
            <a:avLst>
              <a:gd fmla="val 19861" name="adj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25718" compatLnSpc="1" forceAA="0" fromWordArt="0" lIns="51435" numCol="1" rIns="51435" rot="0" rtlCol="0" spcCol="0" spcFirstLastPara="1" tIns="25718" vert="horz" wrap="square">
            <a:prstTxWarp prst="textCircle">
              <a:avLst>
                <a:gd fmla="val 20997" name="adj"/>
              </a:avLst>
            </a:prstTxWarp>
            <a:no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aseline="0" dirty="0" lang="en-US" smtClean="0" sz="19350">
                <a:solidFill>
                  <a:schemeClr val="tx1"/>
                </a:solidFill>
              </a:rPr>
              <a:t>            </a:t>
            </a:r>
            <a:r>
              <a:rPr baseline="0" dirty="0" err="1" lang="en-US" smtClean="0" sz="19350">
                <a:solidFill>
                  <a:schemeClr val="tx1"/>
                </a:solidFill>
              </a:rPr>
              <a:t>ভাষার</a:t>
            </a:r>
            <a:r>
              <a:rPr baseline="0" dirty="0" lang="en-US" smtClean="0" sz="19350">
                <a:solidFill>
                  <a:schemeClr val="tx1"/>
                </a:solidFill>
              </a:rPr>
              <a:t> </a:t>
            </a:r>
            <a:r>
              <a:rPr baseline="0" dirty="0" err="1" lang="en-US" smtClean="0" sz="19350">
                <a:solidFill>
                  <a:schemeClr val="tx1"/>
                </a:solidFill>
              </a:rPr>
              <a:t>মাসে</a:t>
            </a:r>
            <a:r>
              <a:rPr baseline="0" dirty="0" lang="en-US" smtClean="0" sz="19350">
                <a:solidFill>
                  <a:schemeClr val="tx1"/>
                </a:solidFill>
              </a:rPr>
              <a:t>  ২১ </a:t>
            </a:r>
            <a:r>
              <a:rPr baseline="0" dirty="0" err="1" lang="en-US" smtClean="0" sz="19350">
                <a:solidFill>
                  <a:schemeClr val="tx1"/>
                </a:solidFill>
              </a:rPr>
              <a:t>এর</a:t>
            </a:r>
            <a:r>
              <a:rPr baseline="0" dirty="0" lang="en-US" smtClean="0" sz="19350">
                <a:solidFill>
                  <a:schemeClr val="tx1"/>
                </a:solidFill>
              </a:rPr>
              <a:t> </a:t>
            </a:r>
            <a:r>
              <a:rPr baseline="0" dirty="0" err="1" lang="en-US" smtClean="0" sz="19350">
                <a:solidFill>
                  <a:schemeClr val="tx1"/>
                </a:solidFill>
              </a:rPr>
              <a:t>শহীদদের</a:t>
            </a:r>
            <a:r>
              <a:rPr baseline="0" dirty="0" lang="en-US" smtClean="0" sz="19350">
                <a:solidFill>
                  <a:schemeClr val="tx1"/>
                </a:solidFill>
              </a:rPr>
              <a:t> </a:t>
            </a:r>
            <a:r>
              <a:rPr baseline="0" dirty="0" err="1" lang="en-US" smtClean="0" sz="19350">
                <a:solidFill>
                  <a:schemeClr val="tx1"/>
                </a:solidFill>
              </a:rPr>
              <a:t>প্রতি</a:t>
            </a:r>
            <a:r>
              <a:rPr baseline="0" dirty="0" lang="en-US" smtClean="0" sz="19350">
                <a:solidFill>
                  <a:schemeClr val="tx1"/>
                </a:solidFill>
              </a:rPr>
              <a:t> </a:t>
            </a:r>
            <a:r>
              <a:rPr baseline="0" dirty="0" err="1" lang="en-US" smtClean="0" sz="19350">
                <a:solidFill>
                  <a:schemeClr val="tx1"/>
                </a:solidFill>
              </a:rPr>
              <a:t>শ্রদ্ধা</a:t>
            </a:r>
            <a:r>
              <a:rPr baseline="0" dirty="0" lang="en-US" smtClean="0" sz="19350">
                <a:solidFill>
                  <a:schemeClr val="tx1"/>
                </a:solidFill>
              </a:rPr>
              <a:t> </a:t>
            </a:r>
            <a:endParaRPr dirty="0" lang="en-US" sz="2400">
              <a:solidFill>
                <a:schemeClr val="tx1"/>
              </a:solidFill>
            </a:endParaRPr>
          </a:p>
        </p:txBody>
      </p:sp>
      <p:sp>
        <p:nvSpPr>
          <p:cNvPr id="32" name="Block Arc 31"/>
          <p:cNvSpPr/>
          <p:nvPr userDrawn="1"/>
        </p:nvSpPr>
        <p:spPr>
          <a:xfrm rot="10800000">
            <a:off x="7863930" y="58042"/>
            <a:ext cx="1261378" cy="1280162"/>
          </a:xfrm>
          <a:prstGeom prst="blockArc">
            <a:avLst>
              <a:gd fmla="val 10866211" name="adj1"/>
              <a:gd fmla="val 21241392" name="adj2"/>
              <a:gd fmla="val 19562" name="adj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blipFill dpi="0" rotWithShape="1"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2214865421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0000" fill="hold" id="6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00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30000"/>
                            </p:stCondLst>
                            <p:childTnLst>
                              <p:par>
                                <p:cTn fill="hold" id="12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>
                            <p:stCondLst>
                              <p:cond delay="30000"/>
                            </p:stCondLst>
                            <p:childTnLst>
                              <p:par>
                                <p:cTn fill="hold" id="1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>
                            <p:stCondLst>
                              <p:cond delay="30000"/>
                            </p:stCondLst>
                            <p:childTnLst>
                              <p:par>
                                <p:cTn fill="hold" id="18" nodeType="afterEffect" presetClass="exit" presetID="1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35000"/>
                            </p:stCondLst>
                            <p:childTnLst>
                              <p:par>
                                <p:cTn fill="hold" id="2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>
                            <p:stCondLst>
                              <p:cond delay="35000"/>
                            </p:stCondLst>
                            <p:childTnLst>
                              <p:par>
                                <p:cTn fill="hold" id="24" nodeType="afterEffect" presetClass="exit" presetID="1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>
                            <p:stCondLst>
                              <p:cond delay="40000"/>
                            </p:stCondLst>
                            <p:childTnLst>
                              <p:par>
                                <p:cTn fill="hold" id="33" nodeType="afterEffect" presetClass="exit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25"/>
      <p:bldP animBg="1" grpId="0" spid="31"/>
    </p:bldLst>
  </p:timing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charset="0" panose="020B0604020202020204" pitchFamily="34" typeface="Arial"/>
        <a:buChar char="•"/>
        <a:defRPr kern="1200" sz="2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5.gif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 ?><Relationships xmlns="http://schemas.openxmlformats.org/package/2006/relationships"><Relationship Id="rId3" Target="../media/image18.gif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8.xml" Type="http://schemas.openxmlformats.org/officeDocument/2006/relationships/slideLayout"/><Relationship Id="rId5" Target="../media/image20.jpeg" Type="http://schemas.openxmlformats.org/officeDocument/2006/relationships/image"/><Relationship Id="rId4" Target="../media/image19.jpeg" Type="http://schemas.openxmlformats.org/officeDocument/2006/relationships/image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8.xml" Type="http://schemas.openxmlformats.org/officeDocument/2006/relationships/slideLayout"/><Relationship Id="rId5" Target="../media/image24.jpeg" Type="http://schemas.openxmlformats.org/officeDocument/2006/relationships/image"/><Relationship Id="rId4" Target="../media/image23.jpe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 ?><Relationships xmlns="http://schemas.openxmlformats.org/package/2006/relationships"><Relationship Id="rId2" Target="../media/image27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rnomala  বর্ণমালা  Syed Abdul Hadi  Sheikh Sadi Khan  Bangla 21st February  Bangla Video So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56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37898" y="5778643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589" y="1999757"/>
            <a:ext cx="4858604" cy="408368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78674" y="427853"/>
            <a:ext cx="6124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শহিদদের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আমন্ত্রণ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জানাচ্ছি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</a:p>
        </p:txBody>
      </p:sp>
    </p:spTree>
    <p:extLst>
      <p:ext uri="{BB962C8B-B14F-4D97-AF65-F5344CB8AC3E}">
        <p14:creationId xmlns:p14="http://schemas.microsoft.com/office/powerpoint/2010/main" val="176074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63686" y="5387109"/>
            <a:ext cx="5081282" cy="1077218"/>
          </a:xfrm>
          <a:prstGeom prst="rect">
            <a:avLst/>
          </a:prstGeom>
          <a:noFill/>
          <a:ln w="38100">
            <a:noFill/>
          </a:ln>
        </p:spPr>
        <p:txBody>
          <a:bodyPr rtlCol="0" wrap="square">
            <a:spAutoFit/>
          </a:bodyPr>
          <a:lstStyle/>
          <a:p>
            <a:pPr algn="ctr"/>
            <a:r>
              <a:rPr b="1" dirty="0" err="1" lang="en-US" sz="3200">
                <a:latin charset="0" panose="02000000000000000000" pitchFamily="2" typeface="NikoshBAN"/>
                <a:cs charset="0" panose="02000000000000000000" pitchFamily="2" typeface="NikoshBAN"/>
              </a:rPr>
              <a:t>পাখির</a:t>
            </a:r>
            <a:r>
              <a:rPr b="1" dirty="0" lang="en-US" sz="3200">
                <a:latin charset="0" panose="02000000000000000000" pitchFamily="2" typeface="NikoshBAN"/>
                <a:cs charset="0" panose="02000000000000000000" pitchFamily="2" typeface="NikoshBAN"/>
              </a:rPr>
              <a:t> </a:t>
            </a:r>
            <a:r>
              <a:rPr b="1" dirty="0" err="1" lang="en-US" sz="3200">
                <a:latin charset="0" panose="02000000000000000000" pitchFamily="2" typeface="NikoshBAN"/>
                <a:cs charset="0" panose="02000000000000000000" pitchFamily="2" typeface="NikoshBAN"/>
              </a:rPr>
              <a:t>গানে</a:t>
            </a:r>
            <a:r>
              <a:rPr b="1" dirty="0" lang="en-US" sz="3200">
                <a:latin charset="0" panose="02000000000000000000" pitchFamily="2" typeface="NikoshBAN"/>
                <a:cs charset="0" panose="02000000000000000000" pitchFamily="2" typeface="NikoshBAN"/>
              </a:rPr>
              <a:t> </a:t>
            </a:r>
            <a:r>
              <a:rPr b="1" dirty="0" err="1" lang="en-US" sz="3200">
                <a:latin charset="0" panose="02000000000000000000" pitchFamily="2" typeface="NikoshBAN"/>
                <a:cs charset="0" panose="02000000000000000000" pitchFamily="2" typeface="NikoshBAN"/>
              </a:rPr>
              <a:t>পাখির</a:t>
            </a:r>
            <a:r>
              <a:rPr b="1" dirty="0" lang="en-US" sz="3200">
                <a:latin charset="0" panose="02000000000000000000" pitchFamily="2" typeface="NikoshBAN"/>
                <a:cs charset="0" panose="02000000000000000000" pitchFamily="2" typeface="NikoshBAN"/>
              </a:rPr>
              <a:t> </a:t>
            </a:r>
            <a:r>
              <a:rPr b="1" dirty="0" err="1" lang="en-US" sz="3200">
                <a:latin charset="0" panose="02000000000000000000" pitchFamily="2" typeface="NikoshBAN"/>
                <a:cs charset="0" panose="02000000000000000000" pitchFamily="2" typeface="NikoshBAN"/>
              </a:rPr>
              <a:t>সুরে</a:t>
            </a:r>
            <a:endParaRPr b="1" dirty="0" lang="en-US" sz="3200">
              <a:latin charset="0" panose="02000000000000000000" pitchFamily="2" typeface="NikoshBAN"/>
              <a:cs charset="0" panose="02000000000000000000" pitchFamily="2" typeface="NikoshBAN"/>
            </a:endParaRPr>
          </a:p>
          <a:p>
            <a:pPr algn="ctr"/>
            <a:r>
              <a:rPr b="1" dirty="0" err="1" lang="en-US" sz="3200">
                <a:latin charset="0" panose="02000000000000000000" pitchFamily="2" typeface="NikoshBAN"/>
                <a:cs charset="0" panose="02000000000000000000" pitchFamily="2" typeface="NikoshBAN"/>
              </a:rPr>
              <a:t>মুগ্ধ</a:t>
            </a:r>
            <a:r>
              <a:rPr b="1" dirty="0" lang="en-US" sz="3200">
                <a:latin charset="0" panose="02000000000000000000" pitchFamily="2" typeface="NikoshBAN"/>
                <a:cs charset="0" panose="02000000000000000000" pitchFamily="2" typeface="NikoshBAN"/>
              </a:rPr>
              <a:t> </a:t>
            </a:r>
            <a:r>
              <a:rPr b="1" dirty="0" err="1" lang="en-US" sz="3200">
                <a:latin charset="0" panose="02000000000000000000" pitchFamily="2" typeface="NikoshBAN"/>
                <a:cs charset="0" panose="02000000000000000000" pitchFamily="2" typeface="NikoshBAN"/>
              </a:rPr>
              <a:t>সবার</a:t>
            </a:r>
            <a:r>
              <a:rPr b="1" dirty="0" lang="en-US" sz="3200">
                <a:latin charset="0" panose="02000000000000000000" pitchFamily="2" typeface="NikoshBAN"/>
                <a:cs charset="0" panose="02000000000000000000" pitchFamily="2" typeface="NikoshBAN"/>
              </a:rPr>
              <a:t> </a:t>
            </a:r>
            <a:r>
              <a:rPr b="1" dirty="0" err="1" lang="en-US" sz="3200">
                <a:latin charset="0" panose="02000000000000000000" pitchFamily="2" typeface="NikoshBAN"/>
                <a:cs charset="0" panose="02000000000000000000" pitchFamily="2" typeface="NikoshBAN"/>
              </a:rPr>
              <a:t>প্রাণ</a:t>
            </a:r>
            <a:r>
              <a:rPr b="1" dirty="0" lang="en-US" sz="3200">
                <a:latin charset="0" panose="02000000000000000000" pitchFamily="2" typeface="NikoshBAN"/>
                <a:cs charset="0" panose="02000000000000000000" pitchFamily="2" typeface="NikoshBAN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66" y="1652552"/>
            <a:ext cx="3133598" cy="163714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 r="-55"/>
          <a:stretch/>
        </p:blipFill>
        <p:spPr>
          <a:xfrm>
            <a:off x="855066" y="3519831"/>
            <a:ext cx="3133597" cy="186727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232" y="1652552"/>
            <a:ext cx="2995093" cy="163714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232" y="3519832"/>
            <a:ext cx="2995093" cy="186727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2185496" y="1132724"/>
            <a:ext cx="4759472" cy="5078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contourW="8890" extrusionH="25400">
              <a:bevelT h="31750" w="3810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b="1" dirty="0" lang="en-US" sz="2700">
                <a:ln w="11430">
                  <a:solidFill>
                    <a:schemeClr val="tx1"/>
                  </a:solidFill>
                </a:ln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charset="0" panose="02000000000000000000" pitchFamily="2" typeface="NikoshBAN"/>
                <a:cs charset="0" panose="02000000000000000000" pitchFamily="2" typeface="NikoshBAN"/>
              </a:rPr>
              <a:t>নিচের ছবিগুলো দেখে পড়ি</a:t>
            </a:r>
            <a:endParaRPr b="1" dirty="0" lang="en-US" sz="2700">
              <a:ln w="11430">
                <a:solidFill>
                  <a:schemeClr val="tx1"/>
                </a:solidFill>
              </a:ln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charset="0" panose="02000000000000000000" pitchFamily="2" typeface="NikoshBAN"/>
              <a:cs charset="0" panose="02000000000000000000" pitchFamily="2"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596878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3954" y="4642218"/>
            <a:ext cx="2909266" cy="92846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bn-BD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নদীর ঊর্মিমালার</a:t>
            </a:r>
          </a:p>
          <a:p>
            <a:pPr algn="ctr"/>
            <a:r>
              <a:rPr lang="bn-BD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 ভোলানো সুর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B3A8C68-5BFB-4B43-A2CB-07ED7B5C5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12" y="1763263"/>
            <a:ext cx="3556434" cy="2667326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225E04D-AEBA-496A-BDA9-170CEC6D3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11" y="1832808"/>
            <a:ext cx="3832047" cy="2538731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185496" y="1132724"/>
            <a:ext cx="4759472" cy="5078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7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27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86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0334" y="4650772"/>
            <a:ext cx="2438618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স্রোতস্বিনী</a:t>
            </a:r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সমুদ্দর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75" y="1870206"/>
            <a:ext cx="4069364" cy="2699345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582" y="1870206"/>
            <a:ext cx="4027260" cy="2699345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185496" y="1132724"/>
            <a:ext cx="4759472" cy="5078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7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27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542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73" y="1832372"/>
            <a:ext cx="3860663" cy="2721768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29" y="1832372"/>
            <a:ext cx="4196953" cy="272176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57839" y="4638581"/>
            <a:ext cx="3806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সুরের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বাহার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ঝরনা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5496" y="1132724"/>
            <a:ext cx="4759472" cy="5078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7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27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30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677" y="3225403"/>
            <a:ext cx="2999858" cy="1515766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5" y="1564482"/>
            <a:ext cx="2989660" cy="1564481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73" y="3225404"/>
            <a:ext cx="3118449" cy="1508316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27392" y="4732279"/>
            <a:ext cx="2842431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প্রতিধবনি</a:t>
            </a:r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গ্রীষ্ম-বর্ষা-শীতে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F690160-BCB9-4A8E-9733-22F350C4A5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757" y="1564481"/>
            <a:ext cx="3139679" cy="156448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7585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3126" y="2224106"/>
            <a:ext cx="3654029" cy="1200329"/>
          </a:xfrm>
          <a:prstGeom prst="rect">
            <a:avLst/>
          </a:prstGeom>
          <a:noFill/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3AD10B-47F2-424C-A9A8-89F8245E9F7D}"/>
              </a:ext>
            </a:extLst>
          </p:cNvPr>
          <p:cNvSpPr txBox="1"/>
          <p:nvPr/>
        </p:nvSpPr>
        <p:spPr>
          <a:xfrm>
            <a:off x="1638479" y="1391380"/>
            <a:ext cx="596332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bn-IN" sz="3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৩১</a:t>
            </a:r>
            <a:r>
              <a:rPr lang="en-US" sz="3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</a:t>
            </a:r>
            <a:r>
              <a:rPr lang="en-US" sz="3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3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07029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3" y="1721881"/>
            <a:ext cx="8379725" cy="406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6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1598" y="1082563"/>
            <a:ext cx="448392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700" b="1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নতুন শব্দের অর্থগুলো </a:t>
            </a:r>
            <a:r>
              <a:rPr lang="en-US" sz="2700" b="1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27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700" b="1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2292336" y="1713648"/>
            <a:ext cx="1979413" cy="1097305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2292336" y="3029234"/>
            <a:ext cx="1979413" cy="1097305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ঊর্মি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2292335" y="4344820"/>
            <a:ext cx="1979413" cy="1097305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7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ঊর্মিমালা</a:t>
            </a:r>
            <a:endParaRPr lang="en-US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4559306" y="1713649"/>
            <a:ext cx="2898099" cy="1097305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আনন্দিত</a:t>
            </a:r>
            <a:r>
              <a:rPr lang="b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4559387" y="2934209"/>
            <a:ext cx="2957552" cy="1136325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 ও সাগরের </a:t>
            </a:r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ঢেউ</a:t>
            </a:r>
            <a:r>
              <a:rPr lang="b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4559306" y="4327021"/>
            <a:ext cx="2888584" cy="1136325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ঢেউসমুহ</a:t>
            </a:r>
            <a:r>
              <a:rPr lang="b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47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ched Right Arrow 1"/>
          <p:cNvSpPr/>
          <p:nvPr/>
        </p:nvSpPr>
        <p:spPr>
          <a:xfrm>
            <a:off x="1602588" y="1698657"/>
            <a:ext cx="2259728" cy="908465"/>
          </a:xfrm>
          <a:prstGeom prst="notchedRightArrow">
            <a:avLst/>
          </a:prstGeom>
          <a:solidFill>
            <a:srgbClr val="00B050"/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স্রোতস্বিনী</a:t>
            </a:r>
            <a:endParaRPr lang="en-US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1602588" y="3007184"/>
            <a:ext cx="2259728" cy="908465"/>
          </a:xfrm>
          <a:prstGeom prst="notchedRightArrow">
            <a:avLst/>
          </a:prstGeom>
          <a:solidFill>
            <a:srgbClr val="00B050"/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সমুদ্দুর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1602588" y="4332275"/>
            <a:ext cx="2259728" cy="908465"/>
          </a:xfrm>
          <a:prstGeom prst="notchedRightArrow">
            <a:avLst/>
          </a:prstGeom>
          <a:solidFill>
            <a:srgbClr val="00B050"/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endParaRPr lang="en-GB" sz="27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4588766" y="1730083"/>
            <a:ext cx="2824542" cy="877039"/>
          </a:xfrm>
          <a:prstGeom prst="notchedRightArrow">
            <a:avLst/>
          </a:prstGeom>
          <a:solidFill>
            <a:srgbClr val="00B050"/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b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4695340" y="3038610"/>
            <a:ext cx="2554924" cy="908465"/>
          </a:xfrm>
          <a:prstGeom prst="notchedRightArrow">
            <a:avLst/>
          </a:prstGeom>
          <a:solidFill>
            <a:srgbClr val="00B050"/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b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4695340" y="4350764"/>
            <a:ext cx="2554924" cy="908465"/>
          </a:xfrm>
          <a:prstGeom prst="notchedRightArrow">
            <a:avLst/>
          </a:prstGeom>
          <a:solidFill>
            <a:srgbClr val="00B050"/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7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মাতা ।</a:t>
            </a:r>
            <a:endParaRPr lang="en-US" sz="27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54734" y="1082563"/>
            <a:ext cx="497764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7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নতুন শব্দের অর্থগুলো জেনে নিই </a:t>
            </a:r>
            <a:endParaRPr lang="en-US" sz="27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02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7910" y="4881522"/>
            <a:ext cx="8468486" cy="415498"/>
          </a:xfrm>
          <a:prstGeom prst="rect">
            <a:avLst/>
          </a:prstGeom>
        </p:spPr>
        <p:txBody>
          <a:bodyPr wrap="square" lIns="68580" tIns="0" rIns="0" bIns="0" anchor="ctr" anchorCtr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sz="27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27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সমুদ্দুর</a:t>
            </a:r>
            <a:r>
              <a:rPr lang="en-US" sz="27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ঊর্মিমালা</a:t>
            </a:r>
            <a:r>
              <a:rPr lang="bn-IN" sz="27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7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স্রোতস্বিনী</a:t>
            </a:r>
            <a:r>
              <a:rPr lang="bn-IN" sz="27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ঊর্মি</a:t>
            </a:r>
            <a:r>
              <a:rPr lang="bn-IN" sz="27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 একটি করে বাক্য রচনা কর।</a:t>
            </a:r>
            <a:endParaRPr lang="en-GB" sz="27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DC7337-0E1B-4CBD-81F7-F3725161FE7D}"/>
              </a:ext>
            </a:extLst>
          </p:cNvPr>
          <p:cNvSpPr txBox="1"/>
          <p:nvPr/>
        </p:nvSpPr>
        <p:spPr>
          <a:xfrm>
            <a:off x="3142867" y="1285876"/>
            <a:ext cx="2825738" cy="4706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342900"/>
            <a:r>
              <a:rPr lang="bn-IN" sz="4050" b="1" dirty="0">
                <a:ln w="11430"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50" b="1" dirty="0">
              <a:ln w="11430"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96" y="1951873"/>
            <a:ext cx="4950568" cy="27846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601789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74" y="2037129"/>
            <a:ext cx="963189" cy="33470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576117E-4A7A-4DE7-9ED2-280A1B8BEBEE}"/>
              </a:ext>
            </a:extLst>
          </p:cNvPr>
          <p:cNvSpPr/>
          <p:nvPr/>
        </p:nvSpPr>
        <p:spPr>
          <a:xfrm>
            <a:off x="3391320" y="1251642"/>
            <a:ext cx="2688881" cy="67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9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sz="49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96687" y="2227295"/>
            <a:ext cx="1483376" cy="1483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654875" y="3522944"/>
            <a:ext cx="3984457" cy="22159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দেওয়ান</a:t>
            </a:r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রেজাউল</a:t>
            </a:r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endParaRPr lang="en-US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>
              <a:defRPr/>
            </a:pPr>
            <a:r>
              <a:rPr lang="en-US" sz="27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বারপাখীয়া</a:t>
            </a:r>
            <a:r>
              <a:rPr lang="en-US" sz="27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রথীন্দ্রপাড়া</a:t>
            </a:r>
            <a:r>
              <a:rPr lang="en-US" sz="27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 </a:t>
            </a:r>
            <a:r>
              <a:rPr lang="en-US" sz="27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27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7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দেলদুয়ার,টাঙ্গাইল</a:t>
            </a:r>
            <a:r>
              <a:rPr lang="en-U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1500" dirty="0" err="1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E-mail:drezaulhassan@gmail.com</a:t>
            </a:r>
            <a:endParaRPr lang="en-US" sz="1500" dirty="0">
              <a:ln w="1143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1385" y="3430610"/>
            <a:ext cx="42101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ঃ বাংলা   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bn-IN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কোয়েল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গ্রীষ্ম-বর্ষা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।)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28897" y="1859338"/>
            <a:ext cx="8880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500" dirty="0"/>
          </a:p>
        </p:txBody>
      </p:sp>
      <p:sp>
        <p:nvSpPr>
          <p:cNvPr id="8" name="TextBox 7"/>
          <p:cNvSpPr txBox="1"/>
          <p:nvPr/>
        </p:nvSpPr>
        <p:spPr>
          <a:xfrm>
            <a:off x="2227555" y="1859338"/>
            <a:ext cx="15873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148DE5B-02B6-43E0-9CE2-45EA9D9CDD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198" y="1637731"/>
            <a:ext cx="2091090" cy="22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13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41458 0.01643 " pathEditMode="relative" rAng="0" ptsTypes="AA">
                                      <p:cBhvr>
                                        <p:cTn id="19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81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1259" y="3065967"/>
            <a:ext cx="4066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ফুলের সাথে কে কথা বলে ?</a:t>
            </a:r>
            <a:endParaRPr lang="en-GB" sz="24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1259" y="4334259"/>
            <a:ext cx="5365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মরের কথা কীভাবে বলব ?</a:t>
            </a:r>
            <a:endParaRPr lang="en-GB" sz="24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2764" y="1819858"/>
            <a:ext cx="406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 গান কাদের রক্তে লেখা</a:t>
            </a:r>
            <a:r>
              <a:rPr lang="bn-IN" sz="24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GB" sz="24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1542" y="2183323"/>
            <a:ext cx="1968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(ক) মামার</a:t>
            </a:r>
            <a:endParaRPr lang="en-GB" sz="24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9303" y="2194985"/>
            <a:ext cx="1981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(খ) বাবার</a:t>
            </a:r>
            <a:endParaRPr lang="en-GB" sz="24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1542" y="2588547"/>
            <a:ext cx="1659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(গ) মানুষের</a:t>
            </a:r>
            <a:endParaRPr lang="en-GB" sz="24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8706" y="4724640"/>
            <a:ext cx="4184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(ক) বাবার ভাষায়</a:t>
            </a:r>
            <a:endParaRPr lang="en-GB" sz="24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6831" y="2612094"/>
            <a:ext cx="280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(ঘ) ভাইয়ের</a:t>
            </a:r>
            <a:endParaRPr lang="en-GB" sz="24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44644" y="3507752"/>
            <a:ext cx="1088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(ক</a:t>
            </a:r>
            <a:r>
              <a:rPr lang="bn-IN" sz="24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) হরিণ</a:t>
            </a:r>
            <a:endParaRPr lang="en-GB" sz="24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75187" y="3463130"/>
            <a:ext cx="1029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(খ) পাখি</a:t>
            </a:r>
            <a:endParaRPr lang="en-GB" sz="24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23633" y="3910732"/>
            <a:ext cx="1587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(গ) প্রজাপতি</a:t>
            </a:r>
            <a:endParaRPr lang="en-GB" sz="24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9217" y="3893344"/>
            <a:ext cx="3331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(ঘ) মানুষ</a:t>
            </a:r>
            <a:endParaRPr lang="en-GB" sz="24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14990" y="4728735"/>
            <a:ext cx="3220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(খ) মায়ের ভাষায় </a:t>
            </a:r>
            <a:endParaRPr lang="en-GB" sz="24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41542" y="5158237"/>
            <a:ext cx="27588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(গ) দাদার ভাষায় </a:t>
            </a:r>
            <a:endParaRPr lang="en-GB" sz="24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63296" y="5137566"/>
            <a:ext cx="3490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(ঘ) মামার ভাষায়</a:t>
            </a:r>
            <a:endParaRPr lang="en-GB" sz="24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82476" y="822175"/>
            <a:ext cx="3656375" cy="646331"/>
          </a:xfrm>
          <a:prstGeom prst="rect">
            <a:avLst/>
          </a:prstGeom>
          <a:ln w="63500"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</a:t>
            </a:r>
            <a:r>
              <a:rPr lang="bn-IN" sz="36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করুন</a:t>
            </a:r>
            <a:endParaRPr lang="en-GB" sz="36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4153" y="2451020"/>
            <a:ext cx="747405" cy="6124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7192" y="3721862"/>
            <a:ext cx="901733" cy="6350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677" y="4568751"/>
            <a:ext cx="747405" cy="61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63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956" y="1733294"/>
            <a:ext cx="7362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তৈরি করি </a:t>
            </a:r>
            <a:endParaRPr lang="en-GB" sz="2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0371" y="3645296"/>
            <a:ext cx="75742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7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সকল মানুষের কণ্ঠে একই ----------- । </a:t>
            </a:r>
            <a:r>
              <a:rPr lang="en-US" sz="27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7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3234" y="4246857"/>
            <a:ext cx="69752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7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--------- ভেসে চলেছে পাল তোলা নৌকা ।</a:t>
            </a:r>
            <a:r>
              <a:rPr lang="en-US" sz="27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7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0372" y="2973917"/>
            <a:ext cx="72423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7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গ্রীষ্মকালে ফলের ---------- দেখা যায় ।</a:t>
            </a:r>
            <a:endParaRPr lang="en-GB" sz="27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315" y="4939667"/>
            <a:ext cx="71973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bn-IN" sz="27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বাংলার সৌন্দর্য দেখে আমি ---------- </a:t>
            </a:r>
            <a:r>
              <a:rPr lang="en-US" sz="27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7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7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7855" y="2272809"/>
            <a:ext cx="1332840" cy="3924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71045" y="2272038"/>
            <a:ext cx="1332840" cy="3901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08602" y="2282753"/>
            <a:ext cx="1332840" cy="3924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3842" y="2269600"/>
            <a:ext cx="1343933" cy="3926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91225" y="2255989"/>
            <a:ext cx="500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endParaRPr lang="en-GB" sz="2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6820" y="2265931"/>
            <a:ext cx="720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বাহার</a:t>
            </a:r>
            <a:endParaRPr lang="en-GB" sz="2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87240" y="2262084"/>
            <a:ext cx="1328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স্রোতস্বিনী</a:t>
            </a:r>
            <a:endParaRPr lang="en-GB" sz="2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4269" y="2251962"/>
            <a:ext cx="1066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প্রতিধ্বনি </a:t>
            </a:r>
            <a:endParaRPr lang="en-GB" sz="2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89311" y="226593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প্রতিধ্বনি</a:t>
            </a:r>
            <a:endParaRPr lang="en-GB" sz="2400" dirty="0">
              <a:ln w="0">
                <a:solidFill>
                  <a:srgbClr val="009900"/>
                </a:solidFill>
              </a:ln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97956" y="2267905"/>
            <a:ext cx="1328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স্রোতস্বিনী</a:t>
            </a:r>
            <a:endParaRPr lang="en-GB" sz="2400" dirty="0">
              <a:ln w="0">
                <a:solidFill>
                  <a:srgbClr val="009900"/>
                </a:solidFill>
              </a:ln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63293" y="2274899"/>
            <a:ext cx="946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বাহার   </a:t>
            </a:r>
            <a:endParaRPr lang="en-GB" sz="2400" dirty="0">
              <a:ln w="0">
                <a:solidFill>
                  <a:srgbClr val="009900"/>
                </a:solidFill>
              </a:ln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87823" y="2237453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মুগ্ধ </a:t>
            </a:r>
            <a:endParaRPr lang="en-GB" sz="2400" dirty="0">
              <a:ln w="0">
                <a:solidFill>
                  <a:srgbClr val="009900"/>
                </a:solidFill>
              </a:ln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52644" y="1199741"/>
            <a:ext cx="200025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02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15586 0.11713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9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0.28359 0.24398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80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-0.53204 0.36018 " pathEditMode="relative" rAng="0" ptsTypes="AA">
                                      <p:cBhvr>
                                        <p:cTn id="14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2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1431 0.49329 " pathEditMode="relative" rAng="0" ptsTypes="AA">
                                      <p:cBhvr>
                                        <p:cTn id="18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48" y="2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3654" y="2337557"/>
            <a:ext cx="59607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ফেব্রুয়ারির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কে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691" y="3222086"/>
            <a:ext cx="65001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ভাষাতে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30DD18-9F5A-4AFF-968D-3A91428CCD3F}"/>
              </a:ext>
            </a:extLst>
          </p:cNvPr>
          <p:cNvSpPr txBox="1"/>
          <p:nvPr/>
        </p:nvSpPr>
        <p:spPr>
          <a:xfrm>
            <a:off x="701691" y="2714255"/>
            <a:ext cx="8070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ফেব্রুয়ারির গান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লুৎফর রহমান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রিটন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GB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1579CA6-9BE4-4C20-A7DE-E462A4892C3C}"/>
              </a:ext>
            </a:extLst>
          </p:cNvPr>
          <p:cNvSpPr txBox="1"/>
          <p:nvPr/>
        </p:nvSpPr>
        <p:spPr>
          <a:xfrm>
            <a:off x="752425" y="3623200"/>
            <a:ext cx="79590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উত্তরঃআমরা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44434" y="1682527"/>
            <a:ext cx="373545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sz="27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27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</a:t>
            </a:r>
            <a:r>
              <a:rPr lang="en-US" sz="27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7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 দাও?</a:t>
            </a:r>
            <a:endParaRPr lang="en-GB" sz="27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07226" y="768578"/>
            <a:ext cx="2265275" cy="74156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47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1517" y="1894279"/>
            <a:ext cx="2628900" cy="4572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107" y="2880159"/>
            <a:ext cx="7886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একুশে ফেব্রুয়ারি সম্পর্কে একটি অনুচ্ছেদ লিখে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4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B030DE3-7BB7-452A-9DF3-43B2305E1A73}"/>
              </a:ext>
            </a:extLst>
          </p:cNvPr>
          <p:cNvSpPr txBox="1"/>
          <p:nvPr/>
        </p:nvSpPr>
        <p:spPr>
          <a:xfrm>
            <a:off x="8641081" y="2418424"/>
            <a:ext cx="40691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/>
              <a:t>ধন্যবাদ</a:t>
            </a:r>
            <a:endParaRPr lang="en-US" sz="6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CF07BEC-9070-41C1-9B4E-8BC442282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36" y="1946531"/>
            <a:ext cx="1968343" cy="2755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601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60768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1" y="1764749"/>
            <a:ext cx="5856596" cy="36780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Rectangle 2"/>
          <p:cNvSpPr/>
          <p:nvPr/>
        </p:nvSpPr>
        <p:spPr>
          <a:xfrm>
            <a:off x="2441199" y="1332299"/>
            <a:ext cx="47681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7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7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দৃশ্য</a:t>
            </a:r>
            <a:r>
              <a:rPr lang="bn-IN" sz="27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7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5467" y="5691732"/>
            <a:ext cx="325443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7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 মিনারের</a:t>
            </a:r>
            <a:r>
              <a:rPr lang="en-US" sz="27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bn-IN" sz="27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7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7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3756" y="1297848"/>
            <a:ext cx="35479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27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</a:t>
            </a:r>
            <a:r>
              <a:rPr lang="en-US" sz="27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 </a:t>
            </a:r>
            <a:r>
              <a:rPr lang="en-US" sz="27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7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055" y="1903742"/>
            <a:ext cx="5321214" cy="30640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Rectangle 6"/>
          <p:cNvSpPr/>
          <p:nvPr/>
        </p:nvSpPr>
        <p:spPr>
          <a:xfrm>
            <a:off x="2256901" y="1230020"/>
            <a:ext cx="476057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 err="1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27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ফেব্রুয়ারিতে</a:t>
            </a:r>
            <a:r>
              <a:rPr lang="en-US" sz="27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7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7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7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7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86282" y="5685801"/>
            <a:ext cx="278362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7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 মিনারে ফুল দিই ।</a:t>
            </a:r>
            <a:endParaRPr lang="en-US" sz="27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709" y="1786362"/>
            <a:ext cx="5330207" cy="35312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0" name="Rectangle 9"/>
          <p:cNvSpPr/>
          <p:nvPr/>
        </p:nvSpPr>
        <p:spPr>
          <a:xfrm>
            <a:off x="874387" y="5675644"/>
            <a:ext cx="768667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7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খালি পায়ে শহিদ মিনারে ফুল দিতে দেখা যায় ।</a:t>
            </a:r>
            <a:endParaRPr lang="en-US" sz="27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912" y="1664739"/>
            <a:ext cx="6099255" cy="3677123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2" name="Rectangle 11"/>
          <p:cNvSpPr/>
          <p:nvPr/>
        </p:nvSpPr>
        <p:spPr>
          <a:xfrm>
            <a:off x="1758491" y="1195239"/>
            <a:ext cx="604579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27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ফেব্রুয়ারির </a:t>
            </a:r>
            <a:r>
              <a:rPr lang="en-US" sz="2700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bn-IN" sz="27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আমাদের কেমন লাগে?</a:t>
            </a:r>
            <a:endParaRPr lang="en-US" sz="27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92008" y="5677349"/>
            <a:ext cx="23721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7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 ভালো লাগে।</a:t>
            </a:r>
            <a:r>
              <a:rPr lang="en-US" sz="27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7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53088" y="5697663"/>
            <a:ext cx="585659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অনুমান করছো আমরা আজ কী পড়তে যাচ্ছি</a:t>
            </a:r>
            <a:r>
              <a:rPr lang="en-US" sz="27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5204" y="1248055"/>
            <a:ext cx="792578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7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একুশে ফেব্রুয়ারির দিনে </a:t>
            </a:r>
            <a:r>
              <a:rPr lang="en-US" sz="2700" dirty="0" err="1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ভোরে</a:t>
            </a:r>
            <a:r>
              <a:rPr lang="en-US" sz="27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7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7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7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7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59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7" grpId="0"/>
      <p:bldP spid="7" grpId="1"/>
      <p:bldP spid="8" grpId="0"/>
      <p:bldP spid="8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D1EA9C-55B4-403B-AA52-74B6F2072AD7}"/>
              </a:ext>
            </a:extLst>
          </p:cNvPr>
          <p:cNvSpPr txBox="1"/>
          <p:nvPr/>
        </p:nvSpPr>
        <p:spPr>
          <a:xfrm>
            <a:off x="1306220" y="1371880"/>
            <a:ext cx="6131510" cy="300082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4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bn-IN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কোয়েল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..........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গ্রীষ্ম-বর্ষা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শীতে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252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4D1EA9C-55B4-403B-AA52-74B6F2072AD7}"/>
              </a:ext>
            </a:extLst>
          </p:cNvPr>
          <p:cNvSpPr txBox="1"/>
          <p:nvPr/>
        </p:nvSpPr>
        <p:spPr>
          <a:xfrm>
            <a:off x="1257685" y="1126048"/>
            <a:ext cx="6131510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37000">
                    <a:schemeClr val="accent4">
                      <a:lumMod val="60000"/>
                      <a:lumOff val="40000"/>
                    </a:schemeClr>
                  </a:gs>
                  <a:gs pos="18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4">
                      <a:lumMod val="60000"/>
                      <a:lumOff val="40000"/>
                    </a:schemeClr>
                  </a:gs>
                  <a:gs pos="53000">
                    <a:schemeClr val="accent1">
                      <a:lumMod val="40000"/>
                      <a:lumOff val="60000"/>
                    </a:schemeClr>
                  </a:gs>
                  <a:gs pos="85000">
                    <a:srgbClr val="FFFF00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D1EA9C-55B4-403B-AA52-74B6F2072AD7}"/>
              </a:ext>
            </a:extLst>
          </p:cNvPr>
          <p:cNvSpPr txBox="1"/>
          <p:nvPr/>
        </p:nvSpPr>
        <p:spPr>
          <a:xfrm>
            <a:off x="108598" y="2482435"/>
            <a:ext cx="613151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 algn="ctr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শিক্ষার্থীরা............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303" y="3056035"/>
            <a:ext cx="8493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শোনাঃ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১.২.১ ::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বলাঃ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১.১.১ ::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 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১.১.২ ::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২.১.১ ::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ছন্দ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বাজায়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২.২.২ ::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কবিতাংশের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xmlns="" id="{F9E4A87B-0806-416D-93D3-7C705B36E37A}"/>
              </a:ext>
            </a:extLst>
          </p:cNvPr>
          <p:cNvSpPr/>
          <p:nvPr/>
        </p:nvSpPr>
        <p:spPr>
          <a:xfrm rot="18628599" flipV="1">
            <a:off x="2794550" y="3871198"/>
            <a:ext cx="171327" cy="326638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F9E4A87B-0806-416D-93D3-7C705B36E37A}"/>
              </a:ext>
            </a:extLst>
          </p:cNvPr>
          <p:cNvSpPr/>
          <p:nvPr/>
        </p:nvSpPr>
        <p:spPr>
          <a:xfrm rot="18628599" flipV="1">
            <a:off x="2694538" y="5217795"/>
            <a:ext cx="171327" cy="326638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F9E4A87B-0806-416D-93D3-7C705B36E37A}"/>
              </a:ext>
            </a:extLst>
          </p:cNvPr>
          <p:cNvSpPr/>
          <p:nvPr/>
        </p:nvSpPr>
        <p:spPr>
          <a:xfrm rot="18628599" flipV="1">
            <a:off x="2908850" y="3985498"/>
            <a:ext cx="171327" cy="326638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xmlns="" id="{F9E4A87B-0806-416D-93D3-7C705B36E37A}"/>
              </a:ext>
            </a:extLst>
          </p:cNvPr>
          <p:cNvSpPr/>
          <p:nvPr/>
        </p:nvSpPr>
        <p:spPr>
          <a:xfrm rot="18628599" flipV="1">
            <a:off x="2758832" y="4424839"/>
            <a:ext cx="171327" cy="326638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F9E4A87B-0806-416D-93D3-7C705B36E37A}"/>
              </a:ext>
            </a:extLst>
          </p:cNvPr>
          <p:cNvSpPr/>
          <p:nvPr/>
        </p:nvSpPr>
        <p:spPr>
          <a:xfrm rot="18628599" flipV="1">
            <a:off x="2873132" y="4539139"/>
            <a:ext cx="171327" cy="326638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xmlns="" id="{F9E4A87B-0806-416D-93D3-7C705B36E37A}"/>
              </a:ext>
            </a:extLst>
          </p:cNvPr>
          <p:cNvSpPr/>
          <p:nvPr/>
        </p:nvSpPr>
        <p:spPr>
          <a:xfrm rot="18628599" flipV="1">
            <a:off x="2855272" y="4992768"/>
            <a:ext cx="171327" cy="326638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xmlns="" id="{F9E4A87B-0806-416D-93D3-7C705B36E37A}"/>
              </a:ext>
            </a:extLst>
          </p:cNvPr>
          <p:cNvSpPr/>
          <p:nvPr/>
        </p:nvSpPr>
        <p:spPr>
          <a:xfrm rot="18628599" flipV="1">
            <a:off x="2808838" y="5310664"/>
            <a:ext cx="171327" cy="326638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31900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E542341-50A0-4E17-92AE-1296EF294ECD}"/>
              </a:ext>
            </a:extLst>
          </p:cNvPr>
          <p:cNvSpPr/>
          <p:nvPr/>
        </p:nvSpPr>
        <p:spPr>
          <a:xfrm>
            <a:off x="3361501" y="3976641"/>
            <a:ext cx="5856459" cy="672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vl="0"/>
            <a:endParaRPr b="1" dirty="0" lang="bn-IN">
              <a:solidFill>
                <a:schemeClr val="tx1"/>
              </a:solidFill>
              <a:latin charset="0" panose="02000000000000000000" pitchFamily="2" typeface="NikoshBAN"/>
              <a:cs charset="0" panose="02000000000000000000" pitchFamily="2" typeface="NikoshBAN"/>
            </a:endParaRPr>
          </a:p>
          <a:p>
            <a:pPr lvl="0"/>
            <a:r>
              <a:rPr b="1" dirty="0" lang="bn-IN" smtClean="0" sz="2400">
                <a:solidFill>
                  <a:schemeClr val="tx1"/>
                </a:solidFill>
                <a:latin charset="0" panose="02000000000000000000" pitchFamily="2" typeface="NikoshBAN"/>
                <a:cs charset="0" panose="02000000000000000000" pitchFamily="2" typeface="NikoshBAN"/>
              </a:rPr>
              <a:t>পুরস্কারঃ</a:t>
            </a:r>
            <a:r>
              <a:rPr b="1" dirty="0" lang="en-US" smtClean="0" sz="2400">
                <a:solidFill>
                  <a:schemeClr val="tx1"/>
                </a:solidFill>
                <a:latin charset="0" panose="02000000000000000000" pitchFamily="2" typeface="NikoshBAN"/>
                <a:cs charset="0" panose="02000000000000000000" pitchFamily="2" typeface="NikoshBAN"/>
              </a:rPr>
              <a:t> </a:t>
            </a:r>
            <a:r>
              <a:rPr b="1" dirty="0" lang="bn-IN" smtClean="0" sz="2400">
                <a:solidFill>
                  <a:schemeClr val="tx1"/>
                </a:solidFill>
                <a:latin charset="0" panose="02000000000000000000" pitchFamily="2" typeface="NikoshBAN"/>
                <a:cs charset="0" panose="02000000000000000000" pitchFamily="2" typeface="NikoshBAN"/>
              </a:rPr>
              <a:t>২০০৭</a:t>
            </a:r>
            <a:r>
              <a:rPr b="1" dirty="0" lang="as-IN" smtClean="0" sz="2400">
                <a:solidFill>
                  <a:schemeClr val="tx1"/>
                </a:solidFill>
                <a:latin charset="0" panose="02000000000000000000" pitchFamily="2" typeface="NikoshBAN"/>
                <a:cs charset="0" panose="02000000000000000000" pitchFamily="2" typeface="NikoshBAN"/>
              </a:rPr>
              <a:t> </a:t>
            </a:r>
            <a:r>
              <a:rPr b="1" dirty="0" lang="as-IN" sz="2400">
                <a:solidFill>
                  <a:schemeClr val="tx1"/>
                </a:solidFill>
                <a:latin charset="0" panose="02000000000000000000" pitchFamily="2" typeface="NikoshBAN"/>
                <a:cs charset="0" panose="02000000000000000000" pitchFamily="2" typeface="NikoshBAN"/>
              </a:rPr>
              <a:t>সালে বাংলা একাডেমী পুরস্কা</a:t>
            </a:r>
            <a:r>
              <a:rPr b="1" dirty="0" lang="bn-IN" sz="2400">
                <a:solidFill>
                  <a:schemeClr val="tx1"/>
                </a:solidFill>
                <a:latin charset="0" panose="02000000000000000000" pitchFamily="2" typeface="NikoshBAN"/>
                <a:cs charset="0" panose="02000000000000000000" pitchFamily="2" typeface="NikoshBAN"/>
              </a:rPr>
              <a:t>র লাভ করেন।</a:t>
            </a:r>
            <a:endParaRPr b="1" dirty="0" lang="en-US" sz="2400">
              <a:solidFill>
                <a:schemeClr val="tx1"/>
              </a:solidFill>
              <a:latin charset="0" panose="02000000000000000000" pitchFamily="2" typeface="NikoshBAN"/>
              <a:cs charset="0" panose="02000000000000000000" pitchFamily="2" typeface="NikoshBAN"/>
            </a:endParaRPr>
          </a:p>
          <a:p>
            <a:pPr algn="ctr"/>
            <a:r>
              <a:rPr b="1" dirty="0" lang="bn-IN">
                <a:solidFill>
                  <a:schemeClr val="tx1"/>
                </a:solidFill>
                <a:latin charset="0" panose="02000000000000000000" pitchFamily="2" typeface="NikoshBAN"/>
                <a:cs charset="0" panose="02000000000000000000" pitchFamily="2" typeface="NikoshBAN"/>
              </a:rPr>
              <a:t>   </a:t>
            </a:r>
            <a:endParaRPr b="1" dirty="0" lang="en-US">
              <a:solidFill>
                <a:schemeClr val="tx1"/>
              </a:solidFill>
              <a:latin charset="0" panose="02000000000000000000" pitchFamily="2" typeface="NikoshBAN"/>
              <a:cs charset="0" panose="02000000000000000000" pitchFamily="2" typeface="NikoshB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EA6B59E-BC53-45FE-A627-3732E386F0C2}"/>
              </a:ext>
            </a:extLst>
          </p:cNvPr>
          <p:cNvSpPr/>
          <p:nvPr/>
        </p:nvSpPr>
        <p:spPr>
          <a:xfrm>
            <a:off x="3165231" y="2332228"/>
            <a:ext cx="4069861" cy="500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dirty="0" lang="bn-IN" smtClean="0" sz="2400">
                <a:solidFill>
                  <a:schemeClr val="tx1"/>
                </a:solidFill>
                <a:latin charset="0" panose="02000000000000000000" pitchFamily="2" typeface="NikoshBAN"/>
                <a:cs charset="0" panose="02000000000000000000" pitchFamily="2" typeface="NikoshBAN"/>
              </a:rPr>
              <a:t>জন্মঃ </a:t>
            </a:r>
            <a:r>
              <a:rPr b="1" dirty="0" lang="bn-IN" sz="2400">
                <a:solidFill>
                  <a:schemeClr val="tx1"/>
                </a:solidFill>
                <a:latin charset="0" panose="02000000000000000000" pitchFamily="2" typeface="NikoshBAN"/>
                <a:cs charset="0" panose="02000000000000000000" pitchFamily="2" typeface="NikoshBAN"/>
              </a:rPr>
              <a:t>১৯৬১ সালের ১লা এপ্রিল ঢাকায়  </a:t>
            </a:r>
            <a:endParaRPr b="1" dirty="0" lang="en-US" sz="2400">
              <a:solidFill>
                <a:schemeClr val="tx1"/>
              </a:solidFill>
              <a:latin charset="0" panose="02000000000000000000" pitchFamily="2" typeface="NikoshBAN"/>
              <a:cs charset="0" panose="02000000000000000000" pitchFamily="2" typeface="NikoshBA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E2FD8F2-C4FA-4638-A983-1BE29786D069}"/>
              </a:ext>
            </a:extLst>
          </p:cNvPr>
          <p:cNvSpPr/>
          <p:nvPr/>
        </p:nvSpPr>
        <p:spPr>
          <a:xfrm>
            <a:off x="3361501" y="4835548"/>
            <a:ext cx="4896233" cy="509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b="1" dirty="0" lang="bn-IN" smtClean="0" sz="2400">
                <a:solidFill>
                  <a:schemeClr val="tx1"/>
                </a:solidFill>
                <a:latin charset="0" panose="02000000000000000000" pitchFamily="2" typeface="NikoshBAN"/>
                <a:cs charset="0" panose="02000000000000000000" pitchFamily="2" typeface="NikoshBAN"/>
              </a:rPr>
              <a:t>কর্মজীবনঃ পরিবার </a:t>
            </a:r>
            <a:r>
              <a:rPr b="1" dirty="0" lang="bn-IN" sz="2400">
                <a:solidFill>
                  <a:schemeClr val="tx1"/>
                </a:solidFill>
                <a:latin charset="0" panose="02000000000000000000" pitchFamily="2" typeface="NikoshBAN"/>
                <a:cs charset="0" panose="02000000000000000000" pitchFamily="2" typeface="NikoshBAN"/>
              </a:rPr>
              <a:t>নিয়ে কানাডায় বসবাস </a:t>
            </a:r>
            <a:r>
              <a:rPr b="1" dirty="0" lang="bn-IN" sz="2400">
                <a:solidFill>
                  <a:schemeClr val="tx1"/>
                </a:solidFill>
                <a:latin charset="0" panose="02000000000000000000" pitchFamily="2" typeface="NikoshBAN"/>
                <a:cs charset="0" panose="02000000000000000000" pitchFamily="2" typeface="NikoshBAN"/>
              </a:rPr>
              <a:t>করেন। </a:t>
            </a:r>
            <a:r>
              <a:rPr b="1" dirty="0" lang="bn-IN" smtClean="0">
                <a:solidFill>
                  <a:schemeClr val="tx1"/>
                </a:solidFill>
                <a:latin charset="0" panose="02000000000000000000" pitchFamily="2" typeface="NikoshBAN"/>
                <a:cs charset="0" panose="02000000000000000000" pitchFamily="2" typeface="NikoshBAN"/>
              </a:rPr>
              <a:t> </a:t>
            </a:r>
            <a:endParaRPr b="1" dirty="0" lang="en-US">
              <a:solidFill>
                <a:schemeClr val="tx1"/>
              </a:solidFill>
              <a:latin charset="0" panose="02000000000000000000" pitchFamily="2" typeface="NikoshBAN"/>
              <a:cs charset="0" panose="02000000000000000000" pitchFamily="2" typeface="NikoshBA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179C45B-2A1E-4092-8776-90276EEF519E}"/>
              </a:ext>
            </a:extLst>
          </p:cNvPr>
          <p:cNvSpPr/>
          <p:nvPr/>
        </p:nvSpPr>
        <p:spPr>
          <a:xfrm>
            <a:off x="3361502" y="3019674"/>
            <a:ext cx="5359789" cy="770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vl="0"/>
            <a:endParaRPr b="1" dirty="0" lang="bn-IN">
              <a:solidFill>
                <a:schemeClr val="tx1"/>
              </a:solidFill>
              <a:latin charset="0" panose="02000000000000000000" pitchFamily="2" typeface="NikoshBAN"/>
              <a:cs charset="0" panose="02000000000000000000" pitchFamily="2" typeface="NikoshBAN"/>
            </a:endParaRPr>
          </a:p>
          <a:p>
            <a:pPr lvl="0"/>
            <a:r>
              <a:rPr b="1" dirty="0" lang="bn-IN" smtClean="0" sz="2400">
                <a:solidFill>
                  <a:schemeClr val="tx1"/>
                </a:solidFill>
                <a:latin charset="0" panose="02000000000000000000" pitchFamily="2" typeface="NikoshBAN"/>
                <a:cs charset="0" panose="02000000000000000000" pitchFamily="2" typeface="NikoshBAN"/>
              </a:rPr>
              <a:t>গ্রন্থসমূহঃ </a:t>
            </a:r>
            <a:r>
              <a:rPr b="1" dirty="0" lang="bn-IN" sz="2400">
                <a:solidFill>
                  <a:schemeClr val="tx1"/>
                </a:solidFill>
                <a:latin charset="0" panose="02000000000000000000" pitchFamily="2" typeface="NikoshBAN"/>
                <a:cs charset="0" panose="02000000000000000000" pitchFamily="2" typeface="NikoshBAN"/>
              </a:rPr>
              <a:t>ধুত্তুরি, ঢাকা আমার ঢাকা, হিজিবিজি, তোমার </a:t>
            </a:r>
            <a:endParaRPr b="1" dirty="0" lang="en-US" smtClean="0" sz="2400">
              <a:solidFill>
                <a:schemeClr val="tx1"/>
              </a:solidFill>
              <a:latin charset="0" panose="02000000000000000000" pitchFamily="2" typeface="NikoshBAN"/>
              <a:cs charset="0" panose="02000000000000000000" pitchFamily="2" typeface="NikoshBAN"/>
            </a:endParaRPr>
          </a:p>
          <a:p>
            <a:pPr lvl="0"/>
            <a:r>
              <a:rPr b="1" dirty="0" lang="en-US" sz="2400">
                <a:solidFill>
                  <a:schemeClr val="tx1"/>
                </a:solidFill>
                <a:latin charset="0" panose="02000000000000000000" pitchFamily="2" typeface="NikoshBAN"/>
                <a:cs charset="0" panose="02000000000000000000" pitchFamily="2" typeface="NikoshBAN"/>
              </a:rPr>
              <a:t> </a:t>
            </a:r>
            <a:r>
              <a:rPr b="1" dirty="0" lang="en-US" smtClean="0" sz="2400">
                <a:solidFill>
                  <a:schemeClr val="tx1"/>
                </a:solidFill>
                <a:latin charset="0" panose="02000000000000000000" pitchFamily="2" typeface="NikoshBAN"/>
                <a:cs charset="0" panose="02000000000000000000" pitchFamily="2" typeface="NikoshBAN"/>
              </a:rPr>
              <a:t>           </a:t>
            </a:r>
            <a:r>
              <a:rPr b="1" dirty="0" lang="bn-IN" smtClean="0" sz="2400">
                <a:solidFill>
                  <a:schemeClr val="tx1"/>
                </a:solidFill>
                <a:latin charset="0" panose="02000000000000000000" pitchFamily="2" typeface="NikoshBAN"/>
                <a:cs charset="0" panose="02000000000000000000" pitchFamily="2" typeface="NikoshBAN"/>
              </a:rPr>
              <a:t>জন্য</a:t>
            </a:r>
            <a:r>
              <a:rPr b="1" dirty="0" lang="en-US" smtClean="0" sz="2400">
                <a:solidFill>
                  <a:schemeClr val="tx1"/>
                </a:solidFill>
                <a:latin charset="0" panose="02000000000000000000" pitchFamily="2" typeface="NikoshBAN"/>
                <a:cs charset="0" panose="02000000000000000000" pitchFamily="2" typeface="NikoshBAN"/>
              </a:rPr>
              <a:t> </a:t>
            </a:r>
            <a:r>
              <a:rPr b="1" dirty="0" lang="bn-IN" smtClean="0" sz="2400">
                <a:solidFill>
                  <a:schemeClr val="tx1"/>
                </a:solidFill>
                <a:latin charset="0" panose="02000000000000000000" pitchFamily="2" typeface="NikoshBAN"/>
                <a:cs charset="0" panose="02000000000000000000" pitchFamily="2" typeface="NikoshBAN"/>
              </a:rPr>
              <a:t> </a:t>
            </a:r>
            <a:r>
              <a:rPr b="1" dirty="0" lang="bn-IN" sz="2400">
                <a:solidFill>
                  <a:schemeClr val="tx1"/>
                </a:solidFill>
                <a:latin charset="0" panose="02000000000000000000" pitchFamily="2" typeface="NikoshBAN"/>
                <a:cs charset="0" panose="02000000000000000000" pitchFamily="2" typeface="NikoshBAN"/>
              </a:rPr>
              <a:t>ইত্যাদি।</a:t>
            </a:r>
          </a:p>
          <a:p>
            <a:pPr algn="ctr"/>
            <a:endParaRPr b="1" dirty="0" lang="en-US" sz="2400">
              <a:solidFill>
                <a:schemeClr val="tx1"/>
              </a:solidFill>
              <a:latin charset="0" panose="02000000000000000000" pitchFamily="2" typeface="NikoshBAN"/>
              <a:cs charset="0" panose="02000000000000000000" pitchFamily="2" typeface="NikoshB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14336" y="1062245"/>
            <a:ext cx="3475395" cy="94870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en-US" sz="5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00000000000000000" pitchFamily="2" typeface="NikoshBAN"/>
                <a:cs charset="0" panose="02000000000000000000" pitchFamily="2" typeface="NikoshBAN"/>
              </a:rPr>
              <a:t>কবি </a:t>
            </a:r>
            <a:r>
              <a:rPr dirty="0" lang="en-US" sz="5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00000000000000000" pitchFamily="2" typeface="NikoshBAN"/>
                <a:cs charset="0" panose="02000000000000000000" pitchFamily="2" typeface="NikoshBAN"/>
              </a:rPr>
              <a:t>প</a:t>
            </a:r>
            <a:r>
              <a:rPr dirty="0" lang="bn-BD" sz="5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00000000000000000" pitchFamily="2" typeface="NikoshBAN"/>
                <a:cs charset="0" panose="02000000000000000000" pitchFamily="2" typeface="NikoshBAN"/>
              </a:rPr>
              <a:t>রি</a:t>
            </a:r>
            <a:r>
              <a:rPr dirty="0" lang="en-US" sz="5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00000000000000000" pitchFamily="2" typeface="NikoshBAN"/>
                <a:cs charset="0" panose="02000000000000000000" pitchFamily="2" typeface="NikoshBAN"/>
              </a:rPr>
              <a:t>চিতি </a:t>
            </a:r>
            <a:endParaRPr dirty="0" lang="en-US" sz="540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charset="0" panose="02000000000000000000" pitchFamily="2" typeface="NikoshBAN"/>
              <a:cs charset="0" panose="02000000000000000000" pitchFamily="2" typeface="NikoshBA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80" r="-143"/>
          <a:stretch/>
        </p:blipFill>
        <p:spPr>
          <a:xfrm>
            <a:off x="633047" y="2332228"/>
            <a:ext cx="2532184" cy="2607667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  <p:extLst>
      <p:ext uri="{BB962C8B-B14F-4D97-AF65-F5344CB8AC3E}">
        <p14:creationId xmlns:p14="http://schemas.microsoft.com/office/powerpoint/2010/main" val="1189860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</p:bld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02241" y="747014"/>
            <a:ext cx="2288797" cy="715581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contourW="8890" extrusionH="25400">
              <a:bevelT h="31750" w="3810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b="1" dirty="0" lang="en-US" sz="4050">
                <a:ln w="11430"/>
                <a:latin charset="0" pitchFamily="2" typeface="NikoshBAN"/>
                <a:cs charset="0" pitchFamily="2" typeface="NikoshBAN"/>
              </a:rPr>
              <a:t>একক</a:t>
            </a:r>
            <a:r>
              <a:rPr b="1" dirty="0" lang="bn-BD" sz="4050">
                <a:ln w="11430"/>
                <a:latin charset="0" pitchFamily="2" typeface="NikoshBAN"/>
                <a:cs charset="0" pitchFamily="2" typeface="NikoshBAN"/>
              </a:rPr>
              <a:t> </a:t>
            </a:r>
            <a:r>
              <a:rPr b="1" dirty="0" lang="bn-BD" sz="4050">
                <a:ln w="11430"/>
                <a:latin charset="0" pitchFamily="2" typeface="NikoshBAN"/>
                <a:cs charset="0" pitchFamily="2" typeface="NikoshBAN"/>
              </a:rPr>
              <a:t>কাজ</a:t>
            </a:r>
            <a:endParaRPr b="1" dirty="0" lang="en-US" sz="4050">
              <a:ln w="11430"/>
              <a:latin charset="0" pitchFamily="2" typeface="NikoshBAN"/>
              <a:cs charset="0" pitchFamily="2" typeface="NikoshB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7739" y="4206240"/>
            <a:ext cx="7477800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b="1" dirty="0" err="1" lang="en-US" smtClean="0" sz="360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00000000000000000" pitchFamily="2" typeface="NikoshBAN"/>
                <a:cs charset="0" panose="02000000000000000000" pitchFamily="2" typeface="NikoshBAN"/>
              </a:rPr>
              <a:t>কবি</a:t>
            </a:r>
            <a:r>
              <a:rPr b="1" dirty="0" lang="en-US" smtClean="0" sz="360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00000000000000000" pitchFamily="2" typeface="NikoshBAN"/>
                <a:cs charset="0" panose="02000000000000000000" pitchFamily="2" typeface="NikoshBAN"/>
              </a:rPr>
              <a:t> </a:t>
            </a:r>
            <a:r>
              <a:rPr b="1" dirty="0" lang="bn-IN" smtClean="0" sz="360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00000000000000000" pitchFamily="2" typeface="NikoshBAN"/>
                <a:cs charset="0" panose="02000000000000000000" pitchFamily="2" typeface="NikoshBAN"/>
              </a:rPr>
              <a:t> </a:t>
            </a:r>
            <a:r>
              <a:rPr b="1" dirty="0" lang="bn-IN" sz="360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00000000000000000" pitchFamily="2" typeface="NikoshBAN"/>
                <a:cs charset="0" panose="02000000000000000000" pitchFamily="2" typeface="NikoshBAN"/>
              </a:rPr>
              <a:t>লুৎফর রহমান লিটন</a:t>
            </a:r>
            <a:r>
              <a:rPr b="1" dirty="0" lang="en-US" sz="360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00000000000000000" pitchFamily="2" typeface="NikoshBAN"/>
                <a:cs charset="0" panose="02000000000000000000" pitchFamily="2" typeface="NikoshBAN"/>
              </a:rPr>
              <a:t> </a:t>
            </a:r>
            <a:r>
              <a:rPr b="1" dirty="0" lang="bn-IN" sz="360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00000000000000000" pitchFamily="2" typeface="NikoshBAN"/>
                <a:cs charset="0" panose="02000000000000000000" pitchFamily="2" typeface="NikoshBAN"/>
              </a:rPr>
              <a:t>এর জন্ম পরিচয় লেখ।</a:t>
            </a:r>
            <a:endParaRPr b="1" dirty="0" lang="en-GB" sz="3600">
              <a:ln w="0"/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charset="0" panose="02000000000000000000" pitchFamily="2" typeface="NikoshBAN"/>
              <a:cs charset="0" panose="02000000000000000000" pitchFamily="2"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-9"/>
          <a:stretch/>
        </p:blipFill>
        <p:spPr>
          <a:xfrm>
            <a:off x="3263320" y="1633275"/>
            <a:ext cx="2566638" cy="25729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3440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</p:bld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00583" y="736724"/>
            <a:ext cx="26773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err="1" lang="en-US" smtClean="0" sz="4000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charset="0" pitchFamily="2" typeface="NikoshBAN"/>
                <a:cs charset="0" pitchFamily="2" typeface="NikoshBAN"/>
              </a:rPr>
              <a:t>আদর্শ</a:t>
            </a:r>
            <a:r>
              <a:rPr b="1" dirty="0" lang="en-US" smtClean="0" sz="4000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charset="0" pitchFamily="2" typeface="NikoshBAN"/>
                <a:cs charset="0" pitchFamily="2" typeface="NikoshBAN"/>
              </a:rPr>
              <a:t> </a:t>
            </a:r>
            <a:r>
              <a:rPr b="1" dirty="0" lang="en-US" sz="4000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charset="0" pitchFamily="2" typeface="NikoshBAN"/>
                <a:cs charset="0" pitchFamily="2" typeface="NikoshBAN"/>
              </a:rPr>
              <a:t>পাঠ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" r="91"/>
          <a:stretch/>
        </p:blipFill>
        <p:spPr>
          <a:xfrm>
            <a:off x="2498774" y="1444610"/>
            <a:ext cx="4480919" cy="47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96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185496" y="1132724"/>
            <a:ext cx="4759472" cy="5078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7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27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66" y="3407775"/>
            <a:ext cx="2785222" cy="1463040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47" y="1704974"/>
            <a:ext cx="2703688" cy="1463040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805DF63-1B6D-4692-8AB7-DF999CC9A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40" y="3407775"/>
            <a:ext cx="2680666" cy="1463040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BD43946-3C9C-4E6F-A561-1E87493B6C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58" y="1725217"/>
            <a:ext cx="2785230" cy="1463040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1810781" y="5051525"/>
            <a:ext cx="5695488" cy="97446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দোয়েল কোয়েল ময়না কোকিল</a:t>
            </a:r>
          </a:p>
          <a:p>
            <a:pPr algn="ctr"/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 আছে গান</a:t>
            </a:r>
          </a:p>
        </p:txBody>
      </p:sp>
    </p:spTree>
    <p:extLst>
      <p:ext uri="{BB962C8B-B14F-4D97-AF65-F5344CB8AC3E}">
        <p14:creationId xmlns:p14="http://schemas.microsoft.com/office/powerpoint/2010/main" val="2957293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567</Words>
  <Application>Microsoft Office PowerPoint</Application>
  <PresentationFormat>On-screen Show (4:3)</PresentationFormat>
  <Paragraphs>125</Paragraphs>
  <Slides>24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Vrinda</vt:lpstr>
      <vt:lpstr>Wingdings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20</cp:revision>
  <dcterms:created xsi:type="dcterms:W3CDTF">2022-02-20T09:05:58Z</dcterms:created>
  <dcterms:modified xsi:type="dcterms:W3CDTF">2022-02-20T12:33:45Z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9769737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