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87" r:id="rId3"/>
    <p:sldId id="288" r:id="rId4"/>
    <p:sldId id="289" r:id="rId5"/>
    <p:sldId id="290" r:id="rId6"/>
    <p:sldId id="312" r:id="rId7"/>
    <p:sldId id="257" r:id="rId8"/>
    <p:sldId id="276" r:id="rId9"/>
    <p:sldId id="277" r:id="rId10"/>
    <p:sldId id="258" r:id="rId11"/>
    <p:sldId id="298" r:id="rId12"/>
    <p:sldId id="294" r:id="rId13"/>
    <p:sldId id="313" r:id="rId14"/>
    <p:sldId id="314" r:id="rId15"/>
    <p:sldId id="315" r:id="rId16"/>
    <p:sldId id="307" r:id="rId17"/>
    <p:sldId id="300" r:id="rId18"/>
    <p:sldId id="303" r:id="rId19"/>
    <p:sldId id="311" r:id="rId20"/>
    <p:sldId id="291" r:id="rId21"/>
    <p:sldId id="301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8" autoAdjust="0"/>
  </p:normalViewPr>
  <p:slideViewPr>
    <p:cSldViewPr snapToGrid="0">
      <p:cViewPr varScale="1">
        <p:scale>
          <a:sx n="52" d="100"/>
          <a:sy n="52" d="100"/>
        </p:scale>
        <p:origin x="7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9ABD-ACFA-4785-9080-4E0B7972290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D3230-F013-477B-87F2-77B952C53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3230-F013-477B-87F2-77B952C534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3230-F013-477B-87F2-77B952C534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395D-A10F-4CDC-A5DB-097C0BAA691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27.jpg"/><Relationship Id="rId4" Type="http://schemas.openxmlformats.org/officeDocument/2006/relationships/image" Target="../media/image6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4.tmp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2.gif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601" y="3703587"/>
            <a:ext cx="94841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010">
            <a:off x="-1949" y="3994343"/>
            <a:ext cx="3076933" cy="302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70" y="4173511"/>
            <a:ext cx="3076933" cy="302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846">
            <a:off x="7573229" y="942462"/>
            <a:ext cx="3076933" cy="302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9200">
            <a:off x="856924" y="741708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93426" y="4858642"/>
            <a:ext cx="4569134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 বনে বাস করত এক গরিব কাঠুরে।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0058" y="4922553"/>
            <a:ext cx="4569134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কাঠ বেচে তার সংসার চলত।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6" y="641556"/>
            <a:ext cx="4914844" cy="4217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57" y="641556"/>
            <a:ext cx="4895981" cy="42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4969" y="4897666"/>
            <a:ext cx="434790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একদিন কাঠুরে নদীর ধারে কাঠ কাটছিল।</a:t>
            </a:r>
            <a:endParaRPr lang="bn-IN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2324" y="4902586"/>
            <a:ext cx="434790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কুড়ালটি পড়ে গেল নদীতে।</a:t>
            </a:r>
            <a:endParaRPr lang="bn-IN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3" y="656304"/>
            <a:ext cx="4765266" cy="4241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7" y="656304"/>
            <a:ext cx="4778477" cy="42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8865" y="4215516"/>
            <a:ext cx="9677475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নদীতে ছিল অনেক স্রোত ও কুমিরের ভয়। ভয়ে সে নদীতে নামতে পারল না। কুড়াল কেনার টাকাও ছিল না। তাই মনের দুঃখে সে কাঁদতে লাগল।</a:t>
            </a:r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53" y="648929"/>
            <a:ext cx="6548282" cy="34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1915" y="5027122"/>
            <a:ext cx="434790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এভাবে কিছুক্ষণ কেটে গেল। </a:t>
            </a:r>
            <a:endParaRPr lang="bn-IN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2512" y="5032042"/>
            <a:ext cx="434790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নদী থেকে উঠে এলো এক জলপরি। </a:t>
            </a:r>
            <a:endParaRPr lang="bn-IN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31" y="663680"/>
            <a:ext cx="4789335" cy="4363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3" y="663680"/>
            <a:ext cx="4866968" cy="43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3109" y="4204500"/>
            <a:ext cx="9645445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 কাঠুরেকে বলল, তুমি কাঁদছ কেন? কাঠুরে বলল, আমার কুড়ালটি নদীতে পড়ে গেছে। জলপরি বলল, তুমি কেঁদো না, আমি দেখছি।</a:t>
            </a:r>
            <a:endParaRPr lang="bn-IN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3" y="671658"/>
            <a:ext cx="6592529" cy="34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9750" y="1760863"/>
            <a:ext cx="50339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660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5852" r="2206" b="18556"/>
          <a:stretch/>
        </p:blipFill>
        <p:spPr>
          <a:xfrm>
            <a:off x="4070395" y="3493674"/>
            <a:ext cx="4572000" cy="28031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04834" y="2900391"/>
            <a:ext cx="36917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61" y="3701068"/>
            <a:ext cx="1843960" cy="2404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43" y="3493674"/>
            <a:ext cx="2628900" cy="2803160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3" y="3701068"/>
            <a:ext cx="1873045" cy="2404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" y="2954045"/>
            <a:ext cx="3076933" cy="302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54" y="131299"/>
            <a:ext cx="3076933" cy="302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9" y="-269713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407692" y="882031"/>
            <a:ext cx="7233314" cy="11079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শব্দঅর্থ গুলো জেনে নেই।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407692" y="2078556"/>
            <a:ext cx="2038075" cy="11079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549" y="2091794"/>
            <a:ext cx="3535495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কাঠ কাটে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692" y="3391982"/>
            <a:ext cx="2038075" cy="11079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কুড়াল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1551" y="4738954"/>
            <a:ext cx="2532604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জলের ধারা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7481549" y="3490100"/>
            <a:ext cx="41106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কাটার হাতিয়ার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5596" y="4738954"/>
            <a:ext cx="1680171" cy="11079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55834" y="2632554"/>
            <a:ext cx="3025716" cy="6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63589" y="3945980"/>
            <a:ext cx="30179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63589" y="5205447"/>
            <a:ext cx="3017962" cy="137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27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10713" y="856942"/>
            <a:ext cx="30480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60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1562" y="2166732"/>
            <a:ext cx="822602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পাঠ্যাংশটুকু থেকে যুক্তবর্ণগুলো খোঁজে বের কর।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8" y="3392123"/>
            <a:ext cx="2043609" cy="164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26" y="3377379"/>
            <a:ext cx="2043609" cy="164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06" y="3377373"/>
            <a:ext cx="2043609" cy="1643062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5079745" y="5018009"/>
            <a:ext cx="1560786" cy="867104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2262973" y="5032757"/>
            <a:ext cx="1560786" cy="867104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7896517" y="5032752"/>
            <a:ext cx="1560786" cy="867104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0"/>
            <a:ext cx="2828249" cy="3111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1" y="106680"/>
            <a:ext cx="2828249" cy="3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318" cy="6857999"/>
          </a:xfrm>
          <a:prstGeom prst="rect">
            <a:avLst/>
          </a:prstGeom>
        </p:spPr>
      </p:pic>
      <p:sp>
        <p:nvSpPr>
          <p:cNvPr id="37" name="TextBox 1"/>
          <p:cNvSpPr txBox="1"/>
          <p:nvPr/>
        </p:nvSpPr>
        <p:spPr>
          <a:xfrm>
            <a:off x="1076641" y="744428"/>
            <a:ext cx="10103428" cy="120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নতুন শব্দ তৈরি।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71229" y="2609669"/>
            <a:ext cx="1173766" cy="1114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9"/>
          <p:cNvSpPr txBox="1"/>
          <p:nvPr/>
        </p:nvSpPr>
        <p:spPr>
          <a:xfrm>
            <a:off x="5872691" y="2623709"/>
            <a:ext cx="981952" cy="1114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1076641" y="4439125"/>
            <a:ext cx="21848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1076641" y="2623709"/>
            <a:ext cx="21848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9"/>
          <p:cNvSpPr txBox="1"/>
          <p:nvPr/>
        </p:nvSpPr>
        <p:spPr>
          <a:xfrm>
            <a:off x="7260222" y="2617020"/>
            <a:ext cx="195443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র-ফলা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3971230" y="4419518"/>
            <a:ext cx="117376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21"/>
          <p:cNvSpPr txBox="1"/>
          <p:nvPr/>
        </p:nvSpPr>
        <p:spPr>
          <a:xfrm>
            <a:off x="5863887" y="4419518"/>
            <a:ext cx="99082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9"/>
          <p:cNvSpPr txBox="1"/>
          <p:nvPr/>
        </p:nvSpPr>
        <p:spPr>
          <a:xfrm>
            <a:off x="7583769" y="4397028"/>
            <a:ext cx="153245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Academy Engraved LET" pitchFamily="2" charset="0"/>
              </a:rPr>
              <a:t>ষ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9476482" y="2592444"/>
            <a:ext cx="17035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9353771" y="4372449"/>
            <a:ext cx="184107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Academy Engraved LET" pitchFamily="2" charset="0"/>
              </a:rPr>
              <a:t>শিক্ষা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8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6" grpId="0" animBg="1"/>
      <p:bldP spid="47" grpId="0" animBg="1"/>
      <p:bldP spid="51" grpId="0" animBg="1"/>
      <p:bldP spid="53" grpId="0" animBg="1"/>
      <p:bldP spid="22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318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3133" y="762028"/>
            <a:ext cx="4472698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জোড়ায়</a:t>
            </a:r>
            <a:r>
              <a:rPr lang="bn-I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65" y="2002756"/>
            <a:ext cx="4472698" cy="2869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309" y="5139750"/>
            <a:ext cx="783138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নির্ধারিত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পড়বে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9" y="0"/>
            <a:ext cx="3376889" cy="311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61" y="106680"/>
            <a:ext cx="3376889" cy="3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7" y="2944227"/>
            <a:ext cx="793341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নামঃ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মন্তোষ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ভৌমিক</a:t>
            </a:r>
            <a:endParaRPr lang="en-US" sz="4800" b="1" dirty="0" smtClean="0">
              <a:solidFill>
                <a:schemeClr val="bg1"/>
              </a:solidFill>
              <a:latin typeface="Bijoy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পদবীঃ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সহকারী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শিক্ষক</a:t>
            </a:r>
            <a:endParaRPr lang="en-US" sz="4800" b="1" dirty="0" smtClean="0">
              <a:solidFill>
                <a:schemeClr val="bg1"/>
              </a:solidFill>
              <a:latin typeface="Bijoy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বাড়ন্তি সরকারি প্রাথমিক বিদ্যালয়।</a:t>
            </a:r>
          </a:p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 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 </a:t>
            </a:r>
            <a:endParaRPr lang="en-US" sz="4800" b="1" dirty="0">
              <a:solidFill>
                <a:schemeClr val="bg1"/>
              </a:solidFill>
              <a:latin typeface="Bijoy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613730" y="0"/>
            <a:ext cx="6324600" cy="2438400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30" y="1828801"/>
            <a:ext cx="3565412" cy="3971698"/>
          </a:xfrm>
          <a:prstGeom prst="ellips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894">
            <a:off x="9480828" y="-132071"/>
            <a:ext cx="3076933" cy="302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4673">
            <a:off x="6304183" y="4593753"/>
            <a:ext cx="2363916" cy="23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105" y="699089"/>
            <a:ext cx="255473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6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6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952564" y="1754147"/>
            <a:ext cx="47784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2702775" y="2580981"/>
            <a:ext cx="70311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 কোথায় কাঠ কাটতে গিয়েছিল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2588586" y="3284490"/>
            <a:ext cx="77352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কাঠুরে নদীর ধারে কাঠ কাটতে গিয়েছিল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702775" y="4210298"/>
            <a:ext cx="56988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 কাঁদতে লাগল কেন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588586" y="4869563"/>
            <a:ext cx="74550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 কুড়াল পড়ে যাওয়ার জন্য কাঠুরে কাঁদতে লাগল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09" y="1795072"/>
            <a:ext cx="2781924" cy="326785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48940" y="905108"/>
            <a:ext cx="4743526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467" y="5012107"/>
            <a:ext cx="7019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পাঠ্যাংশটুকু বাড়িতে অনুশীলন করবে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80" y="2024782"/>
            <a:ext cx="3076933" cy="3253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10" y="2439824"/>
            <a:ext cx="2466286" cy="2484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58" y="2711111"/>
            <a:ext cx="1861589" cy="1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7317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318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16" y="3615492"/>
            <a:ext cx="110227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5" y="1416020"/>
            <a:ext cx="2642422" cy="2743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60" y="1568420"/>
            <a:ext cx="2642422" cy="27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412955"/>
            <a:ext cx="6990735" cy="3760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7252" y="4180322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স্বাস্থ্যবিধি মেনে চলবো এবং মাক্স ব্যবহার করবো।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474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435675" y="957055"/>
            <a:ext cx="4808674" cy="1505926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833" y="2750439"/>
            <a:ext cx="6769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বই।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জলপরি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কাঠুরে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24903"/>
            <a:ext cx="3076933" cy="302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41" y="0"/>
            <a:ext cx="3076933" cy="30270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16" y="2462981"/>
            <a:ext cx="2401444" cy="2964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0"/>
            <a:ext cx="123099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9604" y="1429632"/>
            <a:ext cx="76410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গল্প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 বুঝতে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২.৪.১- নিজের ভাষায় গল্প বলতে পারবে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১.৪.১- পাঠ্যপুস্তকের শব্দ শুদ্ধ উচ্চারণে পড়তে পারবে।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১.৪.১- যুক্তব্যঞ্জন ভেঙ্গে লিখতে পারবে।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21" y="0"/>
            <a:ext cx="3076933" cy="302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1" y="0"/>
            <a:ext cx="3076933" cy="302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9435" y="649555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 w="0"/>
              <a:solidFill>
                <a:schemeClr val="bg2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2"/>
            <a:ext cx="12191999" cy="682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167" y="1966046"/>
            <a:ext cx="9725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0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0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0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1998" y="3445036"/>
            <a:ext cx="7248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তোমরা কখন ও কাঠ কাটতে দেখছ?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দিয়ে কাঠ কাটা হয়?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" y="0"/>
            <a:ext cx="2760932" cy="2585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96" y="32072"/>
            <a:ext cx="2760932" cy="25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9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14753"/>
            <a:ext cx="1219199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.....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1213" y="6056486"/>
            <a:ext cx="399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0343" y="5531356"/>
            <a:ext cx="4241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কাঠুরে কাঠ কাটছে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77" y="938082"/>
            <a:ext cx="5255009" cy="459327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082"/>
            <a:ext cx="3406877" cy="459327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87" y="938083"/>
            <a:ext cx="3530112" cy="45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8131" y="2550601"/>
            <a:ext cx="9663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8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জলপরি ও কাঠুরে</a:t>
            </a: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পাঠ্যাংশঃএক বনে..........আমি দেখছি।</a:t>
            </a:r>
            <a:endParaRPr lang="bn-IN" sz="44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14331" y="3793962"/>
            <a:ext cx="4748025" cy="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22181" y="1104051"/>
            <a:ext cx="4853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88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54" y="1849329"/>
            <a:ext cx="3076933" cy="3159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8" y="1827326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31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192" y="745391"/>
            <a:ext cx="996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পৃষ্ঠা  খোল 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" y="697055"/>
            <a:ext cx="3076933" cy="30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85" y="377015"/>
            <a:ext cx="3076933" cy="3027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44" y="2041517"/>
            <a:ext cx="3054736" cy="3695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63" y="2039306"/>
            <a:ext cx="3049121" cy="37003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6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2417" y="1760863"/>
            <a:ext cx="50339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660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5852" r="2206" b="18556"/>
          <a:stretch/>
        </p:blipFill>
        <p:spPr>
          <a:xfrm>
            <a:off x="4070395" y="3493674"/>
            <a:ext cx="4572000" cy="2803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9"/>
          <a:stretch/>
        </p:blipFill>
        <p:spPr>
          <a:xfrm>
            <a:off x="8701406" y="3418565"/>
            <a:ext cx="2163587" cy="295337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5227501" y="2900391"/>
            <a:ext cx="36917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" y="2954045"/>
            <a:ext cx="3076933" cy="302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54" y="131299"/>
            <a:ext cx="3076933" cy="302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9" y="-269713"/>
            <a:ext cx="3076933" cy="30270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61" y="3701068"/>
            <a:ext cx="1843960" cy="2404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3" y="3701068"/>
            <a:ext cx="1873045" cy="2404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37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341</Words>
  <Application>Microsoft Office PowerPoint</Application>
  <PresentationFormat>Widescreen</PresentationFormat>
  <Paragraphs>75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Academy Engraved LET</vt:lpstr>
      <vt:lpstr>Arial</vt:lpstr>
      <vt:lpstr>Bijoy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188</cp:revision>
  <dcterms:created xsi:type="dcterms:W3CDTF">2021-08-14T14:11:06Z</dcterms:created>
  <dcterms:modified xsi:type="dcterms:W3CDTF">2022-02-20T14:21:42Z</dcterms:modified>
</cp:coreProperties>
</file>