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61" r:id="rId4"/>
    <p:sldId id="280" r:id="rId5"/>
    <p:sldId id="277" r:id="rId6"/>
    <p:sldId id="282" r:id="rId7"/>
    <p:sldId id="284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94660"/>
  </p:normalViewPr>
  <p:slideViewPr>
    <p:cSldViewPr>
      <p:cViewPr>
        <p:scale>
          <a:sx n="73" d="100"/>
          <a:sy n="73" d="100"/>
        </p:scale>
        <p:origin x="14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817" y="2758370"/>
            <a:ext cx="3179939" cy="36318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>
                <a:latin typeface="NikoshBAN" pitchFamily="2" charset="0"/>
                <a:cs typeface="NikoshBAN" pitchFamily="2" charset="0"/>
              </a:rPr>
              <a:t>মোঃজয়নাল আবেদীন </a:t>
            </a:r>
          </a:p>
          <a:p>
            <a:r>
              <a:rPr lang="en-GB" sz="3200" dirty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en-GB" sz="3200" dirty="0">
                <a:latin typeface="NikoshBAN" pitchFamily="2" charset="0"/>
                <a:cs typeface="NikoshBAN" pitchFamily="2" charset="0"/>
              </a:rPr>
              <a:t>পূর্ব গুজারা মোহাম্মদীয়া সিনিয়র মাদ্রাসা</a:t>
            </a:r>
          </a:p>
          <a:p>
            <a:r>
              <a:rPr lang="en-GB" sz="3200" dirty="0">
                <a:latin typeface="NikoshBAN" pitchFamily="2" charset="0"/>
                <a:cs typeface="NikoshBAN" pitchFamily="2" charset="0"/>
              </a:rPr>
              <a:t>রাউজান,চট্টগ্রাম।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95400" y="990600"/>
            <a:ext cx="2438400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524000" y="3733800"/>
            <a:ext cx="5182394" cy="79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913654" y="914842"/>
            <a:ext cx="24384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86200" y="4038600"/>
            <a:ext cx="45720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2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2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৭</a:t>
            </a:r>
            <a:endParaRPr lang="bn-BD" sz="2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40</a:t>
            </a:r>
            <a:r>
              <a:rPr lang="bn-BD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মিনিট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76400"/>
            <a:ext cx="1869736" cy="2190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4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5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>
            <a:normAutofit/>
          </a:bodyPr>
          <a:lstStyle/>
          <a:p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762000"/>
            <a:ext cx="4419600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1828800" y="1676400"/>
            <a:ext cx="5943600" cy="1066800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" y="304800"/>
            <a:ext cx="8534400" cy="381000"/>
            <a:chOff x="0" y="0"/>
            <a:chExt cx="9220200" cy="381000"/>
          </a:xfrm>
        </p:grpSpPr>
        <p:pic>
          <p:nvPicPr>
            <p:cNvPr id="6" name="Picture 5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" y="6324600"/>
            <a:ext cx="8686800" cy="304800"/>
            <a:chOff x="0" y="0"/>
            <a:chExt cx="9220200" cy="381000"/>
          </a:xfrm>
        </p:grpSpPr>
        <p:pic>
          <p:nvPicPr>
            <p:cNvPr id="12" name="Picture 11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Rectangle 17"/>
          <p:cNvSpPr/>
          <p:nvPr/>
        </p:nvSpPr>
        <p:spPr>
          <a:xfrm>
            <a:off x="381000" y="2894222"/>
            <a:ext cx="7391400" cy="304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3600" dirty="0"/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পুকুরে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স্তরের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চাষের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52400"/>
            <a:ext cx="4648200" cy="609599"/>
          </a:xfrm>
        </p:spPr>
        <p:txBody>
          <a:bodyPr>
            <a:normAutofit fontScale="90000"/>
          </a:bodyPr>
          <a:lstStyle/>
          <a:p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05400"/>
            <a:ext cx="7924800" cy="16002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নিদিষ্ট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পুকুরে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প্রজাতির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7" name="Picture 6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895600"/>
            <a:ext cx="2590800" cy="1600200"/>
          </a:xfrm>
          <a:prstGeom prst="rect">
            <a:avLst/>
          </a:prstGeom>
        </p:spPr>
      </p:pic>
      <p:pic>
        <p:nvPicPr>
          <p:cNvPr id="8" name="Picture 7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685800"/>
            <a:ext cx="2305050" cy="1143000"/>
          </a:xfrm>
          <a:prstGeom prst="rect">
            <a:avLst/>
          </a:prstGeom>
        </p:spPr>
      </p:pic>
      <p:pic>
        <p:nvPicPr>
          <p:cNvPr id="9" name="Picture 8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2819400"/>
            <a:ext cx="2809875" cy="1524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1000" y="2438400"/>
            <a:ext cx="20574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রুই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download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609600"/>
            <a:ext cx="2362200" cy="17526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33400" y="4572000"/>
            <a:ext cx="1828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কাতল</a:t>
            </a:r>
            <a:r>
              <a: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1600" y="2057400"/>
            <a:ext cx="20574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মৃগেল</a:t>
            </a:r>
            <a:r>
              <a: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0200" y="4495800"/>
            <a:ext cx="18288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কারফু</a:t>
            </a:r>
            <a:r>
              <a: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410200"/>
            <a:ext cx="8305800" cy="1295400"/>
          </a:xfrm>
        </p:spPr>
        <p:txBody>
          <a:bodyPr>
            <a:noAutofit/>
          </a:bodyPr>
          <a:lstStyle/>
          <a:p>
            <a:pPr algn="l"/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পুকুরের</a:t>
            </a:r>
            <a:r>
              <a:rPr lang="en-US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ভিবিন্ন</a:t>
            </a:r>
            <a:r>
              <a:rPr lang="en-US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স্তরে</a:t>
            </a:r>
            <a:r>
              <a:rPr lang="en-US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"/>
            <a:ext cx="7712241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52400"/>
            <a:ext cx="4953000" cy="4572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চাষের</a:t>
            </a:r>
            <a:r>
              <a:rPr lang="en-US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382000" cy="4572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একধিক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পুকুরের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স্তরে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অপচয়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পুকুরে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পচে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পুকুরের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লাভবান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পুকুরের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সর্বাধিক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জায়গার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পুষ্টির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3200" y="381000"/>
            <a:ext cx="2286000" cy="688975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7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81200"/>
            <a:ext cx="7086600" cy="2590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</a:p>
          <a:p>
            <a:pPr algn="l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পুকুরের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স্তরের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990600"/>
            <a:ext cx="3124200" cy="1524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971800"/>
            <a:ext cx="5943600" cy="2743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চাষের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বৃ্দ্ধি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পদক্ষেপ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541</TotalTime>
  <Words>233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আজকের পাঠ</vt:lpstr>
      <vt:lpstr>PowerPoint Presentation</vt:lpstr>
      <vt:lpstr>মাছের মিশ্র চাষ কি</vt:lpstr>
      <vt:lpstr>PowerPoint Presentation</vt:lpstr>
      <vt:lpstr>মিশ্র মাছ চাষের সুবিধা</vt:lpstr>
      <vt:lpstr>সময়ঃ 7 মিনিট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RELIANCE PC</dc:creator>
  <cp:lastModifiedBy>mdjainal1986@gmail.com</cp:lastModifiedBy>
  <cp:revision>156</cp:revision>
  <dcterms:created xsi:type="dcterms:W3CDTF">2006-08-16T00:00:00Z</dcterms:created>
  <dcterms:modified xsi:type="dcterms:W3CDTF">2022-02-19T22:45:06Z</dcterms:modified>
</cp:coreProperties>
</file>