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68" r:id="rId4"/>
    <p:sldId id="261" r:id="rId5"/>
    <p:sldId id="262" r:id="rId6"/>
    <p:sldId id="259" r:id="rId7"/>
    <p:sldId id="258" r:id="rId8"/>
    <p:sldId id="260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3FE6-75AF-4C9A-98EB-D99DBA38285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F77F-B95F-4E47-84E3-6F11ED62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4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3FE6-75AF-4C9A-98EB-D99DBA38285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F77F-B95F-4E47-84E3-6F11ED62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6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3FE6-75AF-4C9A-98EB-D99DBA38285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F77F-B95F-4E47-84E3-6F11ED62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2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3FE6-75AF-4C9A-98EB-D99DBA38285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F77F-B95F-4E47-84E3-6F11ED62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9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3FE6-75AF-4C9A-98EB-D99DBA38285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F77F-B95F-4E47-84E3-6F11ED62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8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3FE6-75AF-4C9A-98EB-D99DBA38285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F77F-B95F-4E47-84E3-6F11ED62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1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3FE6-75AF-4C9A-98EB-D99DBA38285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F77F-B95F-4E47-84E3-6F11ED62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6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3FE6-75AF-4C9A-98EB-D99DBA38285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F77F-B95F-4E47-84E3-6F11ED62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3FE6-75AF-4C9A-98EB-D99DBA38285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F77F-B95F-4E47-84E3-6F11ED62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9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3FE6-75AF-4C9A-98EB-D99DBA38285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F77F-B95F-4E47-84E3-6F11ED62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9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3FE6-75AF-4C9A-98EB-D99DBA38285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F77F-B95F-4E47-84E3-6F11ED62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23FE6-75AF-4C9A-98EB-D99DBA38285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F77F-B95F-4E47-84E3-6F11ED62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6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00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11" Type="http://schemas.openxmlformats.org/officeDocument/2006/relationships/image" Target="../media/image24.png"/><Relationship Id="rId5" Type="http://schemas.openxmlformats.org/officeDocument/2006/relationships/image" Target="../media/image180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00.png"/><Relationship Id="rId7" Type="http://schemas.openxmlformats.org/officeDocument/2006/relationships/image" Target="../media/image44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2.jp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7" Type="http://schemas.openxmlformats.org/officeDocument/2006/relationships/image" Target="../media/image5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0" Type="http://schemas.openxmlformats.org/officeDocument/2006/relationships/image" Target="../media/image53.jpg"/><Relationship Id="rId4" Type="http://schemas.openxmlformats.org/officeDocument/2006/relationships/image" Target="../media/image56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9965" y="120535"/>
            <a:ext cx="12052070" cy="6616931"/>
            <a:chOff x="124690" y="141316"/>
            <a:chExt cx="11912139" cy="6616931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124690" y="141316"/>
              <a:ext cx="11912139" cy="6616931"/>
            </a:xfrm>
            <a:prstGeom prst="frame">
              <a:avLst>
                <a:gd name="adj1" fmla="val 985"/>
              </a:avLst>
            </a:prstGeom>
            <a:grpFill/>
            <a:ln cmpd="tri">
              <a:prstDash val="sysDash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283698" y="281326"/>
              <a:ext cx="11594123" cy="6336911"/>
            </a:xfrm>
            <a:prstGeom prst="flowChartProcess">
              <a:avLst/>
            </a:prstGeom>
            <a:grpFill/>
            <a:ln w="76200" cmpd="tri">
              <a:prstDash val="sysDash"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1" y="260544"/>
            <a:ext cx="11730318" cy="6336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965" y="2493033"/>
            <a:ext cx="11564344" cy="3079631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149"/>
              </a:avLst>
            </a:prstTxWarp>
            <a:spAutoFit/>
          </a:bodyPr>
          <a:lstStyle/>
          <a:p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C4018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C4018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C4018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C4018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C4018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3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9965" y="120535"/>
            <a:ext cx="12052070" cy="6616931"/>
            <a:chOff x="124690" y="141316"/>
            <a:chExt cx="11912139" cy="6616931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124690" y="141316"/>
              <a:ext cx="11912139" cy="6616931"/>
            </a:xfrm>
            <a:prstGeom prst="frame">
              <a:avLst>
                <a:gd name="adj1" fmla="val 985"/>
              </a:avLst>
            </a:prstGeom>
            <a:grpFill/>
            <a:ln cmpd="tri">
              <a:prstDash val="sysDash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283698" y="281326"/>
              <a:ext cx="11594123" cy="6336911"/>
            </a:xfrm>
            <a:prstGeom prst="flowChartProcess">
              <a:avLst/>
            </a:prstGeom>
            <a:grpFill/>
            <a:ln w="76200" cmpd="tri">
              <a:prstDash val="sysDash"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8956" y="455027"/>
            <a:ext cx="1143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বৃত্তক্ষেত্রঃ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বেষ্টিত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বৃত্তক্ষেত্র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বৃত্তটিকে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বৃত্তক্ষেত্রের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সীমারেখা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956" y="1308515"/>
            <a:ext cx="10271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বৃত্তকলাঃ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প্রান্তবিন্দু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বেষ্টিত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বৃত্তকলা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88189" y="1795162"/>
                <a:ext cx="951425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কেন্দ্রবিশিষ্ট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𝐴𝑂𝐵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অভ্যন্তরে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𝑂𝐴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𝑂𝐵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সংযোগে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গঠিত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বৃত্তকলা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89" y="1795162"/>
                <a:ext cx="9514253" cy="1200329"/>
              </a:xfrm>
              <a:prstGeom prst="rect">
                <a:avLst/>
              </a:prstGeom>
              <a:blipFill>
                <a:blip r:embed="rId2"/>
                <a:stretch>
                  <a:fillRect l="-1026" t="-3553" r="-962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62410" y="3013501"/>
                <a:ext cx="93877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কেন্দ্রবিশিষ্ট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4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𝐴𝑂𝐵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বৃত্তকলা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𝐴𝑃𝐵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দণ্ডায়মান,যার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ডিগ্রি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পরিমাপ</a:t>
                </a:r>
                <a:r>
                  <a:rPr lang="en-US" sz="24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𝑂𝐴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লম্ব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টানি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10" y="3013501"/>
                <a:ext cx="9387761" cy="830997"/>
              </a:xfrm>
              <a:prstGeom prst="rect">
                <a:avLst/>
              </a:prstGeom>
              <a:blipFill>
                <a:blip r:embed="rId3"/>
                <a:stretch>
                  <a:fillRect l="-1039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52091" y="3700616"/>
                <a:ext cx="9374694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বৃত্তকলা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𝐴𝑂𝐵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𝜃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90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বৃত্তকলা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1" y="3700616"/>
                <a:ext cx="9374694" cy="647357"/>
              </a:xfrm>
              <a:prstGeom prst="rect">
                <a:avLst/>
              </a:prstGeom>
              <a:blipFill>
                <a:blip r:embed="rId4"/>
                <a:stretch>
                  <a:fillRect l="-1041"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7366" y="4230227"/>
                <a:ext cx="6072996" cy="1718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𝜃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90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</a:t>
                </a:r>
                <a:r>
                  <a:rPr lang="en-US" sz="24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𝜃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90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𝜃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66" y="4230227"/>
                <a:ext cx="6072996" cy="17181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12237" y="5837037"/>
                <a:ext cx="4978344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বৃত্তকলার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𝜃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360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m:rPr>
                        <m:nor/>
                      </m:rP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237" y="5837037"/>
                <a:ext cx="4978344" cy="647357"/>
              </a:xfrm>
              <a:prstGeom prst="rect">
                <a:avLst/>
              </a:prstGeom>
              <a:blipFill>
                <a:blip r:embed="rId6"/>
                <a:stretch>
                  <a:fillRect l="-1836"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10011047" y="1108047"/>
            <a:ext cx="1580853" cy="1929885"/>
            <a:chOff x="9957581" y="1120586"/>
            <a:chExt cx="1580853" cy="1929885"/>
          </a:xfrm>
        </p:grpSpPr>
        <p:grpSp>
          <p:nvGrpSpPr>
            <p:cNvPr id="57" name="Group 56"/>
            <p:cNvGrpSpPr/>
            <p:nvPr/>
          </p:nvGrpSpPr>
          <p:grpSpPr>
            <a:xfrm>
              <a:off x="9957581" y="1120586"/>
              <a:ext cx="1580853" cy="1592021"/>
              <a:chOff x="9926785" y="1108047"/>
              <a:chExt cx="1580853" cy="1592021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9926785" y="1108047"/>
                <a:ext cx="1580853" cy="1592021"/>
              </a:xfrm>
              <a:prstGeom prst="ellipse">
                <a:avLst/>
              </a:prstGeom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>
                <a:off x="10295420" y="1904057"/>
                <a:ext cx="430417" cy="6819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0708585" y="1904057"/>
                <a:ext cx="388360" cy="6819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0466600" y="2576520"/>
                <a:ext cx="87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0541318" y="2245051"/>
                <a:ext cx="873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0736261" y="2245051"/>
                <a:ext cx="873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0541318" y="2349826"/>
                <a:ext cx="873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0698161" y="2349826"/>
                <a:ext cx="873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0824080" y="2349826"/>
                <a:ext cx="873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0480095" y="2416501"/>
                <a:ext cx="873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0673555" y="2416501"/>
                <a:ext cx="873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0824080" y="2416501"/>
                <a:ext cx="873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0679110" y="2076450"/>
                <a:ext cx="873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0717210" y="2162175"/>
                <a:ext cx="873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0414691" y="2500320"/>
                <a:ext cx="873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0559097" y="2500320"/>
                <a:ext cx="873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0699745" y="2500320"/>
                <a:ext cx="873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0848396" y="2500320"/>
                <a:ext cx="873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0620689" y="2168851"/>
                <a:ext cx="873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0621003" y="2586045"/>
                <a:ext cx="873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0743400" y="2576520"/>
                <a:ext cx="873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0628629" y="2261252"/>
                <a:ext cx="873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0867735" y="2571765"/>
                <a:ext cx="873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Arc 57"/>
            <p:cNvSpPr/>
            <p:nvPr/>
          </p:nvSpPr>
          <p:spPr>
            <a:xfrm rot="6946213">
              <a:off x="10533931" y="1858525"/>
              <a:ext cx="390050" cy="371640"/>
            </a:xfrm>
            <a:prstGeom prst="arc">
              <a:avLst>
                <a:gd name="adj1" fmla="val 16200000"/>
                <a:gd name="adj2" fmla="val 151596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10515606" y="1502379"/>
                  <a:ext cx="3435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5606" y="1502379"/>
                  <a:ext cx="343573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5357" r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10010214" y="2588806"/>
                  <a:ext cx="3435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0214" y="2588806"/>
                  <a:ext cx="343573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5357" r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11010290" y="2588806"/>
                  <a:ext cx="3435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0290" y="2588806"/>
                  <a:ext cx="34357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5357" r="-160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88"/>
          <p:cNvGrpSpPr/>
          <p:nvPr/>
        </p:nvGrpSpPr>
        <p:grpSpPr>
          <a:xfrm>
            <a:off x="8651805" y="3381511"/>
            <a:ext cx="2610242" cy="2680286"/>
            <a:chOff x="9280480" y="3210163"/>
            <a:chExt cx="2610242" cy="2680286"/>
          </a:xfrm>
        </p:grpSpPr>
        <p:sp>
          <p:nvSpPr>
            <p:cNvPr id="63" name="Oval 62"/>
            <p:cNvSpPr/>
            <p:nvPr/>
          </p:nvSpPr>
          <p:spPr>
            <a:xfrm>
              <a:off x="9280480" y="3663387"/>
              <a:ext cx="2245659" cy="2227062"/>
            </a:xfrm>
            <a:prstGeom prst="ellips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>
              <a:endCxn id="63" idx="6"/>
            </p:cNvCxnSpPr>
            <p:nvPr/>
          </p:nvCxnSpPr>
          <p:spPr>
            <a:xfrm>
              <a:off x="10371056" y="4776918"/>
              <a:ext cx="1155083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63" idx="7"/>
            </p:cNvCxnSpPr>
            <p:nvPr/>
          </p:nvCxnSpPr>
          <p:spPr>
            <a:xfrm flipV="1">
              <a:off x="10403309" y="3989533"/>
              <a:ext cx="793961" cy="808648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3" idx="0"/>
            </p:cNvCxnSpPr>
            <p:nvPr/>
          </p:nvCxnSpPr>
          <p:spPr>
            <a:xfrm flipV="1">
              <a:off x="10403309" y="3663387"/>
              <a:ext cx="1" cy="1134794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Arc 80"/>
            <p:cNvSpPr/>
            <p:nvPr/>
          </p:nvSpPr>
          <p:spPr>
            <a:xfrm>
              <a:off x="10489434" y="4422407"/>
              <a:ext cx="459163" cy="590218"/>
            </a:xfrm>
            <a:prstGeom prst="arc">
              <a:avLst>
                <a:gd name="adj1" fmla="val 16655901"/>
                <a:gd name="adj2" fmla="val 68045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10189697" y="3210163"/>
                  <a:ext cx="3905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9697" y="3210163"/>
                  <a:ext cx="390525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1563" r="-15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10011047" y="4651817"/>
                  <a:ext cx="3905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1047" y="4651817"/>
                  <a:ext cx="390525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3125" r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11148315" y="3574325"/>
                  <a:ext cx="3905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8315" y="3574325"/>
                  <a:ext cx="390525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4688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11500197" y="4545705"/>
                  <a:ext cx="3905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0197" y="4545705"/>
                  <a:ext cx="390525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3125" r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10871662" y="4268710"/>
                  <a:ext cx="3905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1662" y="4268710"/>
                  <a:ext cx="390525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1563" r="-15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10033992" y="4046962"/>
                  <a:ext cx="3905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992" y="4046962"/>
                  <a:ext cx="390525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11403887" y="3907165"/>
                  <a:ext cx="3905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3887" y="3907165"/>
                  <a:ext cx="390525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4688" r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1346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9965" y="120535"/>
            <a:ext cx="12052070" cy="6616931"/>
            <a:chOff x="124690" y="141316"/>
            <a:chExt cx="11912139" cy="6616931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124690" y="141316"/>
              <a:ext cx="11912139" cy="6616931"/>
            </a:xfrm>
            <a:prstGeom prst="frame">
              <a:avLst>
                <a:gd name="adj1" fmla="val 985"/>
              </a:avLst>
            </a:prstGeom>
            <a:grpFill/>
            <a:ln cmpd="tri">
              <a:prstDash val="sysDash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283698" y="281326"/>
              <a:ext cx="11594123" cy="6336911"/>
            </a:xfrm>
            <a:prstGeom prst="flowChartProcess">
              <a:avLst/>
            </a:prstGeom>
            <a:grpFill/>
            <a:ln w="76200" cmpd="tri">
              <a:prstDash val="sysDash"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07367" y="577970"/>
                <a:ext cx="99548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সমস্যাঃএকটি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বৃত্তকার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পার্কের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26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মিটার।পার্কটিকে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বেষ্টন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বাইরে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প্রশস্ত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পথ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আছে।পথটির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67" y="577970"/>
                <a:ext cx="9954883" cy="954107"/>
              </a:xfrm>
              <a:prstGeom prst="rect">
                <a:avLst/>
              </a:prstGeom>
              <a:blipFill>
                <a:blip r:embed="rId2"/>
                <a:stretch>
                  <a:fillRect l="-1225" t="-5769" r="-55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7629079" y="1767280"/>
            <a:ext cx="2445585" cy="2142748"/>
            <a:chOff x="8384875" y="1286252"/>
            <a:chExt cx="2445585" cy="2142748"/>
          </a:xfrm>
        </p:grpSpPr>
        <p:grpSp>
          <p:nvGrpSpPr>
            <p:cNvPr id="8" name="Group 7"/>
            <p:cNvGrpSpPr/>
            <p:nvPr/>
          </p:nvGrpSpPr>
          <p:grpSpPr>
            <a:xfrm>
              <a:off x="8384875" y="1312103"/>
              <a:ext cx="2191109" cy="2116897"/>
              <a:chOff x="5684808" y="1672087"/>
              <a:chExt cx="2191109" cy="2116897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5684808" y="1672087"/>
                <a:ext cx="2191109" cy="2116897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6029863" y="1996570"/>
                <a:ext cx="1518250" cy="1485181"/>
              </a:xfrm>
              <a:prstGeom prst="ellipse">
                <a:avLst/>
              </a:prstGeom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Connector 9"/>
            <p:cNvCxnSpPr>
              <a:stCxn id="3" idx="2"/>
              <a:endCxn id="7" idx="6"/>
            </p:cNvCxnSpPr>
            <p:nvPr/>
          </p:nvCxnSpPr>
          <p:spPr>
            <a:xfrm flipV="1">
              <a:off x="8729930" y="2370552"/>
              <a:ext cx="1846054" cy="862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9415730" y="2292055"/>
              <a:ext cx="146650" cy="1742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361816" y="2390430"/>
                  <a:ext cx="2372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1816" y="2390430"/>
                  <a:ext cx="237225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7692" r="-743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786667" y="2370551"/>
                  <a:ext cx="2372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6667" y="2370551"/>
                  <a:ext cx="237225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412266" y="2232926"/>
                  <a:ext cx="2372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2266" y="2232926"/>
                  <a:ext cx="237225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7692" r="-6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0210006" y="2002094"/>
                  <a:ext cx="2372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0006" y="2002094"/>
                  <a:ext cx="237225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7692" r="-6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0593235" y="2166435"/>
                  <a:ext cx="2372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93235" y="2166435"/>
                  <a:ext cx="237225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7692" r="-5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9067230" y="1286252"/>
                  <a:ext cx="95666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en-US" sz="24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মিটার</a:t>
                  </a:r>
                  <a:endPara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7230" y="1286252"/>
                  <a:ext cx="956662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274" t="-9211" r="-8917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23026" y="1576201"/>
                <a:ext cx="6392174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সমাধানঃদেওয়া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আছে,বৃত্তকার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পার্কের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26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13</m:t>
                    </m:r>
                  </m:oMath>
                </a14:m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26" y="1576201"/>
                <a:ext cx="6392174" cy="1016689"/>
              </a:xfrm>
              <a:prstGeom prst="rect">
                <a:avLst/>
              </a:prstGeom>
              <a:blipFill>
                <a:blip r:embed="rId9"/>
                <a:stretch>
                  <a:fillRect l="-1430" t="-4217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86248" y="2524487"/>
                <a:ext cx="636542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পার্কের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</a:t>
                </a:r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1416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1416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169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”</a:t>
                </a:r>
              </a:p>
              <a:p>
                <a:r>
                  <a:rPr lang="en-US" sz="2400" dirty="0" smtClean="0">
                    <a:cs typeface="NikoshBAN" panose="02000000000000000000" pitchFamily="2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530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93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48" y="2524487"/>
                <a:ext cx="6365424" cy="1569660"/>
              </a:xfrm>
              <a:prstGeom prst="rect">
                <a:avLst/>
              </a:prstGeom>
              <a:blipFill>
                <a:blip r:embed="rId10"/>
                <a:stretch>
                  <a:fillRect l="-1435" t="-2713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7367" y="3930376"/>
                <a:ext cx="73669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আবার,পথের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</a:t>
                </a:r>
                <a:r>
                  <a:rPr lang="en-US" sz="24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পথসহ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পার্কের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d>
                    <m:r>
                      <m:rPr>
                        <m:nor/>
                      </m:rP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মিটার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67" y="3930376"/>
                <a:ext cx="7366959" cy="830997"/>
              </a:xfrm>
              <a:prstGeom prst="rect">
                <a:avLst/>
              </a:prstGeom>
              <a:blipFill>
                <a:blip r:embed="rId11"/>
                <a:stretch>
                  <a:fillRect l="-1241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7367" y="4587739"/>
                <a:ext cx="791960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পথসহ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পার্কের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বর্গমিটার</a:t>
                </a:r>
              </a:p>
              <a:p>
                <a:r>
                  <a:rPr lang="en-US" sz="2400" dirty="0" smtClean="0">
                    <a:cs typeface="NikoshBAN" panose="02000000000000000000" pitchFamily="2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1416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বর্গমিটার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1416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225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বর্গমিটার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706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86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67" y="4587739"/>
                <a:ext cx="7919606" cy="1569660"/>
              </a:xfrm>
              <a:prstGeom prst="rect">
                <a:avLst/>
              </a:prstGeom>
              <a:blipFill>
                <a:blip r:embed="rId12"/>
                <a:stretch>
                  <a:fillRect l="-1155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43643" y="6039795"/>
                <a:ext cx="88903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পথটির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706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530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175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93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বর্গমিটার(প্রায়)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643" y="6039795"/>
                <a:ext cx="8890324" cy="461665"/>
              </a:xfrm>
              <a:prstGeom prst="rect">
                <a:avLst/>
              </a:prstGeom>
              <a:blipFill>
                <a:blip r:embed="rId13"/>
                <a:stretch>
                  <a:fillRect l="-102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0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9965" y="120535"/>
            <a:ext cx="12052070" cy="6616931"/>
            <a:chOff x="124690" y="141316"/>
            <a:chExt cx="11912139" cy="6616931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124690" y="141316"/>
              <a:ext cx="11912139" cy="6616931"/>
            </a:xfrm>
            <a:prstGeom prst="frame">
              <a:avLst>
                <a:gd name="adj1" fmla="val 985"/>
              </a:avLst>
            </a:prstGeom>
            <a:grpFill/>
            <a:ln cmpd="tri">
              <a:prstDash val="sysDash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283698" y="281326"/>
              <a:ext cx="11594123" cy="6336911"/>
            </a:xfrm>
            <a:prstGeom prst="flowChartProcess">
              <a:avLst/>
            </a:prstGeom>
            <a:grpFill/>
            <a:ln w="76200" cmpd="tri">
              <a:prstDash val="sysDash"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27976" y="367656"/>
                <a:ext cx="8071299" cy="4616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220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মিটার।ঐ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অন্তর্লিখিত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76" y="367656"/>
                <a:ext cx="8071299" cy="461665"/>
              </a:xfrm>
              <a:prstGeom prst="rect">
                <a:avLst/>
              </a:prstGeom>
              <a:blipFill>
                <a:blip r:embed="rId2"/>
                <a:stretch>
                  <a:fillRect l="-978" t="-6173" r="-376" b="-2469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90064" y="1028673"/>
                <a:ext cx="8365885" cy="283314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সমাধান:ধরি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𝐴𝐵𝐶𝐷</m:t>
                    </m:r>
                  </m:oMath>
                </a14:m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অন্তর্লিখিত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জানি,বৃত্তের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শর্তমতে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220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1416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220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2832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220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220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2832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014</m:t>
                    </m:r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014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মিটার (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64" y="1028673"/>
                <a:ext cx="8365885" cy="2833148"/>
              </a:xfrm>
              <a:prstGeom prst="rect">
                <a:avLst/>
              </a:prstGeom>
              <a:blipFill>
                <a:blip r:embed="rId3"/>
                <a:stretch>
                  <a:fillRect l="-1092" t="-1505" b="-408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0064" y="3822003"/>
                <a:ext cx="8365885" cy="265777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এখন,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𝐵𝐷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𝐵𝐷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𝐵𝐶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𝐵𝐶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[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𝐶𝐷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𝐵𝐷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𝐵𝐶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BC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014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BC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028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49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517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(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64" y="3822003"/>
                <a:ext cx="8365885" cy="2657779"/>
              </a:xfrm>
              <a:prstGeom prst="rect">
                <a:avLst/>
              </a:prstGeom>
              <a:blipFill>
                <a:blip r:embed="rId4"/>
                <a:stretch>
                  <a:fillRect l="-1092" t="-1606" b="-137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6660719" y="2332948"/>
            <a:ext cx="2498634" cy="2192103"/>
            <a:chOff x="9204385" y="546456"/>
            <a:chExt cx="2498634" cy="2192103"/>
          </a:xfrm>
        </p:grpSpPr>
        <p:grpSp>
          <p:nvGrpSpPr>
            <p:cNvPr id="18" name="Group 17"/>
            <p:cNvGrpSpPr/>
            <p:nvPr/>
          </p:nvGrpSpPr>
          <p:grpSpPr>
            <a:xfrm>
              <a:off x="9204385" y="546456"/>
              <a:ext cx="2498634" cy="2192103"/>
              <a:chOff x="7910423" y="733246"/>
              <a:chExt cx="2498634" cy="2192103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8160589" y="733246"/>
                <a:ext cx="2104845" cy="2122098"/>
              </a:xfrm>
              <a:prstGeom prst="ellipse">
                <a:avLst/>
              </a:prstGeom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8471139" y="1065363"/>
                <a:ext cx="1483743" cy="1457864"/>
              </a:xfrm>
              <a:prstGeom prst="rect">
                <a:avLst/>
              </a:prstGeom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8471140" y="1078302"/>
                <a:ext cx="1466490" cy="14319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8471139" y="1095554"/>
                <a:ext cx="1466491" cy="14319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7910423" y="810883"/>
                    <a:ext cx="345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0" dirty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0423" y="810883"/>
                    <a:ext cx="345056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0000816" y="733246"/>
                    <a:ext cx="345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0" dirty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00816" y="733246"/>
                    <a:ext cx="345056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8045645" y="2402129"/>
                    <a:ext cx="345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0" dirty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5645" y="2402129"/>
                    <a:ext cx="345056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0064001" y="2332124"/>
                    <a:ext cx="345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0" dirty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64001" y="2332124"/>
                    <a:ext cx="345056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8967046" y="1288326"/>
                    <a:ext cx="345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0" dirty="0" smtClean="0">
                              <a:latin typeface="Cambria Math" panose="02040503050406030204" pitchFamily="18" charset="0"/>
                            </a:rPr>
                            <m:t>𝐎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7046" y="1288326"/>
                    <a:ext cx="345056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9550085" y="1776392"/>
                    <a:ext cx="345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0" dirty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50085" y="1776392"/>
                    <a:ext cx="345056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" name="Straight Connector 10"/>
            <p:cNvCxnSpPr/>
            <p:nvPr/>
          </p:nvCxnSpPr>
          <p:spPr>
            <a:xfrm>
              <a:off x="10473755" y="1624757"/>
              <a:ext cx="108564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490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9965" y="120535"/>
            <a:ext cx="12052070" cy="6616931"/>
            <a:chOff x="124690" y="141316"/>
            <a:chExt cx="11912139" cy="6616931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124690" y="141316"/>
              <a:ext cx="11912139" cy="6616931"/>
            </a:xfrm>
            <a:prstGeom prst="frame">
              <a:avLst>
                <a:gd name="adj1" fmla="val 985"/>
              </a:avLst>
            </a:prstGeom>
            <a:grpFill/>
            <a:ln cmpd="tri">
              <a:prstDash val="sysDash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283698" y="281326"/>
              <a:ext cx="11594123" cy="6336911"/>
            </a:xfrm>
            <a:prstGeom prst="flowChartProcess">
              <a:avLst/>
            </a:prstGeom>
            <a:grpFill/>
            <a:ln w="76200" cmpd="tri">
              <a:prstDash val="sysDash"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330460" y="698739"/>
            <a:ext cx="203583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1485" y="2256386"/>
                <a:ext cx="10351699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সমস্যাঃএকটি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পার্থক্য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60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সে.মি.হলে,বৃত্তের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85" y="2256386"/>
                <a:ext cx="10351699" cy="523220"/>
              </a:xfrm>
              <a:prstGeom prst="rect">
                <a:avLst/>
              </a:prstGeom>
              <a:blipFill>
                <a:blip r:embed="rId2"/>
                <a:stretch>
                  <a:fillRect t="-6593" b="-2857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45042" y="3147083"/>
                <a:ext cx="5664120" cy="308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সমাধানঃমনে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প্রশ্নমতে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90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90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90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1416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01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</a:t>
                </a:r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01</m:t>
                    </m:r>
                  </m:oMath>
                </a14:m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.(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42" y="3147083"/>
                <a:ext cx="5664120" cy="3082895"/>
              </a:xfrm>
              <a:prstGeom prst="rect">
                <a:avLst/>
              </a:prstGeom>
              <a:blipFill>
                <a:blip r:embed="rId3"/>
                <a:stretch>
                  <a:fillRect l="-1615" t="-1383" b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09162"/>
            <a:ext cx="2438389" cy="16255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1520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9965" y="120535"/>
            <a:ext cx="12052070" cy="6616931"/>
            <a:chOff x="124690" y="141316"/>
            <a:chExt cx="11912139" cy="6616931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124690" y="141316"/>
              <a:ext cx="11912139" cy="6616931"/>
            </a:xfrm>
            <a:prstGeom prst="frame">
              <a:avLst>
                <a:gd name="adj1" fmla="val 985"/>
              </a:avLst>
            </a:prstGeom>
            <a:grpFill/>
            <a:ln cmpd="tri">
              <a:prstDash val="sysDash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283698" y="281326"/>
              <a:ext cx="11594123" cy="6336911"/>
            </a:xfrm>
            <a:prstGeom prst="flowChartProcess">
              <a:avLst/>
            </a:prstGeom>
            <a:grpFill/>
            <a:ln w="76200" cmpd="tri">
              <a:prstDash val="sysDash"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88589" y="612475"/>
            <a:ext cx="267418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8739" y="4912311"/>
                <a:ext cx="10351699" cy="95410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সমস্যাঃএকটি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বৃত্তকার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মাঠকে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ঘিরে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রাস্তা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আছে।রাস্তাটির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ভিতরের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অপেক্ষা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বাইরের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44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বড়।রাস্তাটির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39" y="4912311"/>
                <a:ext cx="10351699" cy="954107"/>
              </a:xfrm>
              <a:prstGeom prst="rect">
                <a:avLst/>
              </a:prstGeom>
              <a:blipFill>
                <a:blip r:embed="rId2"/>
                <a:stretch>
                  <a:fillRect l="-1116" t="-4969" b="-1614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4011283" y="1690776"/>
            <a:ext cx="2648309" cy="2596551"/>
            <a:chOff x="4011283" y="1690776"/>
            <a:chExt cx="2648309" cy="2596551"/>
          </a:xfrm>
        </p:grpSpPr>
        <p:sp>
          <p:nvSpPr>
            <p:cNvPr id="2" name="Oval 1"/>
            <p:cNvSpPr/>
            <p:nvPr/>
          </p:nvSpPr>
          <p:spPr>
            <a:xfrm>
              <a:off x="4011283" y="1690776"/>
              <a:ext cx="2648309" cy="25965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546121" y="2225614"/>
              <a:ext cx="1604514" cy="1570009"/>
            </a:xfrm>
            <a:prstGeom prst="ellipse">
              <a:avLst/>
            </a:prstGeom>
            <a:ln w="57150">
              <a:solidFill>
                <a:srgbClr val="FFFF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endCxn id="9" idx="6"/>
            </p:cNvCxnSpPr>
            <p:nvPr/>
          </p:nvCxnSpPr>
          <p:spPr>
            <a:xfrm>
              <a:off x="5313872" y="3001992"/>
              <a:ext cx="836763" cy="86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313872" y="2071032"/>
              <a:ext cx="936319" cy="93958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036507" y="3810642"/>
              <a:ext cx="9218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রাস্তা</a:t>
              </a:r>
              <a:endPara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70972" y="1763949"/>
              <a:ext cx="836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রাস্তা</a:t>
              </a:r>
              <a:endPara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 rot="18845835">
                  <a:off x="4836884" y="2454495"/>
                  <a:ext cx="92733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oMath>
                    </m:oMathPara>
                  </a14:m>
                  <a:endPara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845835">
                  <a:off x="4836884" y="2454495"/>
                  <a:ext cx="927338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295507" y="2967335"/>
                  <a:ext cx="72253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</m:oMath>
                    </m:oMathPara>
                  </a14:m>
                  <a:endPara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5507" y="2967335"/>
                  <a:ext cx="72253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391" y="421118"/>
            <a:ext cx="2874132" cy="17352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984009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9965" y="120535"/>
            <a:ext cx="12052070" cy="6616931"/>
            <a:chOff x="124690" y="141316"/>
            <a:chExt cx="11912139" cy="6616931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124690" y="141316"/>
              <a:ext cx="11912139" cy="6616931"/>
            </a:xfrm>
            <a:prstGeom prst="frame">
              <a:avLst>
                <a:gd name="adj1" fmla="val 985"/>
              </a:avLst>
            </a:prstGeom>
            <a:grpFill/>
            <a:ln cmpd="tri">
              <a:prstDash val="sysDash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283698" y="281326"/>
              <a:ext cx="11594123" cy="6336911"/>
            </a:xfrm>
            <a:prstGeom prst="flowChartProcess">
              <a:avLst/>
            </a:prstGeom>
            <a:grpFill/>
            <a:ln w="76200" cmpd="tri">
              <a:prstDash val="sysDash"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64146" y="852592"/>
            <a:ext cx="368348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81554" y="1781030"/>
                <a:ext cx="7008964" cy="414959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সমাধানঃধরি,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মাঠের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</a:p>
              <a:p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মাঠের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বৃত্তকার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মাঠসহ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রাস্তার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বৃত্তকার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মাঠসহ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রাস্তার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</a:t>
                </a:r>
                <a:r>
                  <a:rPr lang="en-US" sz="28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প্রশ্নমতে,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44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44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44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1416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003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রাস্তাটির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003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554" y="1781030"/>
                <a:ext cx="7008964" cy="4149598"/>
              </a:xfrm>
              <a:prstGeom prst="rect">
                <a:avLst/>
              </a:prstGeom>
              <a:blipFill>
                <a:blip r:embed="rId2"/>
                <a:stretch>
                  <a:fillRect l="-1828" t="-1175" b="-337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33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9965" y="120535"/>
            <a:ext cx="12052070" cy="6616931"/>
            <a:chOff x="124690" y="141316"/>
            <a:chExt cx="11912139" cy="6616931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124690" y="141316"/>
              <a:ext cx="11912139" cy="6616931"/>
            </a:xfrm>
            <a:prstGeom prst="frame">
              <a:avLst>
                <a:gd name="adj1" fmla="val 985"/>
              </a:avLst>
            </a:prstGeom>
            <a:grpFill/>
            <a:ln cmpd="tri">
              <a:prstDash val="sysDash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283698" y="281326"/>
              <a:ext cx="11594123" cy="6336911"/>
            </a:xfrm>
            <a:prstGeom prst="flowChartProcess">
              <a:avLst/>
            </a:prstGeom>
            <a:grpFill/>
            <a:ln w="76200" cmpd="tri">
              <a:prstDash val="sysDash"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382220" y="483078"/>
            <a:ext cx="250166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5798" y="4103928"/>
                <a:ext cx="10774392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সমস্যাঃএকটি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গাড়ির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সামনের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চাকার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পিছনের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চাকার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ব্যাস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35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.।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8" y="4103928"/>
                <a:ext cx="10774392" cy="523220"/>
              </a:xfrm>
              <a:prstGeom prst="rect">
                <a:avLst/>
              </a:prstGeom>
              <a:blipFill>
                <a:blip r:embed="rId2"/>
                <a:stretch>
                  <a:fillRect l="-1015" t="-6593" b="-2857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7557" y="4920437"/>
                <a:ext cx="10494035" cy="13849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গাড়িটির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সামনের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চাকার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.?</a:t>
                </a: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গাড়িটির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চাকাদ্বয়ের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পার্থক্য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88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পথ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যেতে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সামনের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চাকা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পিছনের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অপেক্ষা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বেশি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ঘুরবে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7" y="4920437"/>
                <a:ext cx="10494035" cy="1384995"/>
              </a:xfrm>
              <a:prstGeom prst="rect">
                <a:avLst/>
              </a:prstGeom>
              <a:blipFill>
                <a:blip r:embed="rId3"/>
                <a:stretch>
                  <a:fillRect l="-1161" t="-3493" b="-11790"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85798" y="3404616"/>
            <a:ext cx="224492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8588" y="1097051"/>
            <a:ext cx="3288924" cy="2569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71466" y="2751826"/>
                <a:ext cx="10826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𝟑𝟓</m:t>
                    </m:r>
                  </m:oMath>
                </a14:m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466" y="2751826"/>
                <a:ext cx="1082618" cy="400110"/>
              </a:xfrm>
              <a:prstGeom prst="rect">
                <a:avLst/>
              </a:prstGeom>
              <a:blipFill>
                <a:blip r:embed="rId5"/>
                <a:stretch>
                  <a:fillRect t="-6061" r="-561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880899" y="2842581"/>
                <a:ext cx="10826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𝟐𝟖</m:t>
                    </m:r>
                  </m:oMath>
                </a14:m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899" y="2842581"/>
                <a:ext cx="1082618" cy="400110"/>
              </a:xfrm>
              <a:prstGeom prst="rect">
                <a:avLst/>
              </a:prstGeom>
              <a:blipFill>
                <a:blip r:embed="rId6"/>
                <a:stretch>
                  <a:fillRect t="-6061" r="-565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/>
          <p:nvPr/>
        </p:nvCxnSpPr>
        <p:spPr>
          <a:xfrm>
            <a:off x="3012776" y="3107632"/>
            <a:ext cx="1084774" cy="135059"/>
          </a:xfrm>
          <a:prstGeom prst="bentConnector3">
            <a:avLst>
              <a:gd name="adj1" fmla="val -168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2" idx="1"/>
          </p:cNvCxnSpPr>
          <p:nvPr/>
        </p:nvCxnSpPr>
        <p:spPr>
          <a:xfrm rot="10800000" flipV="1">
            <a:off x="7277513" y="3042636"/>
            <a:ext cx="1603387" cy="29080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209691" y="2570672"/>
            <a:ext cx="1276709" cy="67202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305909" y="3188040"/>
            <a:ext cx="85401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590859" y="3572313"/>
            <a:ext cx="62878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endParaRPr lang="en-US" sz="20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962189" y="2915728"/>
            <a:ext cx="621163" cy="6564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208017" y="3291722"/>
            <a:ext cx="195781" cy="2713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494" y="404076"/>
            <a:ext cx="2616679" cy="19625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6253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9965" y="120535"/>
            <a:ext cx="12052070" cy="6616931"/>
            <a:chOff x="124690" y="141316"/>
            <a:chExt cx="11912139" cy="6616931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124690" y="141316"/>
              <a:ext cx="11912139" cy="6616931"/>
            </a:xfrm>
            <a:prstGeom prst="frame">
              <a:avLst>
                <a:gd name="adj1" fmla="val 985"/>
              </a:avLst>
            </a:prstGeom>
            <a:grpFill/>
            <a:ln cmpd="tri">
              <a:prstDash val="sysDash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283698" y="281326"/>
              <a:ext cx="11594123" cy="6336911"/>
            </a:xfrm>
            <a:prstGeom prst="flowChartProcess">
              <a:avLst/>
            </a:prstGeom>
            <a:grpFill/>
            <a:ln w="76200" cmpd="tri">
              <a:prstDash val="sysDash"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15132" y="396814"/>
            <a:ext cx="221698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2236" y="1872548"/>
                <a:ext cx="111675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1.যদি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50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25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.(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	   খ)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67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.(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      গ)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84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	       ঘ)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36" y="1872548"/>
                <a:ext cx="11167528" cy="830997"/>
              </a:xfrm>
              <a:prstGeom prst="rect">
                <a:avLst/>
              </a:prstGeom>
              <a:blipFill>
                <a:blip r:embed="rId2"/>
                <a:stretch>
                  <a:fillRect l="-81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99365" y="2229780"/>
                <a:ext cx="422694" cy="489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365" y="2229780"/>
                <a:ext cx="422694" cy="4891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2236" y="2943163"/>
                <a:ext cx="113835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2.একটি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সে.মি.এবং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11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সে.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.।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বৃত্তচাপটির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ডিগ্রী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তৈরী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    		   খ)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 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                  গ)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 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                    ঘ)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36" y="2943163"/>
                <a:ext cx="11383590" cy="830997"/>
              </a:xfrm>
              <a:prstGeom prst="rect">
                <a:avLst/>
              </a:prstGeom>
              <a:blipFill>
                <a:blip r:embed="rId5"/>
                <a:stretch>
                  <a:fillRect l="-803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99365" y="3315803"/>
                <a:ext cx="422694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365" y="3315803"/>
                <a:ext cx="422694" cy="4891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7569" y="3911572"/>
                <a:ext cx="113835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3.একটি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চাকা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72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পথ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যেতে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18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ঘুরে,চাকাটির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40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             খ)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38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                  গ)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02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                     ঘ)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12980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69" y="3911572"/>
                <a:ext cx="11383590" cy="830997"/>
              </a:xfrm>
              <a:prstGeom prst="rect">
                <a:avLst/>
              </a:prstGeom>
              <a:blipFill>
                <a:blip r:embed="rId7"/>
                <a:stretch>
                  <a:fillRect l="-857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0889" y="4253396"/>
                <a:ext cx="422694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89" y="4253396"/>
                <a:ext cx="422694" cy="4891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2236" y="4991663"/>
                <a:ext cx="11383590" cy="88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4.একটি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অন্তর্বৃত্তের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সে.মি.হলে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             খ)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                  গ)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ঘ)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36" y="4991663"/>
                <a:ext cx="11383590" cy="882934"/>
              </a:xfrm>
              <a:prstGeom prst="rect">
                <a:avLst/>
              </a:prstGeom>
              <a:blipFill>
                <a:blip r:embed="rId9"/>
                <a:stretch>
                  <a:fillRect l="-803" t="-4828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179" y="396814"/>
            <a:ext cx="2537023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800485" y="5455429"/>
                <a:ext cx="422694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485" y="5455429"/>
                <a:ext cx="422694" cy="4891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03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9965" y="120535"/>
            <a:ext cx="12052070" cy="6616931"/>
            <a:chOff x="124690" y="141316"/>
            <a:chExt cx="11912139" cy="6616931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124690" y="141316"/>
              <a:ext cx="11912139" cy="6616931"/>
            </a:xfrm>
            <a:prstGeom prst="frame">
              <a:avLst>
                <a:gd name="adj1" fmla="val 985"/>
              </a:avLst>
            </a:prstGeom>
            <a:grpFill/>
            <a:ln cmpd="tri">
              <a:prstDash val="sysDash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283698" y="281326"/>
              <a:ext cx="11594123" cy="6336911"/>
            </a:xfrm>
            <a:prstGeom prst="flowChartProcess">
              <a:avLst/>
            </a:prstGeom>
            <a:grpFill/>
            <a:ln w="76200" cmpd="tri">
              <a:prstDash val="sysDash"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97547" y="655606"/>
            <a:ext cx="221698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9472" y="2574165"/>
            <a:ext cx="1915064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63305" y="3429000"/>
                <a:ext cx="9411419" cy="52322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সমস্যাঃএকটি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126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305" y="3429000"/>
                <a:ext cx="9411419" cy="523220"/>
              </a:xfrm>
              <a:prstGeom prst="rect">
                <a:avLst/>
              </a:prstGeom>
              <a:blipFill>
                <a:blip r:embed="rId2"/>
                <a:stretch>
                  <a:fillRect l="-1293" t="-9091" b="-3068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812211" y="4708915"/>
            <a:ext cx="6706205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দ্বিগুন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বৃত্তচাপের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বৃত্তক্ষেত্র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বৃত্তকলার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206041" y="4045789"/>
            <a:ext cx="375250" cy="523116"/>
          </a:xfrm>
          <a:prstGeom prst="downArrow">
            <a:avLst>
              <a:gd name="adj1" fmla="val 31609"/>
              <a:gd name="adj2" fmla="val 4770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8660922" y="443073"/>
            <a:ext cx="2810573" cy="2388602"/>
            <a:chOff x="8660922" y="443073"/>
            <a:chExt cx="2810573" cy="2388602"/>
          </a:xfrm>
        </p:grpSpPr>
        <p:grpSp>
          <p:nvGrpSpPr>
            <p:cNvPr id="33" name="Group 32"/>
            <p:cNvGrpSpPr/>
            <p:nvPr/>
          </p:nvGrpSpPr>
          <p:grpSpPr>
            <a:xfrm>
              <a:off x="8660922" y="443073"/>
              <a:ext cx="2810573" cy="2131092"/>
              <a:chOff x="8660922" y="443073"/>
              <a:chExt cx="2810573" cy="2131092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8660922" y="443073"/>
                <a:ext cx="2810573" cy="2131092"/>
                <a:chOff x="8169133" y="581645"/>
                <a:chExt cx="2810573" cy="2131092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8445708" y="1316454"/>
                  <a:ext cx="2257425" cy="1396283"/>
                  <a:chOff x="7986614" y="1210594"/>
                  <a:chExt cx="2810573" cy="1723272"/>
                </a:xfrm>
              </p:grpSpPr>
              <p:sp>
                <p:nvSpPr>
                  <p:cNvPr id="10" name="Rectangle 9"/>
                  <p:cNvSpPr/>
                  <p:nvPr/>
                </p:nvSpPr>
                <p:spPr>
                  <a:xfrm>
                    <a:off x="7986614" y="1210594"/>
                    <a:ext cx="2810573" cy="1723272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atMod val="105000"/>
                          <a:tint val="67000"/>
                          <a:lumMod val="100000"/>
                        </a:schemeClr>
                      </a:gs>
                      <a:gs pos="57000">
                        <a:schemeClr val="accent1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1">
                          <a:lumMod val="105000"/>
                          <a:satMod val="109000"/>
                          <a:tint val="81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outerShdw dir="12840000" sx="103000" sy="103000" algn="ctr" rotWithShape="0">
                      <a:srgbClr val="000000">
                        <a:alpha val="67000"/>
                      </a:srgbClr>
                    </a:outerShdw>
                  </a:effectLst>
                  <a:scene3d>
                    <a:camera prst="orthographicFront">
                      <a:rot lat="0" lon="1800000" rev="0"/>
                    </a:camera>
                    <a:lightRig rig="threePt" dir="t"/>
                  </a:scene3d>
                  <a:sp3d prstMaterial="metal"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9161253" y="1462717"/>
                    <a:ext cx="388189" cy="1143414"/>
                  </a:xfrm>
                  <a:prstGeom prst="rect">
                    <a:avLst/>
                  </a:prstGeom>
                  <a:ln w="381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9847051" y="1664685"/>
                    <a:ext cx="388189" cy="561907"/>
                  </a:xfrm>
                  <a:prstGeom prst="rect">
                    <a:avLst/>
                  </a:prstGeom>
                  <a:ln w="381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8515785" y="1657418"/>
                    <a:ext cx="388189" cy="561907"/>
                  </a:xfrm>
                  <a:prstGeom prst="rect">
                    <a:avLst/>
                  </a:prstGeom>
                  <a:ln w="381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5" name="Straight Connector 14"/>
                  <p:cNvCxnSpPr>
                    <a:stCxn id="13" idx="0"/>
                  </p:cNvCxnSpPr>
                  <p:nvPr/>
                </p:nvCxnSpPr>
                <p:spPr>
                  <a:xfrm flipH="1">
                    <a:off x="8709879" y="1657418"/>
                    <a:ext cx="1" cy="56190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flipH="1">
                    <a:off x="10041146" y="1657418"/>
                    <a:ext cx="1" cy="56190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Isosceles Triangle 17"/>
                <p:cNvSpPr/>
                <p:nvPr/>
              </p:nvSpPr>
              <p:spPr>
                <a:xfrm>
                  <a:off x="8169133" y="581645"/>
                  <a:ext cx="2810573" cy="688488"/>
                </a:xfrm>
                <a:prstGeom prst="triangle">
                  <a:avLst/>
                </a:prstGeom>
                <a:pattFill prst="pct75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" name="Straight Connector 21"/>
                <p:cNvCxnSpPr>
                  <a:endCxn id="18" idx="4"/>
                </p:cNvCxnSpPr>
                <p:nvPr/>
              </p:nvCxnSpPr>
              <p:spPr>
                <a:xfrm>
                  <a:off x="8188183" y="1270133"/>
                  <a:ext cx="2791523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Cube 28"/>
                <p:cNvSpPr/>
                <p:nvPr/>
              </p:nvSpPr>
              <p:spPr>
                <a:xfrm>
                  <a:off x="9305925" y="2537919"/>
                  <a:ext cx="395032" cy="113553"/>
                </a:xfrm>
                <a:prstGeom prst="cub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2" name="Straight Connector 31"/>
              <p:cNvCxnSpPr>
                <a:stCxn id="11" idx="0"/>
                <a:endCxn id="11" idx="2"/>
              </p:cNvCxnSpPr>
              <p:nvPr/>
            </p:nvCxnSpPr>
            <p:spPr>
              <a:xfrm>
                <a:off x="10036851" y="1382165"/>
                <a:ext cx="0" cy="926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Cube 33"/>
            <p:cNvSpPr/>
            <p:nvPr/>
          </p:nvSpPr>
          <p:spPr>
            <a:xfrm>
              <a:off x="8937496" y="2606134"/>
              <a:ext cx="2187703" cy="108041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ube 34"/>
            <p:cNvSpPr/>
            <p:nvPr/>
          </p:nvSpPr>
          <p:spPr>
            <a:xfrm>
              <a:off x="9028724" y="2723634"/>
              <a:ext cx="2016253" cy="108041"/>
            </a:xfrm>
            <a:prstGeom prst="cub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56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  <p:bldP spid="9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64" y="349791"/>
            <a:ext cx="11766032" cy="64576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9965" y="120535"/>
            <a:ext cx="12052070" cy="6616931"/>
            <a:chOff x="124690" y="141316"/>
            <a:chExt cx="11912139" cy="6616931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124690" y="141316"/>
              <a:ext cx="11912139" cy="6616931"/>
            </a:xfrm>
            <a:prstGeom prst="frame">
              <a:avLst>
                <a:gd name="adj1" fmla="val 985"/>
              </a:avLst>
            </a:prstGeom>
            <a:grpFill/>
            <a:ln cmpd="tri">
              <a:prstDash val="sysDash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283698" y="281326"/>
              <a:ext cx="11594123" cy="6336911"/>
            </a:xfrm>
            <a:prstGeom prst="flowChartProcess">
              <a:avLst/>
            </a:prstGeom>
            <a:grpFill/>
            <a:ln w="76200" cmpd="tri">
              <a:prstDash val="sysDash"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0841" y="2316193"/>
            <a:ext cx="11730317" cy="5313872"/>
          </a:xfrm>
          <a:prstGeom prst="rect">
            <a:avLst/>
          </a:prstGeom>
          <a:noFill/>
          <a:ln>
            <a:noFill/>
          </a:ln>
        </p:spPr>
        <p:txBody>
          <a:bodyPr wrap="square" lIns="822960" tIns="548640" rIns="640080" bIns="457200" rtlCol="0">
            <a:prstTxWarp prst="textArchUp">
              <a:avLst>
                <a:gd name="adj" fmla="val 9025105"/>
              </a:avLst>
            </a:prstTxWarp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4990" y="2706232"/>
            <a:ext cx="3440204" cy="58477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4990" y="3431017"/>
            <a:ext cx="253760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endParaRPr lang="en-US" sz="66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8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8" grpId="1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9727597" y="1402479"/>
            <a:ext cx="1285534" cy="1253821"/>
            <a:chOff x="9727597" y="1402479"/>
            <a:chExt cx="1285534" cy="1253821"/>
          </a:xfrm>
        </p:grpSpPr>
        <p:sp>
          <p:nvSpPr>
            <p:cNvPr id="34" name="Chord 33"/>
            <p:cNvSpPr/>
            <p:nvPr/>
          </p:nvSpPr>
          <p:spPr>
            <a:xfrm rot="6530582">
              <a:off x="9743453" y="1386623"/>
              <a:ext cx="1253821" cy="1285534"/>
            </a:xfrm>
            <a:prstGeom prst="chord">
              <a:avLst>
                <a:gd name="adj1" fmla="val 3129524"/>
                <a:gd name="adj2" fmla="val 1620000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975508" y="1540069"/>
              <a:ext cx="78970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463655" y="1417241"/>
            <a:ext cx="1285534" cy="1253821"/>
            <a:chOff x="5463655" y="1417241"/>
            <a:chExt cx="1285534" cy="1253821"/>
          </a:xfrm>
          <a:solidFill>
            <a:schemeClr val="accent2"/>
          </a:solidFill>
        </p:grpSpPr>
        <p:sp>
          <p:nvSpPr>
            <p:cNvPr id="28" name="Chord 27"/>
            <p:cNvSpPr/>
            <p:nvPr/>
          </p:nvSpPr>
          <p:spPr>
            <a:xfrm rot="6530582">
              <a:off x="5479511" y="1401385"/>
              <a:ext cx="1253821" cy="1285534"/>
            </a:xfrm>
            <a:prstGeom prst="chord">
              <a:avLst>
                <a:gd name="adj1" fmla="val 3129524"/>
                <a:gd name="adj2" fmla="val 1620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91584" y="1543767"/>
              <a:ext cx="78970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26996" y="1402478"/>
            <a:ext cx="1285534" cy="1253821"/>
            <a:chOff x="7626996" y="1402478"/>
            <a:chExt cx="1285534" cy="125382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1" name="Chord 30"/>
            <p:cNvSpPr/>
            <p:nvPr/>
          </p:nvSpPr>
          <p:spPr>
            <a:xfrm rot="6530582">
              <a:off x="7642852" y="1386622"/>
              <a:ext cx="1253821" cy="1285534"/>
            </a:xfrm>
            <a:prstGeom prst="chord">
              <a:avLst>
                <a:gd name="adj1" fmla="val 3129524"/>
                <a:gd name="adj2" fmla="val 1620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52414" y="1531647"/>
              <a:ext cx="83469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94020" y="1417241"/>
            <a:ext cx="1285534" cy="1253821"/>
            <a:chOff x="3194020" y="1417241"/>
            <a:chExt cx="1285534" cy="1253821"/>
          </a:xfrm>
        </p:grpSpPr>
        <p:sp>
          <p:nvSpPr>
            <p:cNvPr id="25" name="Chord 24"/>
            <p:cNvSpPr/>
            <p:nvPr/>
          </p:nvSpPr>
          <p:spPr>
            <a:xfrm rot="6530582">
              <a:off x="3209876" y="1401385"/>
              <a:ext cx="1253821" cy="1285534"/>
            </a:xfrm>
            <a:prstGeom prst="chord">
              <a:avLst>
                <a:gd name="adj1" fmla="val 3129524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1931" y="1559635"/>
              <a:ext cx="78970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9930" y="128848"/>
            <a:ext cx="12052070" cy="6616931"/>
            <a:chOff x="124690" y="141316"/>
            <a:chExt cx="11912139" cy="6616931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124690" y="141316"/>
              <a:ext cx="11912139" cy="6616931"/>
            </a:xfrm>
            <a:prstGeom prst="frame">
              <a:avLst>
                <a:gd name="adj1" fmla="val 985"/>
              </a:avLst>
            </a:prstGeom>
            <a:grpFill/>
            <a:ln cmpd="tri">
              <a:prstDash val="sysDash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283698" y="281326"/>
              <a:ext cx="11594123" cy="6336911"/>
            </a:xfrm>
            <a:prstGeom prst="flowChartProcess">
              <a:avLst/>
            </a:prstGeom>
            <a:grpFill/>
            <a:ln w="76200" cmpd="tri">
              <a:prstDash val="sysDash"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65" y="896504"/>
            <a:ext cx="1298778" cy="1509163"/>
          </a:xfrm>
          <a:prstGeom prst="rect">
            <a:avLst/>
          </a:prstGeom>
        </p:spPr>
      </p:pic>
      <p:sp>
        <p:nvSpPr>
          <p:cNvPr id="8" name="Donut 7"/>
          <p:cNvSpPr/>
          <p:nvPr/>
        </p:nvSpPr>
        <p:spPr>
          <a:xfrm>
            <a:off x="666706" y="3695107"/>
            <a:ext cx="1950098" cy="2006082"/>
          </a:xfrm>
          <a:prstGeom prst="donut">
            <a:avLst/>
          </a:prstGeom>
          <a:solidFill>
            <a:srgbClr val="7030A0"/>
          </a:solidFill>
          <a:ln>
            <a:noFill/>
          </a:ln>
          <a:scene3d>
            <a:camera prst="orthographicFront">
              <a:rot lat="17400000" lon="0" rev="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41351" y="2575431"/>
            <a:ext cx="1812472" cy="2313994"/>
          </a:xfrm>
          <a:custGeom>
            <a:avLst/>
            <a:gdLst>
              <a:gd name="connsiteX0" fmla="*/ 0 w 1812472"/>
              <a:gd name="connsiteY0" fmla="*/ 0 h 2313994"/>
              <a:gd name="connsiteX1" fmla="*/ 1812472 w 1812472"/>
              <a:gd name="connsiteY1" fmla="*/ 0 h 2313994"/>
              <a:gd name="connsiteX2" fmla="*/ 1397109 w 1812472"/>
              <a:gd name="connsiteY2" fmla="*/ 2108384 h 2313994"/>
              <a:gd name="connsiteX3" fmla="*/ 1399592 w 1812472"/>
              <a:gd name="connsiteY3" fmla="*/ 2118051 h 2313994"/>
              <a:gd name="connsiteX4" fmla="*/ 900404 w 1812472"/>
              <a:gd name="connsiteY4" fmla="*/ 2313994 h 2313994"/>
              <a:gd name="connsiteX5" fmla="*/ 401216 w 1812472"/>
              <a:gd name="connsiteY5" fmla="*/ 2118051 h 2313994"/>
              <a:gd name="connsiteX6" fmla="*/ 410300 w 1812472"/>
              <a:gd name="connsiteY6" fmla="*/ 2082682 h 231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2472" h="2313994">
                <a:moveTo>
                  <a:pt x="0" y="0"/>
                </a:moveTo>
                <a:lnTo>
                  <a:pt x="1812472" y="0"/>
                </a:lnTo>
                <a:lnTo>
                  <a:pt x="1397109" y="2108384"/>
                </a:lnTo>
                <a:lnTo>
                  <a:pt x="1399592" y="2118051"/>
                </a:lnTo>
                <a:cubicBezTo>
                  <a:pt x="1399592" y="2226267"/>
                  <a:pt x="1176098" y="2313994"/>
                  <a:pt x="900404" y="2313994"/>
                </a:cubicBezTo>
                <a:cubicBezTo>
                  <a:pt x="624710" y="2313994"/>
                  <a:pt x="401216" y="2226267"/>
                  <a:pt x="401216" y="2118051"/>
                </a:cubicBezTo>
                <a:lnTo>
                  <a:pt x="410300" y="2082682"/>
                </a:lnTo>
                <a:close/>
              </a:path>
            </a:pathLst>
          </a:custGeom>
          <a:gradFill flip="none" rotWithShape="1">
            <a:gsLst>
              <a:gs pos="54000">
                <a:schemeClr val="bg1">
                  <a:lumMod val="42000"/>
                  <a:lumOff val="58000"/>
                  <a:alpha val="65000"/>
                </a:schemeClr>
              </a:gs>
              <a:gs pos="81000">
                <a:schemeClr val="bg1">
                  <a:lumMod val="13000"/>
                  <a:lumOff val="87000"/>
                  <a:alpha val="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Diagonal Corner Rectangle 9"/>
          <p:cNvSpPr/>
          <p:nvPr/>
        </p:nvSpPr>
        <p:spPr>
          <a:xfrm>
            <a:off x="741351" y="2267521"/>
            <a:ext cx="1812472" cy="307910"/>
          </a:xfrm>
          <a:prstGeom prst="round2DiagRect">
            <a:avLst>
              <a:gd name="adj1" fmla="val 16667"/>
              <a:gd name="adj2" fmla="val 21212"/>
            </a:avLst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351" y="2256057"/>
            <a:ext cx="18754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মো:বিশারত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onut 11"/>
          <p:cNvSpPr/>
          <p:nvPr/>
        </p:nvSpPr>
        <p:spPr>
          <a:xfrm>
            <a:off x="2909163" y="3698219"/>
            <a:ext cx="1950098" cy="2006082"/>
          </a:xfrm>
          <a:prstGeom prst="donut">
            <a:avLst/>
          </a:prstGeom>
          <a:solidFill>
            <a:srgbClr val="00B0F0"/>
          </a:solidFill>
          <a:ln>
            <a:noFill/>
          </a:ln>
          <a:scene3d>
            <a:camera prst="orthographicFront">
              <a:rot lat="17400000" lon="0" rev="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983808" y="2578543"/>
            <a:ext cx="1812472" cy="2313994"/>
          </a:xfrm>
          <a:custGeom>
            <a:avLst/>
            <a:gdLst>
              <a:gd name="connsiteX0" fmla="*/ 0 w 1812472"/>
              <a:gd name="connsiteY0" fmla="*/ 0 h 2313994"/>
              <a:gd name="connsiteX1" fmla="*/ 1812472 w 1812472"/>
              <a:gd name="connsiteY1" fmla="*/ 0 h 2313994"/>
              <a:gd name="connsiteX2" fmla="*/ 1397109 w 1812472"/>
              <a:gd name="connsiteY2" fmla="*/ 2108384 h 2313994"/>
              <a:gd name="connsiteX3" fmla="*/ 1399592 w 1812472"/>
              <a:gd name="connsiteY3" fmla="*/ 2118051 h 2313994"/>
              <a:gd name="connsiteX4" fmla="*/ 900404 w 1812472"/>
              <a:gd name="connsiteY4" fmla="*/ 2313994 h 2313994"/>
              <a:gd name="connsiteX5" fmla="*/ 401216 w 1812472"/>
              <a:gd name="connsiteY5" fmla="*/ 2118051 h 2313994"/>
              <a:gd name="connsiteX6" fmla="*/ 410300 w 1812472"/>
              <a:gd name="connsiteY6" fmla="*/ 2082682 h 231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2472" h="2313994">
                <a:moveTo>
                  <a:pt x="0" y="0"/>
                </a:moveTo>
                <a:lnTo>
                  <a:pt x="1812472" y="0"/>
                </a:lnTo>
                <a:lnTo>
                  <a:pt x="1397109" y="2108384"/>
                </a:lnTo>
                <a:lnTo>
                  <a:pt x="1399592" y="2118051"/>
                </a:lnTo>
                <a:cubicBezTo>
                  <a:pt x="1399592" y="2226267"/>
                  <a:pt x="1176098" y="2313994"/>
                  <a:pt x="900404" y="2313994"/>
                </a:cubicBezTo>
                <a:cubicBezTo>
                  <a:pt x="624710" y="2313994"/>
                  <a:pt x="401216" y="2226267"/>
                  <a:pt x="401216" y="2118051"/>
                </a:cubicBezTo>
                <a:lnTo>
                  <a:pt x="410300" y="2082682"/>
                </a:lnTo>
                <a:close/>
              </a:path>
            </a:pathLst>
          </a:custGeom>
          <a:gradFill flip="none" rotWithShape="1">
            <a:gsLst>
              <a:gs pos="53000">
                <a:schemeClr val="bg1">
                  <a:lumMod val="42000"/>
                  <a:lumOff val="58000"/>
                  <a:alpha val="53000"/>
                </a:schemeClr>
              </a:gs>
              <a:gs pos="82000">
                <a:schemeClr val="bg1">
                  <a:lumMod val="13000"/>
                  <a:lumOff val="87000"/>
                  <a:alpha val="1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>
            <a:off x="2983808" y="2270633"/>
            <a:ext cx="1812472" cy="307910"/>
          </a:xfrm>
          <a:prstGeom prst="round2DiagRect">
            <a:avLst>
              <a:gd name="adj1" fmla="val 16667"/>
              <a:gd name="adj2" fmla="val 21212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onut 14"/>
          <p:cNvSpPr/>
          <p:nvPr/>
        </p:nvSpPr>
        <p:spPr>
          <a:xfrm>
            <a:off x="5104971" y="3682669"/>
            <a:ext cx="1950098" cy="2006082"/>
          </a:xfrm>
          <a:prstGeom prst="donut">
            <a:avLst/>
          </a:prstGeom>
          <a:solidFill>
            <a:srgbClr val="002060"/>
          </a:solidFill>
          <a:ln>
            <a:noFill/>
          </a:ln>
          <a:scene3d>
            <a:camera prst="orthographicFront">
              <a:rot lat="17400000" lon="0" rev="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179616" y="2562993"/>
            <a:ext cx="1812472" cy="2313994"/>
          </a:xfrm>
          <a:custGeom>
            <a:avLst/>
            <a:gdLst>
              <a:gd name="connsiteX0" fmla="*/ 0 w 1812472"/>
              <a:gd name="connsiteY0" fmla="*/ 0 h 2313994"/>
              <a:gd name="connsiteX1" fmla="*/ 1812472 w 1812472"/>
              <a:gd name="connsiteY1" fmla="*/ 0 h 2313994"/>
              <a:gd name="connsiteX2" fmla="*/ 1397109 w 1812472"/>
              <a:gd name="connsiteY2" fmla="*/ 2108384 h 2313994"/>
              <a:gd name="connsiteX3" fmla="*/ 1399592 w 1812472"/>
              <a:gd name="connsiteY3" fmla="*/ 2118051 h 2313994"/>
              <a:gd name="connsiteX4" fmla="*/ 900404 w 1812472"/>
              <a:gd name="connsiteY4" fmla="*/ 2313994 h 2313994"/>
              <a:gd name="connsiteX5" fmla="*/ 401216 w 1812472"/>
              <a:gd name="connsiteY5" fmla="*/ 2118051 h 2313994"/>
              <a:gd name="connsiteX6" fmla="*/ 410300 w 1812472"/>
              <a:gd name="connsiteY6" fmla="*/ 2082682 h 231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2472" h="2313994">
                <a:moveTo>
                  <a:pt x="0" y="0"/>
                </a:moveTo>
                <a:lnTo>
                  <a:pt x="1812472" y="0"/>
                </a:lnTo>
                <a:lnTo>
                  <a:pt x="1397109" y="2108384"/>
                </a:lnTo>
                <a:lnTo>
                  <a:pt x="1399592" y="2118051"/>
                </a:lnTo>
                <a:cubicBezTo>
                  <a:pt x="1399592" y="2226267"/>
                  <a:pt x="1176098" y="2313994"/>
                  <a:pt x="900404" y="2313994"/>
                </a:cubicBezTo>
                <a:cubicBezTo>
                  <a:pt x="624710" y="2313994"/>
                  <a:pt x="401216" y="2226267"/>
                  <a:pt x="401216" y="2118051"/>
                </a:cubicBezTo>
                <a:lnTo>
                  <a:pt x="410300" y="2082682"/>
                </a:lnTo>
                <a:close/>
              </a:path>
            </a:pathLst>
          </a:custGeom>
          <a:gradFill flip="none" rotWithShape="1">
            <a:gsLst>
              <a:gs pos="53000">
                <a:schemeClr val="bg1">
                  <a:lumMod val="42000"/>
                  <a:lumOff val="58000"/>
                  <a:alpha val="53000"/>
                </a:schemeClr>
              </a:gs>
              <a:gs pos="82000">
                <a:schemeClr val="bg1">
                  <a:lumMod val="13000"/>
                  <a:lumOff val="87000"/>
                  <a:alpha val="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Diagonal Corner Rectangle 16"/>
          <p:cNvSpPr/>
          <p:nvPr/>
        </p:nvSpPr>
        <p:spPr>
          <a:xfrm>
            <a:off x="5179616" y="2255083"/>
            <a:ext cx="1812472" cy="307910"/>
          </a:xfrm>
          <a:prstGeom prst="round2DiagRect">
            <a:avLst>
              <a:gd name="adj1" fmla="val 16667"/>
              <a:gd name="adj2" fmla="val 21212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onut 17"/>
          <p:cNvSpPr/>
          <p:nvPr/>
        </p:nvSpPr>
        <p:spPr>
          <a:xfrm>
            <a:off x="7300779" y="3667119"/>
            <a:ext cx="1950098" cy="2006082"/>
          </a:xfrm>
          <a:prstGeom prst="donut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17400000" lon="0" rev="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375424" y="2547443"/>
            <a:ext cx="1812472" cy="2313994"/>
          </a:xfrm>
          <a:custGeom>
            <a:avLst/>
            <a:gdLst>
              <a:gd name="connsiteX0" fmla="*/ 0 w 1812472"/>
              <a:gd name="connsiteY0" fmla="*/ 0 h 2313994"/>
              <a:gd name="connsiteX1" fmla="*/ 1812472 w 1812472"/>
              <a:gd name="connsiteY1" fmla="*/ 0 h 2313994"/>
              <a:gd name="connsiteX2" fmla="*/ 1397109 w 1812472"/>
              <a:gd name="connsiteY2" fmla="*/ 2108384 h 2313994"/>
              <a:gd name="connsiteX3" fmla="*/ 1399592 w 1812472"/>
              <a:gd name="connsiteY3" fmla="*/ 2118051 h 2313994"/>
              <a:gd name="connsiteX4" fmla="*/ 900404 w 1812472"/>
              <a:gd name="connsiteY4" fmla="*/ 2313994 h 2313994"/>
              <a:gd name="connsiteX5" fmla="*/ 401216 w 1812472"/>
              <a:gd name="connsiteY5" fmla="*/ 2118051 h 2313994"/>
              <a:gd name="connsiteX6" fmla="*/ 410300 w 1812472"/>
              <a:gd name="connsiteY6" fmla="*/ 2082682 h 231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2472" h="2313994">
                <a:moveTo>
                  <a:pt x="0" y="0"/>
                </a:moveTo>
                <a:lnTo>
                  <a:pt x="1812472" y="0"/>
                </a:lnTo>
                <a:lnTo>
                  <a:pt x="1397109" y="2108384"/>
                </a:lnTo>
                <a:lnTo>
                  <a:pt x="1399592" y="2118051"/>
                </a:lnTo>
                <a:cubicBezTo>
                  <a:pt x="1399592" y="2226267"/>
                  <a:pt x="1176098" y="2313994"/>
                  <a:pt x="900404" y="2313994"/>
                </a:cubicBezTo>
                <a:cubicBezTo>
                  <a:pt x="624710" y="2313994"/>
                  <a:pt x="401216" y="2226267"/>
                  <a:pt x="401216" y="2118051"/>
                </a:cubicBezTo>
                <a:lnTo>
                  <a:pt x="410300" y="2082682"/>
                </a:lnTo>
                <a:close/>
              </a:path>
            </a:pathLst>
          </a:custGeom>
          <a:gradFill flip="none" rotWithShape="1">
            <a:gsLst>
              <a:gs pos="53000">
                <a:schemeClr val="bg1">
                  <a:lumMod val="42000"/>
                  <a:lumOff val="58000"/>
                  <a:alpha val="53000"/>
                </a:schemeClr>
              </a:gs>
              <a:gs pos="81000">
                <a:schemeClr val="bg1">
                  <a:lumMod val="13000"/>
                  <a:lumOff val="87000"/>
                  <a:alpha val="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Diagonal Corner Rectangle 19"/>
          <p:cNvSpPr/>
          <p:nvPr/>
        </p:nvSpPr>
        <p:spPr>
          <a:xfrm>
            <a:off x="7375424" y="2239533"/>
            <a:ext cx="1812472" cy="307910"/>
          </a:xfrm>
          <a:prstGeom prst="round2DiagRect">
            <a:avLst>
              <a:gd name="adj1" fmla="val 16667"/>
              <a:gd name="adj2" fmla="val 21212"/>
            </a:avLst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Donut 20"/>
          <p:cNvSpPr/>
          <p:nvPr/>
        </p:nvSpPr>
        <p:spPr>
          <a:xfrm>
            <a:off x="9496587" y="3651569"/>
            <a:ext cx="1950098" cy="2006082"/>
          </a:xfrm>
          <a:prstGeom prst="donut">
            <a:avLst>
              <a:gd name="adj" fmla="val 25785"/>
            </a:avLst>
          </a:prstGeom>
          <a:solidFill>
            <a:srgbClr val="00B050"/>
          </a:solidFill>
          <a:ln>
            <a:noFill/>
          </a:ln>
          <a:scene3d>
            <a:camera prst="orthographicFront">
              <a:rot lat="17400000" lon="0" rev="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9571232" y="2531893"/>
            <a:ext cx="1812472" cy="2313994"/>
          </a:xfrm>
          <a:custGeom>
            <a:avLst/>
            <a:gdLst>
              <a:gd name="connsiteX0" fmla="*/ 0 w 1812472"/>
              <a:gd name="connsiteY0" fmla="*/ 0 h 2313994"/>
              <a:gd name="connsiteX1" fmla="*/ 1812472 w 1812472"/>
              <a:gd name="connsiteY1" fmla="*/ 0 h 2313994"/>
              <a:gd name="connsiteX2" fmla="*/ 1397109 w 1812472"/>
              <a:gd name="connsiteY2" fmla="*/ 2108384 h 2313994"/>
              <a:gd name="connsiteX3" fmla="*/ 1399592 w 1812472"/>
              <a:gd name="connsiteY3" fmla="*/ 2118051 h 2313994"/>
              <a:gd name="connsiteX4" fmla="*/ 900404 w 1812472"/>
              <a:gd name="connsiteY4" fmla="*/ 2313994 h 2313994"/>
              <a:gd name="connsiteX5" fmla="*/ 401216 w 1812472"/>
              <a:gd name="connsiteY5" fmla="*/ 2118051 h 2313994"/>
              <a:gd name="connsiteX6" fmla="*/ 410300 w 1812472"/>
              <a:gd name="connsiteY6" fmla="*/ 2082682 h 231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2472" h="2313994">
                <a:moveTo>
                  <a:pt x="0" y="0"/>
                </a:moveTo>
                <a:lnTo>
                  <a:pt x="1812472" y="0"/>
                </a:lnTo>
                <a:lnTo>
                  <a:pt x="1397109" y="2108384"/>
                </a:lnTo>
                <a:lnTo>
                  <a:pt x="1399592" y="2118051"/>
                </a:lnTo>
                <a:cubicBezTo>
                  <a:pt x="1399592" y="2226267"/>
                  <a:pt x="1176098" y="2313994"/>
                  <a:pt x="900404" y="2313994"/>
                </a:cubicBezTo>
                <a:cubicBezTo>
                  <a:pt x="624710" y="2313994"/>
                  <a:pt x="401216" y="2226267"/>
                  <a:pt x="401216" y="2118051"/>
                </a:cubicBezTo>
                <a:lnTo>
                  <a:pt x="410300" y="2082682"/>
                </a:lnTo>
                <a:close/>
              </a:path>
            </a:pathLst>
          </a:custGeom>
          <a:gradFill flip="none" rotWithShape="1">
            <a:gsLst>
              <a:gs pos="53000">
                <a:schemeClr val="bg1">
                  <a:lumMod val="42000"/>
                  <a:lumOff val="58000"/>
                  <a:alpha val="53000"/>
                </a:schemeClr>
              </a:gs>
              <a:gs pos="87000">
                <a:schemeClr val="bg1">
                  <a:lumMod val="13000"/>
                  <a:lumOff val="87000"/>
                  <a:alpha val="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 Diagonal Corner Rectangle 22"/>
          <p:cNvSpPr/>
          <p:nvPr/>
        </p:nvSpPr>
        <p:spPr>
          <a:xfrm>
            <a:off x="9571232" y="2223983"/>
            <a:ext cx="1812472" cy="307910"/>
          </a:xfrm>
          <a:prstGeom prst="round2DiagRect">
            <a:avLst>
              <a:gd name="adj1" fmla="val 16667"/>
              <a:gd name="adj2" fmla="val 21212"/>
            </a:avLst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71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8" y="991174"/>
            <a:ext cx="2968606" cy="3354744"/>
          </a:xfrm>
          <a:prstGeom prst="roundRect">
            <a:avLst>
              <a:gd name="adj" fmla="val 23058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991174"/>
            <a:ext cx="2981325" cy="3354744"/>
          </a:xfrm>
          <a:prstGeom prst="roundRect">
            <a:avLst>
              <a:gd name="adj" fmla="val 24894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69965" y="120535"/>
            <a:ext cx="12052070" cy="6616931"/>
            <a:chOff x="124690" y="141316"/>
            <a:chExt cx="11912139" cy="6616931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124690" y="141316"/>
              <a:ext cx="11912139" cy="6616931"/>
            </a:xfrm>
            <a:prstGeom prst="frame">
              <a:avLst>
                <a:gd name="adj1" fmla="val 985"/>
              </a:avLst>
            </a:prstGeom>
            <a:grpFill/>
            <a:ln cmpd="tri">
              <a:prstDash val="sysDash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283698" y="281326"/>
              <a:ext cx="11594123" cy="6336911"/>
            </a:xfrm>
            <a:prstGeom prst="flowChartProcess">
              <a:avLst/>
            </a:prstGeom>
            <a:grpFill/>
            <a:ln w="76200" cmpd="tri">
              <a:prstDash val="sysDash"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flipV="1">
            <a:off x="1094518" y="2827605"/>
            <a:ext cx="3125057" cy="3487470"/>
          </a:xfrm>
          <a:custGeom>
            <a:avLst/>
            <a:gdLst>
              <a:gd name="connsiteX0" fmla="*/ 0 w 3235569"/>
              <a:gd name="connsiteY0" fmla="*/ 3432516 h 3432516"/>
              <a:gd name="connsiteX1" fmla="*/ 794824 w 3235569"/>
              <a:gd name="connsiteY1" fmla="*/ 3432516 h 3432516"/>
              <a:gd name="connsiteX2" fmla="*/ 1617784 w 3235569"/>
              <a:gd name="connsiteY2" fmla="*/ 2658793 h 3432516"/>
              <a:gd name="connsiteX3" fmla="*/ 2440744 w 3235569"/>
              <a:gd name="connsiteY3" fmla="*/ 3432516 h 3432516"/>
              <a:gd name="connsiteX4" fmla="*/ 3235569 w 3235569"/>
              <a:gd name="connsiteY4" fmla="*/ 3432516 h 3432516"/>
              <a:gd name="connsiteX5" fmla="*/ 3235569 w 3235569"/>
              <a:gd name="connsiteY5" fmla="*/ 363581 h 3432516"/>
              <a:gd name="connsiteX6" fmla="*/ 2871988 w 3235569"/>
              <a:gd name="connsiteY6" fmla="*/ 0 h 3432516"/>
              <a:gd name="connsiteX7" fmla="*/ 363581 w 3235569"/>
              <a:gd name="connsiteY7" fmla="*/ 0 h 3432516"/>
              <a:gd name="connsiteX8" fmla="*/ 0 w 3235569"/>
              <a:gd name="connsiteY8" fmla="*/ 363581 h 343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5569" h="3432516">
                <a:moveTo>
                  <a:pt x="0" y="3432516"/>
                </a:moveTo>
                <a:lnTo>
                  <a:pt x="794824" y="3432516"/>
                </a:lnTo>
                <a:cubicBezTo>
                  <a:pt x="794824" y="3005201"/>
                  <a:pt x="1163276" y="2658793"/>
                  <a:pt x="1617784" y="2658793"/>
                </a:cubicBezTo>
                <a:cubicBezTo>
                  <a:pt x="2072292" y="2658793"/>
                  <a:pt x="2440744" y="3005201"/>
                  <a:pt x="2440744" y="3432516"/>
                </a:cubicBezTo>
                <a:lnTo>
                  <a:pt x="3235569" y="3432516"/>
                </a:lnTo>
                <a:lnTo>
                  <a:pt x="3235569" y="363581"/>
                </a:lnTo>
                <a:cubicBezTo>
                  <a:pt x="3235569" y="162781"/>
                  <a:pt x="3072788" y="0"/>
                  <a:pt x="2871988" y="0"/>
                </a:cubicBezTo>
                <a:lnTo>
                  <a:pt x="363581" y="0"/>
                </a:lnTo>
                <a:cubicBezTo>
                  <a:pt x="162781" y="0"/>
                  <a:pt x="0" y="162781"/>
                  <a:pt x="0" y="36358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127000" sx="107000" sy="107000" algn="ctr" rotWithShape="0">
              <a:schemeClr val="tx1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94518" y="3830159"/>
            <a:ext cx="3285933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মো:বিশারত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কালীগঞ্জ,ঝিনাইদহ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01711352632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 flipV="1">
            <a:off x="7986283" y="2856180"/>
            <a:ext cx="3125057" cy="3487470"/>
          </a:xfrm>
          <a:custGeom>
            <a:avLst/>
            <a:gdLst>
              <a:gd name="connsiteX0" fmla="*/ 0 w 3235569"/>
              <a:gd name="connsiteY0" fmla="*/ 3432516 h 3432516"/>
              <a:gd name="connsiteX1" fmla="*/ 794824 w 3235569"/>
              <a:gd name="connsiteY1" fmla="*/ 3432516 h 3432516"/>
              <a:gd name="connsiteX2" fmla="*/ 1617784 w 3235569"/>
              <a:gd name="connsiteY2" fmla="*/ 2658793 h 3432516"/>
              <a:gd name="connsiteX3" fmla="*/ 2440744 w 3235569"/>
              <a:gd name="connsiteY3" fmla="*/ 3432516 h 3432516"/>
              <a:gd name="connsiteX4" fmla="*/ 3235569 w 3235569"/>
              <a:gd name="connsiteY4" fmla="*/ 3432516 h 3432516"/>
              <a:gd name="connsiteX5" fmla="*/ 3235569 w 3235569"/>
              <a:gd name="connsiteY5" fmla="*/ 363581 h 3432516"/>
              <a:gd name="connsiteX6" fmla="*/ 2871988 w 3235569"/>
              <a:gd name="connsiteY6" fmla="*/ 0 h 3432516"/>
              <a:gd name="connsiteX7" fmla="*/ 363581 w 3235569"/>
              <a:gd name="connsiteY7" fmla="*/ 0 h 3432516"/>
              <a:gd name="connsiteX8" fmla="*/ 0 w 3235569"/>
              <a:gd name="connsiteY8" fmla="*/ 363581 h 343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5569" h="3432516">
                <a:moveTo>
                  <a:pt x="0" y="3432516"/>
                </a:moveTo>
                <a:lnTo>
                  <a:pt x="794824" y="3432516"/>
                </a:lnTo>
                <a:cubicBezTo>
                  <a:pt x="794824" y="3005201"/>
                  <a:pt x="1163276" y="2658793"/>
                  <a:pt x="1617784" y="2658793"/>
                </a:cubicBezTo>
                <a:cubicBezTo>
                  <a:pt x="2072292" y="2658793"/>
                  <a:pt x="2440744" y="3005201"/>
                  <a:pt x="2440744" y="3432516"/>
                </a:cubicBezTo>
                <a:lnTo>
                  <a:pt x="3235569" y="3432516"/>
                </a:lnTo>
                <a:lnTo>
                  <a:pt x="3235569" y="363581"/>
                </a:lnTo>
                <a:cubicBezTo>
                  <a:pt x="3235569" y="162781"/>
                  <a:pt x="3072788" y="0"/>
                  <a:pt x="2871988" y="0"/>
                </a:cubicBezTo>
                <a:lnTo>
                  <a:pt x="363581" y="0"/>
                </a:lnTo>
                <a:cubicBezTo>
                  <a:pt x="162781" y="0"/>
                  <a:pt x="0" y="162781"/>
                  <a:pt x="0" y="36358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127000" sx="107000" sy="107000" algn="ctr" rotWithShape="0">
              <a:schemeClr val="tx1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069671" y="3597868"/>
            <a:ext cx="3041669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্রেণি:নবম-দশম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পরিমিতি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(16.3)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সময়:50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তারিখ:20/02/2022</a:t>
            </a:r>
            <a:r>
              <a:rPr lang="as-IN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834936" y="499643"/>
            <a:ext cx="2619375" cy="1171574"/>
            <a:chOff x="4834936" y="499643"/>
            <a:chExt cx="2619375" cy="1171574"/>
          </a:xfrm>
        </p:grpSpPr>
        <p:sp>
          <p:nvSpPr>
            <p:cNvPr id="22" name="16-Point Star 21"/>
            <p:cNvSpPr/>
            <p:nvPr/>
          </p:nvSpPr>
          <p:spPr>
            <a:xfrm>
              <a:off x="4834936" y="499643"/>
              <a:ext cx="2619375" cy="1171574"/>
            </a:xfrm>
            <a:prstGeom prst="star16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25448" y="793043"/>
              <a:ext cx="203835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38" y="2228850"/>
            <a:ext cx="2279969" cy="37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9965" y="120535"/>
            <a:ext cx="12052070" cy="6616931"/>
            <a:chOff x="124690" y="141316"/>
            <a:chExt cx="11912139" cy="6616931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124690" y="141316"/>
              <a:ext cx="11912139" cy="6616931"/>
            </a:xfrm>
            <a:prstGeom prst="frame">
              <a:avLst>
                <a:gd name="adj1" fmla="val 985"/>
              </a:avLst>
            </a:prstGeom>
            <a:grpFill/>
            <a:ln cmpd="tri">
              <a:prstDash val="sysDash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283698" y="281326"/>
              <a:ext cx="11594123" cy="6336911"/>
            </a:xfrm>
            <a:prstGeom prst="flowChartProcess">
              <a:avLst/>
            </a:prstGeom>
            <a:grpFill/>
            <a:ln w="76200" cmpd="tri">
              <a:prstDash val="sysDash"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5982" y="696412"/>
            <a:ext cx="3171206" cy="2951600"/>
            <a:chOff x="3123058" y="747323"/>
            <a:chExt cx="4705489" cy="4284614"/>
          </a:xfrm>
        </p:grpSpPr>
        <p:sp>
          <p:nvSpPr>
            <p:cNvPr id="9" name="Oval 8"/>
            <p:cNvSpPr/>
            <p:nvPr/>
          </p:nvSpPr>
          <p:spPr>
            <a:xfrm>
              <a:off x="3392904" y="766280"/>
              <a:ext cx="4315327" cy="4265657"/>
            </a:xfrm>
            <a:prstGeom prst="ellipse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058" y="747323"/>
              <a:ext cx="4705489" cy="428461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811" y="693565"/>
            <a:ext cx="2954448" cy="295444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616458" y="696412"/>
            <a:ext cx="2959083" cy="2951600"/>
            <a:chOff x="4063042" y="1483744"/>
            <a:chExt cx="3943821" cy="3817531"/>
          </a:xfrm>
        </p:grpSpPr>
        <p:sp>
          <p:nvSpPr>
            <p:cNvPr id="7" name="Oval 6"/>
            <p:cNvSpPr/>
            <p:nvPr/>
          </p:nvSpPr>
          <p:spPr>
            <a:xfrm>
              <a:off x="4063042" y="1483744"/>
              <a:ext cx="3943821" cy="3817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7" t="1717"/>
            <a:stretch/>
          </p:blipFill>
          <p:spPr>
            <a:xfrm>
              <a:off x="4477590" y="1815749"/>
              <a:ext cx="3236821" cy="3226504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63043" y="4663155"/>
            <a:ext cx="349184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83832" y="4760108"/>
            <a:ext cx="3422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1.ক্রিকেট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2.রাস্তাসহ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3.বৃত্তের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1517" y="3775295"/>
            <a:ext cx="72427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33860" y="3822269"/>
            <a:ext cx="675993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08332" y="3788023"/>
            <a:ext cx="60356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7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9965" y="120535"/>
            <a:ext cx="12052070" cy="6616931"/>
            <a:chOff x="124690" y="141316"/>
            <a:chExt cx="11912139" cy="6616931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124690" y="141316"/>
              <a:ext cx="11912139" cy="6616931"/>
            </a:xfrm>
            <a:prstGeom prst="frame">
              <a:avLst>
                <a:gd name="adj1" fmla="val 985"/>
              </a:avLst>
            </a:prstGeom>
            <a:grpFill/>
            <a:ln cmpd="tri">
              <a:prstDash val="sysDash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283698" y="281326"/>
              <a:ext cx="11594123" cy="6336911"/>
            </a:xfrm>
            <a:prstGeom prst="flowChartProcess">
              <a:avLst/>
            </a:prstGeom>
            <a:grpFill/>
            <a:ln w="76200" cmpd="tri">
              <a:prstDash val="sysDash"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2959977" y="368945"/>
            <a:ext cx="5881577" cy="5614774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3774" y="6038099"/>
            <a:ext cx="5899133" cy="461665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বৃত্তাকার চিত্র হতে আমরা কী কী নির্ণয় করতে পারি?</a:t>
            </a:r>
          </a:p>
        </p:txBody>
      </p:sp>
      <p:sp>
        <p:nvSpPr>
          <p:cNvPr id="2" name="Flowchart: Connector 1"/>
          <p:cNvSpPr/>
          <p:nvPr/>
        </p:nvSpPr>
        <p:spPr>
          <a:xfrm>
            <a:off x="3654871" y="939371"/>
            <a:ext cx="4491790" cy="4473923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5272"/>
            <a:ext cx="860079" cy="4277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6008" y="2562716"/>
            <a:ext cx="437109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6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14 -0.00555 C 0.07044 -0.00555 0.1664 0.16134 0.1664 0.36713 C 0.1664 0.57315 0.07044 0.74097 -0.04714 0.74097 C -0.16498 0.74097 -0.26016 0.57315 -0.26016 0.36713 C -0.26016 0.16134 -0.16498 -0.00555 -0.04714 -0.00555 Z " pathEditMode="relative" rAng="0" ptsTypes="AAAAA"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9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9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9965" y="120535"/>
            <a:ext cx="12052070" cy="6616931"/>
            <a:chOff x="124690" y="141316"/>
            <a:chExt cx="11912139" cy="6616931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124690" y="141316"/>
              <a:ext cx="11912139" cy="6616931"/>
            </a:xfrm>
            <a:prstGeom prst="frame">
              <a:avLst>
                <a:gd name="adj1" fmla="val 985"/>
              </a:avLst>
            </a:prstGeom>
            <a:grpFill/>
            <a:ln cmpd="tri">
              <a:prstDash val="sysDash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283698" y="281326"/>
              <a:ext cx="11594123" cy="6336911"/>
            </a:xfrm>
            <a:prstGeom prst="flowChartProcess">
              <a:avLst/>
            </a:prstGeom>
            <a:grpFill/>
            <a:ln w="76200" cmpd="tri">
              <a:prstDash val="sysDash"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Decision 1"/>
          <p:cNvSpPr/>
          <p:nvPr/>
        </p:nvSpPr>
        <p:spPr>
          <a:xfrm>
            <a:off x="2898475" y="819509"/>
            <a:ext cx="5020574" cy="1224951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3787806" y="2061713"/>
            <a:ext cx="3241909" cy="1242802"/>
          </a:xfrm>
          <a:prstGeom prst="downArrowCallout">
            <a:avLst>
              <a:gd name="adj1" fmla="val 22224"/>
              <a:gd name="adj2" fmla="val 25000"/>
              <a:gd name="adj3" fmla="val 25000"/>
              <a:gd name="adj4" fmla="val 46765"/>
            </a:avLst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50231" y="3354239"/>
            <a:ext cx="4917057" cy="707886"/>
          </a:xfrm>
          <a:prstGeom prst="rect">
            <a:avLst/>
          </a:prstGeom>
          <a:solidFill>
            <a:srgbClr val="00B0F0"/>
          </a:solidFill>
          <a:ln w="66675" cap="sq">
            <a:solidFill>
              <a:srgbClr val="7030A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8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1"/>
            </a:gs>
            <a:gs pos="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9965" y="120535"/>
            <a:ext cx="12052070" cy="6616931"/>
            <a:chOff x="124690" y="141316"/>
            <a:chExt cx="11912139" cy="6616931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124690" y="141316"/>
              <a:ext cx="11912139" cy="6616931"/>
            </a:xfrm>
            <a:prstGeom prst="frame">
              <a:avLst>
                <a:gd name="adj1" fmla="val 985"/>
              </a:avLst>
            </a:prstGeom>
            <a:grpFill/>
            <a:ln cmpd="tri">
              <a:prstDash val="sysDash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283698" y="281326"/>
              <a:ext cx="11594123" cy="6336911"/>
            </a:xfrm>
            <a:prstGeom prst="flowChartProcess">
              <a:avLst/>
            </a:prstGeom>
            <a:grpFill/>
            <a:ln w="76200" cmpd="tri">
              <a:prstDash val="sysDash"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Explosion 1 1"/>
          <p:cNvSpPr/>
          <p:nvPr/>
        </p:nvSpPr>
        <p:spPr>
          <a:xfrm>
            <a:off x="3519576" y="483079"/>
            <a:ext cx="3329798" cy="1207700"/>
          </a:xfrm>
          <a:prstGeom prst="irregularSeal1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71600" y="2941605"/>
            <a:ext cx="8349174" cy="500333"/>
            <a:chOff x="1414732" y="2122098"/>
            <a:chExt cx="7306574" cy="500333"/>
          </a:xfrm>
        </p:grpSpPr>
        <p:sp>
          <p:nvSpPr>
            <p:cNvPr id="7" name="Bevel 6"/>
            <p:cNvSpPr/>
            <p:nvPr/>
          </p:nvSpPr>
          <p:spPr>
            <a:xfrm>
              <a:off x="1414732" y="2122098"/>
              <a:ext cx="500332" cy="491706"/>
            </a:xfrm>
            <a:prstGeom prst="bevel">
              <a:avLst>
                <a:gd name="adj" fmla="val 23026"/>
              </a:avLst>
            </a:prstGeom>
            <a:solidFill>
              <a:schemeClr val="accent2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15064" y="2130724"/>
              <a:ext cx="6806242" cy="4917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বৃত্তের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পরিধি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বৃত্তাংশের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দৈর্ঘ্য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নির্ণয়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71600" y="3588586"/>
            <a:ext cx="8349174" cy="500333"/>
            <a:chOff x="1414732" y="2122098"/>
            <a:chExt cx="7306574" cy="50033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4" name="Bevel 13"/>
            <p:cNvSpPr/>
            <p:nvPr/>
          </p:nvSpPr>
          <p:spPr>
            <a:xfrm>
              <a:off x="1414732" y="2122098"/>
              <a:ext cx="500332" cy="491706"/>
            </a:xfrm>
            <a:prstGeom prst="bevel">
              <a:avLst>
                <a:gd name="adj" fmla="val 23026"/>
              </a:avLst>
            </a:prstGeom>
            <a:solidFill>
              <a:schemeClr val="accent2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15064" y="2130724"/>
              <a:ext cx="6806242" cy="491707"/>
            </a:xfrm>
            <a:prstGeom prst="rect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বৃত্তের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নির্ণয়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71599" y="4235567"/>
            <a:ext cx="8349175" cy="500333"/>
            <a:chOff x="1414732" y="2122098"/>
            <a:chExt cx="7306574" cy="500333"/>
          </a:xfrm>
        </p:grpSpPr>
        <p:sp>
          <p:nvSpPr>
            <p:cNvPr id="17" name="Bevel 16"/>
            <p:cNvSpPr/>
            <p:nvPr/>
          </p:nvSpPr>
          <p:spPr>
            <a:xfrm>
              <a:off x="1414732" y="2122098"/>
              <a:ext cx="500332" cy="491706"/>
            </a:xfrm>
            <a:prstGeom prst="bevel">
              <a:avLst>
                <a:gd name="adj" fmla="val 23026"/>
              </a:avLst>
            </a:prstGeom>
            <a:solidFill>
              <a:schemeClr val="accent2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15064" y="2130724"/>
              <a:ext cx="6806242" cy="4917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বৃত্তক্ষেত্র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অংশবিশেষ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নির্ণয়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371600" y="1846053"/>
            <a:ext cx="6685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………….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4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9965" y="120535"/>
            <a:ext cx="12052070" cy="6616931"/>
            <a:chOff x="124690" y="141316"/>
            <a:chExt cx="11912139" cy="6616931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124690" y="141316"/>
              <a:ext cx="11912139" cy="6616931"/>
            </a:xfrm>
            <a:prstGeom prst="frame">
              <a:avLst>
                <a:gd name="adj1" fmla="val 985"/>
              </a:avLst>
            </a:prstGeom>
            <a:grpFill/>
            <a:ln cmpd="tri">
              <a:prstDash val="sysDash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283698" y="281326"/>
              <a:ext cx="11594123" cy="6336911"/>
            </a:xfrm>
            <a:prstGeom prst="flowChartProcess">
              <a:avLst/>
            </a:prstGeom>
            <a:grpFill/>
            <a:ln w="76200" cmpd="tri">
              <a:prstDash val="sysDash"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773061" y="5802991"/>
            <a:ext cx="949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9pPr>
          </a:lstStyle>
          <a:p>
            <a:pPr algn="ctr"/>
            <a:r>
              <a:rPr lang="bn-I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বৃত্ত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2875754" y="815860"/>
            <a:ext cx="4587677" cy="4724400"/>
          </a:xfrm>
          <a:prstGeom prst="flowChartConnector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5247740" y="815860"/>
            <a:ext cx="1" cy="472440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069099" y="3057410"/>
            <a:ext cx="304832" cy="30321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3" name="Group 42"/>
          <p:cNvGrpSpPr>
            <a:grpSpLocks/>
          </p:cNvGrpSpPr>
          <p:nvPr/>
        </p:nvGrpSpPr>
        <p:grpSpPr bwMode="auto">
          <a:xfrm>
            <a:off x="4981041" y="402316"/>
            <a:ext cx="533400" cy="5551488"/>
            <a:chOff x="2514600" y="2740478"/>
            <a:chExt cx="533400" cy="3012622"/>
          </a:xfrm>
        </p:grpSpPr>
        <p:sp>
          <p:nvSpPr>
            <p:cNvPr id="24" name="Minus 23"/>
            <p:cNvSpPr/>
            <p:nvPr/>
          </p:nvSpPr>
          <p:spPr>
            <a:xfrm rot="5400000">
              <a:off x="1924119" y="3330958"/>
              <a:ext cx="1714360" cy="533400"/>
            </a:xfrm>
            <a:prstGeom prst="mathMinus">
              <a:avLst>
                <a:gd name="adj1" fmla="val 816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Minus 24"/>
            <p:cNvSpPr/>
            <p:nvPr/>
          </p:nvSpPr>
          <p:spPr>
            <a:xfrm rot="5400000">
              <a:off x="1924119" y="4629220"/>
              <a:ext cx="1714360" cy="533400"/>
            </a:xfrm>
            <a:prstGeom prst="mathMinus">
              <a:avLst>
                <a:gd name="adj1" fmla="val 816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5223919" y="2429426"/>
            <a:ext cx="344963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23919" y="3254926"/>
            <a:ext cx="3449637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910094" y="2962826"/>
            <a:ext cx="116969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9pPr>
          </a:lstStyle>
          <a:p>
            <a:pPr algn="ctr"/>
            <a:r>
              <a:rPr lang="bn-IN" altLang="en-US" sz="2400" dirty="0">
                <a:latin typeface="NikoshBAN" panose="02000000000000000000" pitchFamily="2" charset="0"/>
              </a:rPr>
              <a:t>কেন্দ্র</a:t>
            </a:r>
            <a:endParaRPr lang="en-US" altLang="en-US" sz="2400" dirty="0">
              <a:latin typeface="NikoshBAN" panose="02000000000000000000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910094" y="2137326"/>
            <a:ext cx="116969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9pPr>
          </a:lstStyle>
          <a:p>
            <a:pPr algn="ctr"/>
            <a:r>
              <a:rPr lang="bn-IN" altLang="en-US" sz="2400" dirty="0">
                <a:latin typeface="NikoshBAN" panose="02000000000000000000" pitchFamily="2" charset="0"/>
              </a:rPr>
              <a:t>ব্যাস</a:t>
            </a:r>
            <a:endParaRPr lang="en-US" altLang="en-US" sz="2400" dirty="0">
              <a:latin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946358" y="1699176"/>
            <a:ext cx="4764129" cy="1508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899556" y="1407076"/>
            <a:ext cx="118023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9pPr>
          </a:lstStyle>
          <a:p>
            <a:pPr algn="ctr"/>
            <a:r>
              <a:rPr lang="bn-IN" altLang="en-US" sz="2400" dirty="0">
                <a:latin typeface="NikoshBAN" panose="02000000000000000000" pitchFamily="2" charset="0"/>
              </a:rPr>
              <a:t>ব্যাসার্ধ</a:t>
            </a:r>
            <a:endParaRPr lang="en-US" altLang="en-US" sz="2400" dirty="0">
              <a:latin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60990" y="1366897"/>
            <a:ext cx="1571555" cy="1905281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056837" y="946701"/>
            <a:ext cx="2574381" cy="6191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889618" y="716514"/>
            <a:ext cx="119017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9pPr>
          </a:lstStyle>
          <a:p>
            <a:pPr algn="ctr"/>
            <a:r>
              <a:rPr lang="bn-IN" altLang="en-US" sz="2400" dirty="0">
                <a:latin typeface="NikoshBAN" panose="02000000000000000000" pitchFamily="2" charset="0"/>
              </a:rPr>
              <a:t>পরিধি</a:t>
            </a:r>
            <a:endParaRPr lang="en-US" altLang="en-US" sz="2400" dirty="0">
              <a:latin typeface="NikoshBAN" panose="02000000000000000000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720556" y="3994701"/>
            <a:ext cx="49911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889619" y="4426892"/>
            <a:ext cx="119017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9pPr>
          </a:lstStyle>
          <a:p>
            <a:pPr algn="ctr"/>
            <a:r>
              <a:rPr lang="bn-IN" altLang="en-US" sz="2400" dirty="0">
                <a:latin typeface="NikoshBAN" panose="02000000000000000000" pitchFamily="2" charset="0"/>
              </a:rPr>
              <a:t>বৃত্তক্ষেত্র</a:t>
            </a:r>
            <a:endParaRPr lang="en-US" altLang="en-US" sz="2400" dirty="0">
              <a:latin typeface="NikoshBAN" panose="02000000000000000000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31781" y="4702726"/>
            <a:ext cx="407987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895805" y="3729589"/>
            <a:ext cx="11839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9pPr>
          </a:lstStyle>
          <a:p>
            <a:pPr algn="ctr"/>
            <a:r>
              <a:rPr lang="bn-IN" altLang="en-US" sz="2400" dirty="0">
                <a:latin typeface="NikoshBAN" panose="02000000000000000000" pitchFamily="2" charset="0"/>
              </a:rPr>
              <a:t>জ্যা</a:t>
            </a:r>
            <a:endParaRPr lang="en-US" altLang="en-US" sz="2400" dirty="0">
              <a:latin typeface="NikoshBAN" panose="02000000000000000000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74431" y="2542959"/>
            <a:ext cx="1524000" cy="2884487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2683397" y="646124"/>
            <a:ext cx="4998767" cy="4994747"/>
            <a:chOff x="2683397" y="646124"/>
            <a:chExt cx="4998767" cy="4994747"/>
          </a:xfrm>
        </p:grpSpPr>
        <p:sp>
          <p:nvSpPr>
            <p:cNvPr id="3" name="Arc 2"/>
            <p:cNvSpPr/>
            <p:nvPr/>
          </p:nvSpPr>
          <p:spPr>
            <a:xfrm rot="18798825">
              <a:off x="2685407" y="644114"/>
              <a:ext cx="4994747" cy="4998767"/>
            </a:xfrm>
            <a:prstGeom prst="arc">
              <a:avLst>
                <a:gd name="adj1" fmla="val 12663354"/>
                <a:gd name="adj2" fmla="val 3700491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2700068" y="3424491"/>
              <a:ext cx="78576" cy="45639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7547201" y="3561441"/>
              <a:ext cx="95803" cy="38361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657943" y="755541"/>
            <a:ext cx="4994747" cy="4998767"/>
            <a:chOff x="2657943" y="755541"/>
            <a:chExt cx="4994747" cy="4998767"/>
          </a:xfrm>
        </p:grpSpPr>
        <p:sp>
          <p:nvSpPr>
            <p:cNvPr id="29" name="Arc 28"/>
            <p:cNvSpPr/>
            <p:nvPr/>
          </p:nvSpPr>
          <p:spPr>
            <a:xfrm rot="8185411">
              <a:off x="2657943" y="755541"/>
              <a:ext cx="4994747" cy="4998767"/>
            </a:xfrm>
            <a:prstGeom prst="arc">
              <a:avLst>
                <a:gd name="adj1" fmla="val 14927367"/>
                <a:gd name="adj2" fmla="val 1215027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 flipV="1">
              <a:off x="2760863" y="3995015"/>
              <a:ext cx="168157" cy="3945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7358332" y="4082161"/>
              <a:ext cx="150510" cy="34473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1166627" y="715868"/>
            <a:ext cx="127653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অধিচাপ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69765" y="4763993"/>
            <a:ext cx="127653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উপচাপ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8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 animBg="1"/>
      <p:bldP spid="10" grpId="0" animBg="1"/>
      <p:bldP spid="11" grpId="0" animBg="1"/>
      <p:bldP spid="13" grpId="0" animBg="1"/>
      <p:bldP spid="17" grpId="0" animBg="1"/>
      <p:bldP spid="20" grpId="0" animBg="1"/>
      <p:bldP spid="22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bg1">
                <a:alpha val="42000"/>
                <a:lumMod val="89000"/>
                <a:lumOff val="11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9965" y="120535"/>
            <a:ext cx="12052070" cy="6616931"/>
            <a:chOff x="124690" y="141316"/>
            <a:chExt cx="11912139" cy="6616931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124690" y="141316"/>
              <a:ext cx="11912139" cy="6616931"/>
            </a:xfrm>
            <a:prstGeom prst="frame">
              <a:avLst>
                <a:gd name="adj1" fmla="val 985"/>
              </a:avLst>
            </a:prstGeom>
            <a:grpFill/>
            <a:ln cmpd="tri">
              <a:prstDash val="sysDash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283698" y="281326"/>
              <a:ext cx="11594123" cy="6336911"/>
            </a:xfrm>
            <a:prstGeom prst="flowChartProcess">
              <a:avLst/>
            </a:prstGeom>
            <a:grpFill/>
            <a:ln w="76200" cmpd="tri">
              <a:prstDash val="sysDash"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99780" y="1738038"/>
                <a:ext cx="959089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পরিধি: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বলে।কোনো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14159265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অমুলদ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780" y="1738038"/>
                <a:ext cx="9590892" cy="892552"/>
              </a:xfrm>
              <a:prstGeom prst="rect">
                <a:avLst/>
              </a:prstGeom>
              <a:blipFill>
                <a:blip r:embed="rId2"/>
                <a:stretch>
                  <a:fillRect l="-1335" t="-6122" b="-14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23152" y="3858292"/>
                <a:ext cx="1015021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বৃত্তাংশের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অংশবিশেষ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বৃত্তাংশের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ধরি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𝑜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কেন্দ্রবিশিষ্ট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করে।বৃত্তের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152" y="3858292"/>
                <a:ext cx="10150212" cy="892552"/>
              </a:xfrm>
              <a:prstGeom prst="rect">
                <a:avLst/>
              </a:prstGeom>
              <a:blipFill>
                <a:blip r:embed="rId3"/>
                <a:stretch>
                  <a:fillRect l="-1201" t="-6849"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0850" y="4852934"/>
                <a:ext cx="98538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4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360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চাপ</a:t>
                </a:r>
                <a:r>
                  <a:rPr lang="en-US" sz="24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ডিগ্রি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জানি,বৃত্তের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চাপ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কেন্দ্রস্থ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সমানুপাতিক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850" y="4852934"/>
                <a:ext cx="9853832" cy="830997"/>
              </a:xfrm>
              <a:prstGeom prst="rect">
                <a:avLst/>
              </a:prstGeom>
              <a:blipFill>
                <a:blip r:embed="rId4"/>
                <a:stretch>
                  <a:fillRect l="-990" t="-514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86305" y="5769018"/>
                <a:ext cx="5673717" cy="634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𝜃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360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বা</a:t>
                </a:r>
                <a:r>
                  <a:rPr lang="en-US" sz="24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𝜃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305" y="5769018"/>
                <a:ext cx="5673717" cy="634469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5995226" y="398135"/>
            <a:ext cx="1371601" cy="1215593"/>
            <a:chOff x="4576247" y="387173"/>
            <a:chExt cx="1371601" cy="1215593"/>
          </a:xfrm>
        </p:grpSpPr>
        <p:sp>
          <p:nvSpPr>
            <p:cNvPr id="3" name="Oval 2"/>
            <p:cNvSpPr/>
            <p:nvPr/>
          </p:nvSpPr>
          <p:spPr>
            <a:xfrm>
              <a:off x="4576247" y="583863"/>
              <a:ext cx="1084217" cy="1018903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095494" y="387173"/>
              <a:ext cx="852354" cy="1102368"/>
              <a:chOff x="5095494" y="395931"/>
              <a:chExt cx="852354" cy="1102368"/>
            </a:xfrm>
          </p:grpSpPr>
          <p:cxnSp>
            <p:nvCxnSpPr>
              <p:cNvPr id="11" name="Straight Connector 10"/>
              <p:cNvCxnSpPr>
                <a:endCxn id="3" idx="6"/>
              </p:cNvCxnSpPr>
              <p:nvPr/>
            </p:nvCxnSpPr>
            <p:spPr>
              <a:xfrm>
                <a:off x="5118355" y="1084557"/>
                <a:ext cx="542109" cy="87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5118356" y="1036634"/>
                    <a:ext cx="287383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𝒓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8356" y="1036634"/>
                    <a:ext cx="287383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14583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5660465" y="395931"/>
                    <a:ext cx="287383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60465" y="395931"/>
                    <a:ext cx="287383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2766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/>
              <p:cNvSpPr/>
              <p:nvPr/>
            </p:nvSpPr>
            <p:spPr>
              <a:xfrm>
                <a:off x="5095494" y="1068432"/>
                <a:ext cx="45719" cy="46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417105" y="2597066"/>
            <a:ext cx="1357790" cy="1258560"/>
            <a:chOff x="6070365" y="2399040"/>
            <a:chExt cx="1371601" cy="1215593"/>
          </a:xfrm>
        </p:grpSpPr>
        <p:grpSp>
          <p:nvGrpSpPr>
            <p:cNvPr id="18" name="Group 17"/>
            <p:cNvGrpSpPr/>
            <p:nvPr/>
          </p:nvGrpSpPr>
          <p:grpSpPr>
            <a:xfrm>
              <a:off x="6070365" y="2399040"/>
              <a:ext cx="1371601" cy="1215593"/>
              <a:chOff x="4576247" y="387173"/>
              <a:chExt cx="1371601" cy="1215593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4576247" y="583863"/>
                <a:ext cx="1084217" cy="1018903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5118355" y="387173"/>
                <a:ext cx="829493" cy="1102368"/>
                <a:chOff x="5118355" y="395931"/>
                <a:chExt cx="829493" cy="1102368"/>
              </a:xfrm>
            </p:grpSpPr>
            <p:cxnSp>
              <p:nvCxnSpPr>
                <p:cNvPr id="21" name="Straight Connector 20"/>
                <p:cNvCxnSpPr>
                  <a:endCxn id="19" idx="6"/>
                </p:cNvCxnSpPr>
                <p:nvPr/>
              </p:nvCxnSpPr>
              <p:spPr>
                <a:xfrm>
                  <a:off x="5118355" y="1084557"/>
                  <a:ext cx="542109" cy="875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5118356" y="1036634"/>
                      <a:ext cx="287383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𝒓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2" name="TextBox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18356" y="1036634"/>
                      <a:ext cx="287383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r="-19565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5660465" y="395931"/>
                      <a:ext cx="287383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" name="TextBox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60465" y="395931"/>
                      <a:ext cx="287383" cy="46166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r="-15217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5347832" y="755936"/>
                      <a:ext cx="287383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𝜽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30" name="TextBox 2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47832" y="755936"/>
                      <a:ext cx="287383" cy="40011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r="-19149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26" name="Straight Connector 25"/>
            <p:cNvCxnSpPr>
              <a:endCxn id="19" idx="7"/>
            </p:cNvCxnSpPr>
            <p:nvPr/>
          </p:nvCxnSpPr>
          <p:spPr>
            <a:xfrm flipV="1">
              <a:off x="6589615" y="2744945"/>
              <a:ext cx="406187" cy="3334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/>
            <p:cNvSpPr/>
            <p:nvPr/>
          </p:nvSpPr>
          <p:spPr>
            <a:xfrm>
              <a:off x="6687237" y="2902910"/>
              <a:ext cx="172226" cy="512490"/>
            </a:xfrm>
            <a:prstGeom prst="arc">
              <a:avLst>
                <a:gd name="adj1" fmla="val 16392722"/>
                <a:gd name="adj2" fmla="val 1957764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575069" y="3062260"/>
              <a:ext cx="55187" cy="574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2520" y="567920"/>
            <a:ext cx="519798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বৃত্তাংশের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05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1293</Words>
  <Application>Microsoft Office PowerPoint</Application>
  <PresentationFormat>Widescreen</PresentationFormat>
  <Paragraphs>173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BISHAROT</dc:creator>
  <cp:lastModifiedBy>BISHAROT</cp:lastModifiedBy>
  <cp:revision>110</cp:revision>
  <dcterms:created xsi:type="dcterms:W3CDTF">2021-08-06T06:21:41Z</dcterms:created>
  <dcterms:modified xsi:type="dcterms:W3CDTF">2022-02-20T18:18:36Z</dcterms:modified>
</cp:coreProperties>
</file>