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9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0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4" r:id="rId25"/>
    <p:sldId id="265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5486400" cy="2362200"/>
          </a:xfrm>
        </p:spPr>
        <p:txBody>
          <a:bodyPr>
            <a:noAutofit/>
          </a:bodyPr>
          <a:lstStyle/>
          <a:p>
            <a:pPr algn="ctr"/>
            <a:r>
              <a:rPr lang="bn-BD" sz="16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26" name="Picture 2" descr="C:\Users\doel\Desktop\nazmul 56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1797"/>
            <a:ext cx="6553200" cy="45776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নোট ও মুদ্রার প্রচলন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মূলধন গঠন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বিনিয়োগ ও শিল্পায়ন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মুদ্রা বাজার নিয়ন্ত্রণ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কর্মসংস্থান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 ও গ্রাহকদের  প্রেক্ষাপটে ব্যাংকের উদ্দেশ্যবলি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আমানত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নিরাপত্তা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উপদেষ্টা ও পরামর্শদাতা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প্রতিনিধি ও অছি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অর্থ স্থানান্তর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জীবনযাত্রার মানোন্নয়ন ও সহজিকরণ</a:t>
            </a:r>
          </a:p>
          <a:p>
            <a:endParaRPr lang="bn-BD" sz="4000" dirty="0">
              <a:latin typeface="Shonar Bangla" pitchFamily="34" charset="0"/>
              <a:cs typeface="Shonar Bangla" pitchFamily="34" charset="0"/>
            </a:endParaRPr>
          </a:p>
          <a:p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ব্যাংকের গঠন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কেন্দ্রীয় ব্যাংকের আইন অনুযায়ী বর্তমানে সর্বনিম্ন ২ জন ও সর্বোচ্চ  ১৩ জন পরিচালকের সমন্বয় প্রাইভেট ব্যাংক স্থাপন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পাবলিক লিমিটেঢ কোম্পানির মালিকানায় ব্যাংকের ক্ষেত্রে সর্বনিম্ন ৭ জন ও সর্বোচ্চ  সীমাহীন  পরিচালকের সমন্বয়  ব্যাংক প্রতিষ্ঠা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বাংলাদেশে বানিজ্যিক ব্যাংক প্রতিষ্ঠার ক্ষেত্রে কেন্দ্রীয় ব্যাংক হিসাবে বাংলাদেশ ব্যাংকের অনুমোদন ছাড়া ব্যাংক প্রতিষ্ঠা সম্ভব নয়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 ব্যাংকের অনুমোদনহীন ব্যাংকগুলো সমবায় বা অন্য যেকোনো নামে পরিচালিত হলেও তা বেআইনি ব্যাংকিং  ব্যবস্থা হিসাবে চিহ্নিত হবে।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ব্যাংকিং ব্যবসায়ের মূলনীতি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নিরাপত্তার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মুনাফার নীতি</a:t>
            </a:r>
          </a:p>
          <a:p>
            <a:r>
              <a:rPr lang="bn-BD" sz="3200">
                <a:latin typeface="Shonar Bangla" pitchFamily="34" charset="0"/>
                <a:cs typeface="Shonar Bangla" pitchFamily="34" charset="0"/>
              </a:rPr>
              <a:t>তারল্যনীতি</a:t>
            </a:r>
            <a:endParaRPr lang="bn-BD" sz="32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প্রাচুর্য বা সচ্ছলতার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দক্ষতার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সেবার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প্রচারনীতি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গোপনীয়তার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সুনামের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বিনিয়োগ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উন্নয়নের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উদ্দেশ্যের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মিতব্যয়িতার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সততা ও বিশ্বস্ততার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সাবধানতার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বিশেষায়নের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bn-BD" dirty="0">
                <a:latin typeface="Shonar Bangla" pitchFamily="34" charset="0"/>
                <a:cs typeface="Shonar Bangla" pitchFamily="34" charset="0"/>
              </a:rPr>
              <a:t>ব্যাংকের শ্রেণিবিন্যাস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</a:p>
          <a:p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শাখা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চেইন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গ্রুপ ব্যাংক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কেন্দ্রীয়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বানিজ্যিক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কৃষি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শিল্প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বিনিয়োগ ব্যাংক</a:t>
            </a:r>
          </a:p>
          <a:p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সঞ্চয়ী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বন্ধকি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পরিবহন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ক্ষুদ্র ও কুঠির শিল্প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আমদানি – রপ্তানি ব্যাংক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একমালিকানা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অংশীদারি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যৌথ মূলধনি কোম্পানি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রাষ্ট্রীয় মালিকানা 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বেসরকারি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এনজিও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স্বায়ত্তশায়িত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আংশিক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বিদেশি মালিকানাধীন ব্যংক 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আঞ্চলিক </a:t>
            </a:r>
            <a:r>
              <a:rPr lang="bn-BD" sz="7200" dirty="0">
                <a:latin typeface="Shonar Bangla" pitchFamily="34" charset="0"/>
                <a:cs typeface="Shonar Bangla" pitchFamily="34" charset="0"/>
              </a:rPr>
              <a:t>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জাতীয় 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আন্তর্জাতিক ব্যাংক</a:t>
            </a: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1556"/>
            <a:ext cx="2971800" cy="1143000"/>
          </a:xfrm>
        </p:spPr>
        <p:txBody>
          <a:bodyPr>
            <a:normAutofit/>
          </a:bodyPr>
          <a:lstStyle/>
          <a:p>
            <a:pPr algn="ctr"/>
            <a:r>
              <a:rPr lang="bn-BD" b="1" dirty="0">
                <a:latin typeface="Shonar Bangla" pitchFamily="34" charset="0"/>
                <a:cs typeface="Shonar Bangla" pitchFamily="34" charset="0"/>
              </a:rPr>
              <a:t> পরিচিতি</a:t>
            </a:r>
            <a:endParaRPr lang="en-US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4981C-2A0C-5F44-9FC0-DC4280771249}"/>
              </a:ext>
            </a:extLst>
          </p:cNvPr>
          <p:cNvSpPr txBox="1"/>
          <p:nvPr/>
        </p:nvSpPr>
        <p:spPr>
          <a:xfrm>
            <a:off x="2222500" y="4038600"/>
            <a:ext cx="4699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spcBef>
                <a:spcPct val="20000"/>
              </a:spcBef>
              <a:buNone/>
            </a:pPr>
            <a:r>
              <a:rPr lang="en-US" sz="40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আলামিন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lvl="0" indent="0" algn="ctr">
              <a:spcBef>
                <a:spcPct val="20000"/>
              </a:spcBef>
              <a:buNone/>
            </a:pP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(সম্মান)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বিজ্ঞান),বি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এড। 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lvl="0" indent="0" algn="ctr">
              <a:spcBef>
                <a:spcPct val="20000"/>
              </a:spcBef>
              <a:buNone/>
            </a:pP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2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lvl="0" indent="0" algn="ctr">
              <a:spcBef>
                <a:spcPct val="20000"/>
              </a:spcBef>
              <a:buNone/>
            </a:pP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আঃ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lvl="0" indent="0" algn="ctr">
              <a:spcBef>
                <a:spcPct val="20000"/>
              </a:spcBef>
              <a:buNone/>
            </a:pP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১৭৩৩ ১৬৩৮৯৫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A9F4BA-3F33-4872-83D7-2621106E8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383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দেশি ব্যাংক</a:t>
            </a:r>
          </a:p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বিদেশি ব্যাংক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শ্রমিক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মহিলা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স্কুল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ভোক্তাদের  ব্যাংক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পুর্ণ রাষ্ট্রীয়  ব্যাংক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আংশিক নিয়ন্ত্রিত  ব্যাংক 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বাজার নিয়ন্ত্রিত  ব্যাংক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ইসলামী ব্যাংক বাংলাদেশ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আল- আরাফাহ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সোস্যাল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এক্সিম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শাহজালাল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ফার্স্ট সিকিউরিটি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আইসিবি ইসলামী ব্যাংক লিমিটেড</a:t>
            </a: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>
            <a:noAutofit/>
          </a:bodyPr>
          <a:lstStyle/>
          <a:p>
            <a:r>
              <a:rPr lang="bn-BD" sz="13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sz="138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77200" cy="3200400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ব্যাংকের  শ্রেণি বিভাগ কেন প্রয়োজন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9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pPr>
              <a:buNone/>
            </a:pP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 উদ্দেশ্যকয়টি?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২। আমানত কত প্রকার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৩। নিরাপত্তার নীতি বলতে কি বোঝায়?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৪। বিনিময় ব্যাংক বলতে কি বোঝায়?</a:t>
            </a:r>
            <a:endParaRPr lang="en-US" sz="4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4478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115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115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3944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টাকা লেন-দেনের পাশাপাশি  ব্যাংক ব্যাবসায়ের অনেক সহযোগিতা করে” উক্তিটি মূল্যায়ন কর।</a:t>
            </a:r>
            <a:endParaRPr lang="en-US" sz="4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তোমাদের সবাইকে ধন্যবাদ   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074" name="Picture 2" descr="C:\Users\doel\Desktop\birds\Rectified-Flowers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5791200" cy="387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solaiman-2\list.php_files\Bangladesh-Bank-lo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895600" cy="2877097"/>
          </a:xfrm>
          <a:prstGeom prst="rect">
            <a:avLst/>
          </a:prstGeom>
          <a:noFill/>
        </p:spPr>
      </p:pic>
      <p:pic>
        <p:nvPicPr>
          <p:cNvPr id="102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35100"/>
            <a:ext cx="3581400" cy="2984500"/>
          </a:xfrm>
          <a:prstGeom prst="rect">
            <a:avLst/>
          </a:prstGeom>
          <a:noFill/>
        </p:spPr>
      </p:pic>
      <p:pic>
        <p:nvPicPr>
          <p:cNvPr id="1028" name="Picture 4" descr="C:\Users\doel\Desktop\solaiman-2\list.php_files\Ban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4337198"/>
            <a:ext cx="2752725" cy="2216002"/>
          </a:xfrm>
          <a:prstGeom prst="rect">
            <a:avLst/>
          </a:prstGeom>
          <a:noFill/>
        </p:spPr>
      </p:pic>
      <p:pic>
        <p:nvPicPr>
          <p:cNvPr id="1029" name="Picture 5" descr="C:\Users\doel\Desktop\solaiman-2\list.php_files\Islami-Bank-logo-sm201207191741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572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\Desktop\solaiman-2\list.php_files\bank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458" y="0"/>
            <a:ext cx="8936613" cy="609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54864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পাঠ শিরোনাম</a:t>
            </a:r>
            <a:endParaRPr lang="en-US" sz="7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304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400" u="sng" dirty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6600" u="sng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ব</a:t>
            </a:r>
            <a:r>
              <a:rPr lang="en-US" sz="6600" u="sng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্যাংকিং</a:t>
            </a:r>
            <a:r>
              <a:rPr lang="bn-BD" sz="6600" u="sng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ব</a:t>
            </a:r>
            <a:r>
              <a:rPr lang="en-US" sz="6600" u="sng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্যবসায়</a:t>
            </a:r>
            <a:r>
              <a:rPr lang="bn-BD" sz="6600" u="sng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600" u="sng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ও তার পরিচিতি</a:t>
            </a:r>
            <a:endParaRPr lang="en-US" sz="6600" u="sng" dirty="0">
              <a:solidFill>
                <a:srgbClr val="00B0F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4648199"/>
          </a:xfrm>
        </p:spPr>
        <p:txBody>
          <a:bodyPr>
            <a:noAutofit/>
          </a:bodyPr>
          <a:lstStyle/>
          <a:p>
            <a:pPr>
              <a:buNone/>
            </a:pP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১।  ব্যাংকের উদ্দেশ্যসমূহ বর্ণনা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২।  ব্যাংক ব্যবসার মূলনীতিসমূহ চিহ্নিত করতে  পারবে।</a:t>
            </a: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৩।  ব্যাংকের শ্রেণিবিভাগ বিশ্লেষণ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	    ৪। সরকারি ও বেসরকারি ব্যাংকের পার্থক্য নিরুপণ করতেপারবে ।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ব্যাংকের উদ্দেশ্যাবলি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 ব্যাংক ও গ্রাহকদের  প্রেক্ষাপটে ব্যাংকের উদ্দেশ্যবলি ।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তহবিলের বিনিয়োগ ও মুনাফা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সুনাম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উন্নয়নে অংশগ্রহণ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সামাজিক অবদান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853</TotalTime>
  <Words>542</Words>
  <Application>Microsoft Office PowerPoint</Application>
  <PresentationFormat>On-screen Show (4:3)</PresentationFormat>
  <Paragraphs>179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স্বাগতম</vt:lpstr>
      <vt:lpstr> পরিচিতি</vt:lpstr>
      <vt:lpstr>PowerPoint Presentation</vt:lpstr>
      <vt:lpstr>PowerPoint Presentation</vt:lpstr>
      <vt:lpstr>PowerPoint Presentation</vt:lpstr>
      <vt:lpstr>পাঠ শিরোনাম</vt:lpstr>
      <vt:lpstr>শিখনফল</vt:lpstr>
      <vt:lpstr>ব্যাংকের উদ্দেশ্যাবলি</vt:lpstr>
      <vt:lpstr>ব্যাংকের মালিক ও ব্যবস্থাপনা কর্তৃপক্ষের প্রেক্ষাপটে ব্যাংকের উদ্দেশ্যবলি ।</vt:lpstr>
      <vt:lpstr>সরকার ও রাষ্ট্রীয় পক্ষের প্রেক্ষাপটে ব্যাংকের উদ্দেশ্যবলি ।</vt:lpstr>
      <vt:lpstr>ব্যাংক ও গ্রাহকদের  প্রেক্ষাপটে ব্যাংকের উদ্দেশ্যবলি </vt:lpstr>
      <vt:lpstr>ব্যাংকের গঠন</vt:lpstr>
      <vt:lpstr>ব্যাংকিং ব্যবসায়ের মূলনীতি</vt:lpstr>
      <vt:lpstr>ব্যাংকের শ্রেণিবিন্যাস</vt:lpstr>
      <vt:lpstr>কাঠামোভিত্তিক শ্রেণিবিভাগ</vt:lpstr>
      <vt:lpstr>কার্যভিত্তিক শ্রেণিবিভাগ</vt:lpstr>
      <vt:lpstr>ব্যবসায় সংগঠন ভিত্তিক শ্রেণিবিভাগ</vt:lpstr>
      <vt:lpstr>মালিকানাভিত্তিক শ্রেণিবিভাগ</vt:lpstr>
      <vt:lpstr>অঞ্চলভিত্তিক শ্রেণিবিভাগ</vt:lpstr>
      <vt:lpstr>নিবন্ধনভিত্তিক শ্রেণিবিভাগ</vt:lpstr>
      <vt:lpstr>বিশেষ মক্কেল ভিত্তিক শ্রেণিবিভাগ</vt:lpstr>
      <vt:lpstr>নিয়ন্ত্রণ ভিত্তিক শ্রেণিবিভাগ</vt:lpstr>
      <vt:lpstr>ধর্মীয় দৃষ্টিকোণভিত্তিক শ্রেণিবিভাগ</vt:lpstr>
      <vt:lpstr>ধর্মীয় দৃষ্টিকোণভিত্তিক শ্রেণিবিভাগ</vt:lpstr>
      <vt:lpstr>দলীয় কাজ</vt:lpstr>
      <vt:lpstr>মূল্যায়ন</vt:lpstr>
      <vt:lpstr>বাড়ির কাজ</vt:lpstr>
      <vt:lpstr>তোমাদের সবাইকে ধন্যবাদ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Unknown User</cp:lastModifiedBy>
  <cp:revision>161</cp:revision>
  <dcterms:created xsi:type="dcterms:W3CDTF">2006-08-16T00:00:00Z</dcterms:created>
  <dcterms:modified xsi:type="dcterms:W3CDTF">2022-02-21T10:40:09Z</dcterms:modified>
</cp:coreProperties>
</file>