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61" r:id="rId5"/>
    <p:sldId id="281" r:id="rId6"/>
    <p:sldId id="282" r:id="rId7"/>
    <p:sldId id="277" r:id="rId8"/>
    <p:sldId id="279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odrunnecha8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9400" y="304800"/>
            <a:ext cx="190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8" name="Picture 4" descr="ফুলের ছবি | সচলায়ত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আপনার জন্য সুন্দর প্রাকৃতিক দৃশ্য | প্রাকৃতিক সৌন্দর্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24" y="381000"/>
            <a:ext cx="8688976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3766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457200"/>
            <a:ext cx="3962400" cy="5638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বদরুন্নেছা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শায়েস্তাগঞ্জ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শায়েস্তাগঞ্জ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  <a:hlinkClick r:id="rId2"/>
              </a:rPr>
              <a:t>bodrunnecha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87</a:t>
            </a:r>
            <a:r>
              <a:rPr lang="en-US" b="1" dirty="0" smtClean="0"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381000"/>
            <a:ext cx="3810000" cy="5791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শ্রেণি-8ম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1ম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9+ Talking On Phone Pictures | Download Free Images on Unspl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912444" cy="3276600"/>
          </a:xfrm>
          <a:prstGeom prst="rect">
            <a:avLst/>
          </a:prstGeom>
          <a:noFill/>
        </p:spPr>
      </p:pic>
      <p:pic>
        <p:nvPicPr>
          <p:cNvPr id="1028" name="Picture 4" descr="সরকারি-বেসরকারি স্কুলে ভর্তির অনলাইনে ফরম পূরণের নিয়ম 2022 - Daily Info 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886200"/>
            <a:ext cx="4977603" cy="2679107"/>
          </a:xfrm>
          <a:prstGeom prst="rect">
            <a:avLst/>
          </a:prstGeom>
          <a:noFill/>
        </p:spPr>
      </p:pic>
      <p:pic>
        <p:nvPicPr>
          <p:cNvPr id="1030" name="Picture 6" descr="সরকারি-বেসরকারি স্কুলে ভর্তির অনলাইনে ফরম পূরণের নিয়ম 2022 - Daily Info B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3714750" cy="2095501"/>
          </a:xfrm>
          <a:prstGeom prst="rect">
            <a:avLst/>
          </a:prstGeom>
          <a:noFill/>
        </p:spPr>
      </p:pic>
      <p:pic>
        <p:nvPicPr>
          <p:cNvPr id="1032" name="Picture 8" descr="Woman Having Video Call with Family on Laptop Stock Photo - Image of blank,  console: 87937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609600"/>
            <a:ext cx="366190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838200"/>
            <a:ext cx="8153400" cy="5029200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SC Result 2021 by SMS | [এসএমএস এর মাধ্যমে রেজাল্ট] SSC Exam Result Mobile  SMS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4452729" cy="3200400"/>
          </a:xfrm>
          <a:prstGeom prst="rect">
            <a:avLst/>
          </a:prstGeom>
          <a:noFill/>
        </p:spPr>
      </p:pic>
      <p:pic>
        <p:nvPicPr>
          <p:cNvPr id="24580" name="Picture 4" descr="অনলাইনে ও মোবাইলে বিভিন্ন পাবলিক পরীক্ষার ফলাফল জানার নিয়ম | Md. Alam Khan  (মোঃ আলম খান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1" y="3581400"/>
            <a:ext cx="4444999" cy="3276600"/>
          </a:xfrm>
          <a:prstGeom prst="rect">
            <a:avLst/>
          </a:prstGeom>
          <a:noFill/>
        </p:spPr>
      </p:pic>
      <p:pic>
        <p:nvPicPr>
          <p:cNvPr id="24582" name="Picture 6" descr="বিশ্বে সবচেয়ে বেশি সফটওয়ার ইঞ্জিনিয়ার পাঠাচ্ছে ভারত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"/>
            <a:ext cx="4329646" cy="2438400"/>
          </a:xfrm>
          <a:prstGeom prst="rect">
            <a:avLst/>
          </a:prstGeom>
          <a:noFill/>
        </p:spPr>
      </p:pic>
      <p:pic>
        <p:nvPicPr>
          <p:cNvPr id="24584" name="Picture 8" descr="বিশ্বের সবচেয়ে বড় সফটওয়্যার কোম্পানির নাম কি ? - Quo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38600"/>
            <a:ext cx="4243614" cy="244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8th BCS written results publish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6858000" cy="4038600"/>
          </a:xfrm>
          <a:prstGeom prst="rect">
            <a:avLst/>
          </a:prstGeom>
          <a:noFill/>
        </p:spPr>
      </p:pic>
      <p:pic>
        <p:nvPicPr>
          <p:cNvPr id="25604" name="Picture 4" descr="Bangladesh Public Service Commission Job Circular 2022 (BPSC) - CKB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470399"/>
            <a:ext cx="3962400" cy="238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609600"/>
            <a:ext cx="7696200" cy="57912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ctr">
              <a:buAutoNum type="arabicPeriod"/>
            </a:pP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2টি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609600"/>
            <a:ext cx="7696200" cy="57912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BCS-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609600"/>
            <a:ext cx="7696200" cy="57912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75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78</cp:revision>
  <dcterms:created xsi:type="dcterms:W3CDTF">2006-08-16T00:00:00Z</dcterms:created>
  <dcterms:modified xsi:type="dcterms:W3CDTF">2022-02-22T06:06:26Z</dcterms:modified>
</cp:coreProperties>
</file>