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9214" y="428626"/>
            <a:ext cx="8499986" cy="5057774"/>
            <a:chOff x="339214" y="428626"/>
            <a:chExt cx="8499986" cy="5057774"/>
          </a:xfrm>
        </p:grpSpPr>
        <p:grpSp>
          <p:nvGrpSpPr>
            <p:cNvPr id="2" name="Group 1"/>
            <p:cNvGrpSpPr/>
            <p:nvPr/>
          </p:nvGrpSpPr>
          <p:grpSpPr>
            <a:xfrm>
              <a:off x="339214" y="428626"/>
              <a:ext cx="8499986" cy="5057774"/>
              <a:chOff x="-714016" y="-587765"/>
              <a:chExt cx="12365736" cy="662818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193"/>
              <a:stretch/>
            </p:blipFill>
            <p:spPr>
              <a:xfrm>
                <a:off x="5028594" y="-587764"/>
                <a:ext cx="6623126" cy="6628187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500"/>
              <a:stretch/>
            </p:blipFill>
            <p:spPr>
              <a:xfrm>
                <a:off x="-714016" y="-587765"/>
                <a:ext cx="6007298" cy="6628188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762000" y="1828800"/>
              <a:ext cx="68580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600" b="1" dirty="0" err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45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4062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পানির তিন অবস্থার পরীক্ষা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447800"/>
            <a:ext cx="6325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অবস্থা থেকে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অবস্থায় রূপান্তর  </a:t>
            </a:r>
            <a:endParaRPr lang="en-GB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2410898"/>
            <a:ext cx="4038600" cy="3048000"/>
            <a:chOff x="954083" y="1400703"/>
            <a:chExt cx="5439338" cy="3961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2260">
              <a:off x="1920917" y="1959252"/>
              <a:ext cx="1744549" cy="16731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39458">
              <a:off x="954083" y="1400703"/>
              <a:ext cx="2273906" cy="9443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752" y="3544568"/>
              <a:ext cx="3383669" cy="181793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468" y="2315121"/>
              <a:ext cx="2216728" cy="216910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38400"/>
            <a:ext cx="3420082" cy="28380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TextBox 30"/>
          <p:cNvSpPr txBox="1"/>
          <p:nvPr/>
        </p:nvSpPr>
        <p:spPr>
          <a:xfrm>
            <a:off x="5415731" y="5410200"/>
            <a:ext cx="3561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GB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3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8231"/>
            <a:ext cx="4062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তিন অবস্থার পরীক্ষা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1570940"/>
            <a:ext cx="5942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তরল অবস্থা থেকে কঠিন অবস্থায় রূপান্তর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9648" y="2765612"/>
            <a:ext cx="1956304" cy="2433040"/>
            <a:chOff x="6477000" y="1380856"/>
            <a:chExt cx="1956304" cy="24330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380856"/>
              <a:ext cx="1956304" cy="1930335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6636002" y="3205714"/>
              <a:ext cx="1638300" cy="60818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7073" y="2957513"/>
            <a:ext cx="1881772" cy="2358644"/>
            <a:chOff x="4855055" y="2177291"/>
            <a:chExt cx="2157925" cy="30018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747" y="2177291"/>
              <a:ext cx="1810030" cy="2276245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4855055" y="4405046"/>
              <a:ext cx="2157925" cy="77412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ঠাণ্ডায়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19800" y="2930142"/>
            <a:ext cx="1881772" cy="2405065"/>
            <a:chOff x="6019800" y="2930142"/>
            <a:chExt cx="1881772" cy="24050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683" y="2930142"/>
              <a:ext cx="1247778" cy="1799428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6019800" y="4726962"/>
              <a:ext cx="1881772" cy="608245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 smtClean="0"/>
                <a:t>বরফ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433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33399"/>
            <a:ext cx="4963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মাধ্যমে পানির তিনটি প্রবাহ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330450"/>
            <a:ext cx="8534400" cy="1662870"/>
            <a:chOff x="228600" y="1330450"/>
            <a:chExt cx="8534400" cy="16628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330450"/>
              <a:ext cx="1733962" cy="15677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390553"/>
              <a:ext cx="1649969" cy="1602767"/>
            </a:xfrm>
            <a:prstGeom prst="rect">
              <a:avLst/>
            </a:prstGeom>
          </p:spPr>
        </p:pic>
        <p:sp>
          <p:nvSpPr>
            <p:cNvPr id="11" name="TextBox 36"/>
            <p:cNvSpPr txBox="1"/>
            <p:nvPr/>
          </p:nvSpPr>
          <p:spPr>
            <a:xfrm>
              <a:off x="7239000" y="1540542"/>
              <a:ext cx="1524000" cy="120032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দেখা যায়না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1990724" y="1359618"/>
              <a:ext cx="1828800" cy="685800"/>
            </a:xfrm>
            <a:prstGeom prst="lef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বেশি  ঠাণ্ডায় 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143124" y="2337344"/>
              <a:ext cx="1524000" cy="560832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তাপে</a:t>
              </a:r>
              <a:r>
                <a:rPr lang="bn-BD" sz="2400" b="1" dirty="0"/>
                <a:t> </a:t>
              </a:r>
              <a:endParaRPr lang="en-US" b="1" dirty="0"/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5600700" y="1433361"/>
              <a:ext cx="1447800" cy="533400"/>
            </a:xfrm>
            <a:prstGeom prst="lef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ঠাণ্ডায় 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676900" y="2205652"/>
              <a:ext cx="1371600" cy="560832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তাপে</a:t>
              </a:r>
              <a:r>
                <a:rPr lang="bn-BD" sz="2400" b="1" dirty="0"/>
                <a:t> 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035855"/>
            <a:ext cx="8162925" cy="730300"/>
            <a:chOff x="609600" y="3035855"/>
            <a:chExt cx="8162925" cy="730300"/>
          </a:xfrm>
        </p:grpSpPr>
        <p:sp>
          <p:nvSpPr>
            <p:cNvPr id="16" name="TextBox 20"/>
            <p:cNvSpPr txBox="1"/>
            <p:nvPr/>
          </p:nvSpPr>
          <p:spPr>
            <a:xfrm>
              <a:off x="609600" y="3200400"/>
              <a:ext cx="838200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বরফ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33"/>
            <p:cNvSpPr txBox="1"/>
            <p:nvPr/>
          </p:nvSpPr>
          <p:spPr>
            <a:xfrm>
              <a:off x="4353618" y="3242935"/>
              <a:ext cx="838200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পানি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37"/>
            <p:cNvSpPr txBox="1"/>
            <p:nvPr/>
          </p:nvSpPr>
          <p:spPr>
            <a:xfrm>
              <a:off x="7248525" y="3035855"/>
              <a:ext cx="152400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জলীয় বাষ্প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22"/>
          <p:cNvSpPr txBox="1"/>
          <p:nvPr/>
        </p:nvSpPr>
        <p:spPr>
          <a:xfrm>
            <a:off x="419100" y="376615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(কঠিন)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34"/>
          <p:cNvSpPr txBox="1"/>
          <p:nvPr/>
        </p:nvSpPr>
        <p:spPr>
          <a:xfrm>
            <a:off x="4101584" y="389048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(তরল)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38"/>
          <p:cNvSpPr txBox="1"/>
          <p:nvPr/>
        </p:nvSpPr>
        <p:spPr>
          <a:xfrm>
            <a:off x="7553325" y="367599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(বায়বীয়)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4422546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 বাষ্প ঠাণ্ডায় পানি এবং আরও বেশি ঠাণ্ডায়  বরফে পরিণত হয়।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9100" y="5486400"/>
            <a:ext cx="8496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তাপ দিলে পানি হয় এবং আরও বেশি তাপে জলীয় বাষ্পে পরিণত হয়।  </a:t>
            </a:r>
          </a:p>
        </p:txBody>
      </p:sp>
    </p:spTree>
    <p:extLst>
      <p:ext uri="{BB962C8B-B14F-4D97-AF65-F5344CB8AC3E}">
        <p14:creationId xmlns:p14="http://schemas.microsoft.com/office/powerpoint/2010/main" val="84365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567" y="1496288"/>
            <a:ext cx="5735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উপকরণগুলোর নাম লিখ। </a:t>
            </a:r>
            <a:endParaRPr lang="en-GB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838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0" y="2209800"/>
            <a:ext cx="8588055" cy="19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1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5943600" cy="4307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0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2347" y="228600"/>
            <a:ext cx="164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381000" y="1059597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q"/>
            </a:pP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দাওঃ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২/ </a:t>
            </a:r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৩/ তাপে পানি কিসে পরিনত হয়?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৪/ পানি অনেক বেশী ঠান্ডা হলে কিসে পরিনত হয়?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৫/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6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0" y="801225"/>
            <a:ext cx="3631736" cy="1057345"/>
            <a:chOff x="3048000" y="801225"/>
            <a:chExt cx="3631736" cy="1057345"/>
          </a:xfrm>
        </p:grpSpPr>
        <p:sp>
          <p:nvSpPr>
            <p:cNvPr id="2" name="Rectangle 1"/>
            <p:cNvSpPr/>
            <p:nvPr/>
          </p:nvSpPr>
          <p:spPr>
            <a:xfrm>
              <a:off x="3048000" y="914400"/>
              <a:ext cx="251383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bn-IN" sz="4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কাজ </a:t>
              </a:r>
              <a:endPara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61036"/>
            <a:stretch/>
          </p:blipFill>
          <p:spPr>
            <a:xfrm>
              <a:off x="5561830" y="801225"/>
              <a:ext cx="1117906" cy="105734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7200" y="20574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তিন অবস্থা পরীক্ষার ধাপগুলো খাতায় লিখে নিয়ে আসবে।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9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-vanish-water.png"/>
          <p:cNvPicPr>
            <a:picLocks noChangeAspect="1"/>
          </p:cNvPicPr>
          <p:nvPr/>
        </p:nvPicPr>
        <p:blipFill>
          <a:blip r:embed="rId2">
            <a:lum contrast="40000"/>
          </a:blip>
          <a:srcRect l="11904"/>
          <a:stretch>
            <a:fillRect/>
          </a:stretch>
        </p:blipFill>
        <p:spPr>
          <a:xfrm>
            <a:off x="1409700" y="609600"/>
            <a:ext cx="5181600" cy="5881816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" y="3118697"/>
            <a:ext cx="76961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1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2209800" y="738069"/>
            <a:ext cx="4401281" cy="11079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8200" y="2057400"/>
            <a:ext cx="7010400" cy="2308324"/>
            <a:chOff x="838200" y="2057400"/>
            <a:chExt cx="7010400" cy="2308324"/>
          </a:xfrm>
        </p:grpSpPr>
        <p:sp>
          <p:nvSpPr>
            <p:cNvPr id="4" name="TextBox 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71A7C46-C1F0-4659-8C88-D5DD6F9F4FE3}"/>
                </a:ext>
              </a:extLst>
            </p:cNvPr>
            <p:cNvSpPr txBox="1"/>
            <p:nvPr/>
          </p:nvSpPr>
          <p:spPr>
            <a:xfrm>
              <a:off x="838200" y="2057400"/>
              <a:ext cx="7010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মোঃআব্দুল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মান্নান</a:t>
              </a:r>
              <a:endPara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bn-IN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</a:p>
            <a:p>
              <a:pPr algn="ctr"/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সেনপাড়া</a:t>
              </a:r>
              <a:r>
                <a:rPr lang="bn-IN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প্রাথমিক </a:t>
              </a:r>
              <a:r>
                <a:rPr lang="bn-IN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কলমাকান্দা,নেত্রকোনা</a:t>
              </a:r>
              <a:r>
                <a:rPr lang="bn-IN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114282"/>
              <a:ext cx="914400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211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"/>
            <a:ext cx="6013095" cy="1603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660537"/>
            <a:ext cx="868680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উত্তাপ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....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40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2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7550" y="1759803"/>
            <a:ext cx="2064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381000" y="2590800"/>
            <a:ext cx="8211848" cy="646331"/>
          </a:xfrm>
          <a:prstGeom prst="rect">
            <a:avLst/>
          </a:prstGeom>
          <a:noFill/>
          <a:ln w="76200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১৬.১.২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: পানির তিন অবস্থা পরীক্ষা করে দেখাতে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71436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436016"/>
            <a:ext cx="2702580" cy="2379635"/>
            <a:chOff x="164523" y="2590800"/>
            <a:chExt cx="3248807" cy="40870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23" y="2590800"/>
              <a:ext cx="3248807" cy="3241964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623455" y="6068291"/>
              <a:ext cx="2618509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বরফ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76656" y="1331962"/>
            <a:ext cx="2290744" cy="2536524"/>
            <a:chOff x="5043055" y="2923309"/>
            <a:chExt cx="2995139" cy="37545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055" y="2923309"/>
              <a:ext cx="2995139" cy="2909455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5128738" y="6068291"/>
              <a:ext cx="2618509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96362" y="1331962"/>
            <a:ext cx="2258291" cy="2628473"/>
            <a:chOff x="6396362" y="1383447"/>
            <a:chExt cx="2258291" cy="26284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362" y="1383447"/>
              <a:ext cx="2258291" cy="2053303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6471885" y="3600086"/>
              <a:ext cx="2107244" cy="4118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তাপে</a:t>
              </a:r>
              <a:endParaRPr lang="en-US" sz="36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86708" y="5334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এসো কয়েকটি ছবি 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343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ছবিতে পানিকে কয়টি অবস্থায় দেখতে পাচ্ছি?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1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9342" y="1219200"/>
            <a:ext cx="3502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8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 descr="A picture containing glass, bottle, food&#10;&#10;Description automatically generated">
            <a:extLst>
              <a:ext uri="{FF2B5EF4-FFF2-40B4-BE49-F238E27FC236}">
                <a16:creationId xmlns="" xmlns:a16="http://schemas.microsoft.com/office/drawing/2014/main" xmlns:lc="http://schemas.openxmlformats.org/drawingml/2006/lockedCanvas" id="{AF6C9A5C-48FA-46DC-9096-431157A16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2025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854635B9-1723-48B7-9C6E-1FA7FA298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r="29001"/>
          <a:stretch/>
        </p:blipFill>
        <p:spPr>
          <a:xfrm>
            <a:off x="3581400" y="2209800"/>
            <a:ext cx="1752600" cy="2002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75" y="2369063"/>
            <a:ext cx="1434466" cy="18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7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21667" y="427726"/>
            <a:ext cx="5186658" cy="5143935"/>
            <a:chOff x="2021667" y="427726"/>
            <a:chExt cx="5186658" cy="5143935"/>
          </a:xfrm>
        </p:grpSpPr>
        <p:grpSp>
          <p:nvGrpSpPr>
            <p:cNvPr id="6" name="Group 5"/>
            <p:cNvGrpSpPr/>
            <p:nvPr/>
          </p:nvGrpSpPr>
          <p:grpSpPr>
            <a:xfrm>
              <a:off x="3583079" y="2173975"/>
              <a:ext cx="2054309" cy="2263522"/>
              <a:chOff x="3763739" y="1636976"/>
              <a:chExt cx="2054309" cy="2263522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2" name="Freeform 1"/>
              <p:cNvSpPr/>
              <p:nvPr/>
            </p:nvSpPr>
            <p:spPr>
              <a:xfrm>
                <a:off x="3841749" y="1986690"/>
                <a:ext cx="1746249" cy="1746249"/>
              </a:xfrm>
              <a:custGeom>
                <a:avLst/>
                <a:gdLst>
                  <a:gd name="connsiteX0" fmla="*/ 0 w 1746249"/>
                  <a:gd name="connsiteY0" fmla="*/ 873125 h 1746249"/>
                  <a:gd name="connsiteX1" fmla="*/ 873125 w 1746249"/>
                  <a:gd name="connsiteY1" fmla="*/ 0 h 1746249"/>
                  <a:gd name="connsiteX2" fmla="*/ 1746250 w 1746249"/>
                  <a:gd name="connsiteY2" fmla="*/ 873125 h 1746249"/>
                  <a:gd name="connsiteX3" fmla="*/ 873125 w 1746249"/>
                  <a:gd name="connsiteY3" fmla="*/ 1746250 h 1746249"/>
                  <a:gd name="connsiteX4" fmla="*/ 0 w 1746249"/>
                  <a:gd name="connsiteY4" fmla="*/ 873125 h 1746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249" h="1746249">
                    <a:moveTo>
                      <a:pt x="0" y="873125"/>
                    </a:moveTo>
                    <a:cubicBezTo>
                      <a:pt x="0" y="390911"/>
                      <a:pt x="390911" y="0"/>
                      <a:pt x="873125" y="0"/>
                    </a:cubicBezTo>
                    <a:cubicBezTo>
                      <a:pt x="1355339" y="0"/>
                      <a:pt x="1746250" y="390911"/>
                      <a:pt x="1746250" y="873125"/>
                    </a:cubicBezTo>
                    <a:cubicBezTo>
                      <a:pt x="1746250" y="1355339"/>
                      <a:pt x="1355339" y="1746250"/>
                      <a:pt x="873125" y="1746250"/>
                    </a:cubicBezTo>
                    <a:cubicBezTo>
                      <a:pt x="390911" y="1746250"/>
                      <a:pt x="0" y="1355339"/>
                      <a:pt x="0" y="87312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91292" tIns="291292" rIns="291292" bIns="29129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2800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 তিন অবস্থা</a:t>
                </a:r>
                <a:endPara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" name="Freeform 2"/>
              <p:cNvSpPr/>
              <p:nvPr/>
            </p:nvSpPr>
            <p:spPr>
              <a:xfrm rot="12777193">
                <a:off x="5448374" y="3167320"/>
                <a:ext cx="369674" cy="593724"/>
              </a:xfrm>
              <a:custGeom>
                <a:avLst/>
                <a:gdLst>
                  <a:gd name="connsiteX0" fmla="*/ 0 w 369673"/>
                  <a:gd name="connsiteY0" fmla="*/ 118745 h 593724"/>
                  <a:gd name="connsiteX1" fmla="*/ 184837 w 369673"/>
                  <a:gd name="connsiteY1" fmla="*/ 118745 h 593724"/>
                  <a:gd name="connsiteX2" fmla="*/ 184837 w 369673"/>
                  <a:gd name="connsiteY2" fmla="*/ 0 h 593724"/>
                  <a:gd name="connsiteX3" fmla="*/ 369673 w 369673"/>
                  <a:gd name="connsiteY3" fmla="*/ 296862 h 593724"/>
                  <a:gd name="connsiteX4" fmla="*/ 184837 w 369673"/>
                  <a:gd name="connsiteY4" fmla="*/ 593724 h 593724"/>
                  <a:gd name="connsiteX5" fmla="*/ 184837 w 369673"/>
                  <a:gd name="connsiteY5" fmla="*/ 474979 h 593724"/>
                  <a:gd name="connsiteX6" fmla="*/ 0 w 369673"/>
                  <a:gd name="connsiteY6" fmla="*/ 474979 h 593724"/>
                  <a:gd name="connsiteX7" fmla="*/ 0 w 369673"/>
                  <a:gd name="connsiteY7" fmla="*/ 118745 h 59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9673" h="593724">
                    <a:moveTo>
                      <a:pt x="369673" y="474979"/>
                    </a:moveTo>
                    <a:lnTo>
                      <a:pt x="184836" y="474979"/>
                    </a:lnTo>
                    <a:lnTo>
                      <a:pt x="184836" y="593724"/>
                    </a:lnTo>
                    <a:lnTo>
                      <a:pt x="0" y="296862"/>
                    </a:lnTo>
                    <a:lnTo>
                      <a:pt x="184836" y="0"/>
                    </a:lnTo>
                    <a:lnTo>
                      <a:pt x="184836" y="118745"/>
                    </a:lnTo>
                    <a:lnTo>
                      <a:pt x="369673" y="118745"/>
                    </a:lnTo>
                    <a:lnTo>
                      <a:pt x="369673" y="474979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901" tIns="118745" rIns="1" bIns="118744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/>
              </a:p>
            </p:txBody>
          </p:sp>
          <p:sp>
            <p:nvSpPr>
              <p:cNvPr id="4" name="Freeform 3"/>
              <p:cNvSpPr/>
              <p:nvPr/>
            </p:nvSpPr>
            <p:spPr>
              <a:xfrm rot="19052877">
                <a:off x="3763739" y="3306774"/>
                <a:ext cx="369674" cy="593724"/>
              </a:xfrm>
              <a:custGeom>
                <a:avLst/>
                <a:gdLst>
                  <a:gd name="connsiteX0" fmla="*/ 0 w 369673"/>
                  <a:gd name="connsiteY0" fmla="*/ 118745 h 593724"/>
                  <a:gd name="connsiteX1" fmla="*/ 184837 w 369673"/>
                  <a:gd name="connsiteY1" fmla="*/ 118745 h 593724"/>
                  <a:gd name="connsiteX2" fmla="*/ 184837 w 369673"/>
                  <a:gd name="connsiteY2" fmla="*/ 0 h 593724"/>
                  <a:gd name="connsiteX3" fmla="*/ 369673 w 369673"/>
                  <a:gd name="connsiteY3" fmla="*/ 296862 h 593724"/>
                  <a:gd name="connsiteX4" fmla="*/ 184837 w 369673"/>
                  <a:gd name="connsiteY4" fmla="*/ 593724 h 593724"/>
                  <a:gd name="connsiteX5" fmla="*/ 184837 w 369673"/>
                  <a:gd name="connsiteY5" fmla="*/ 474979 h 593724"/>
                  <a:gd name="connsiteX6" fmla="*/ 0 w 369673"/>
                  <a:gd name="connsiteY6" fmla="*/ 474979 h 593724"/>
                  <a:gd name="connsiteX7" fmla="*/ 0 w 369673"/>
                  <a:gd name="connsiteY7" fmla="*/ 118745 h 59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9673" h="593724">
                    <a:moveTo>
                      <a:pt x="369673" y="474979"/>
                    </a:moveTo>
                    <a:lnTo>
                      <a:pt x="184836" y="474979"/>
                    </a:lnTo>
                    <a:lnTo>
                      <a:pt x="184836" y="593724"/>
                    </a:lnTo>
                    <a:lnTo>
                      <a:pt x="0" y="296862"/>
                    </a:lnTo>
                    <a:lnTo>
                      <a:pt x="184836" y="0"/>
                    </a:lnTo>
                    <a:lnTo>
                      <a:pt x="184836" y="118745"/>
                    </a:lnTo>
                    <a:lnTo>
                      <a:pt x="369673" y="118745"/>
                    </a:lnTo>
                    <a:lnTo>
                      <a:pt x="369673" y="474979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901" tIns="118745" rIns="1" bIns="118744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/>
              </a:p>
            </p:txBody>
          </p:sp>
          <p:sp>
            <p:nvSpPr>
              <p:cNvPr id="5" name="Freeform 4"/>
              <p:cNvSpPr/>
              <p:nvPr/>
            </p:nvSpPr>
            <p:spPr>
              <a:xfrm rot="5400000">
                <a:off x="4539562" y="1524951"/>
                <a:ext cx="369674" cy="593724"/>
              </a:xfrm>
              <a:custGeom>
                <a:avLst/>
                <a:gdLst>
                  <a:gd name="connsiteX0" fmla="*/ 0 w 369673"/>
                  <a:gd name="connsiteY0" fmla="*/ 118745 h 593724"/>
                  <a:gd name="connsiteX1" fmla="*/ 184837 w 369673"/>
                  <a:gd name="connsiteY1" fmla="*/ 118745 h 593724"/>
                  <a:gd name="connsiteX2" fmla="*/ 184837 w 369673"/>
                  <a:gd name="connsiteY2" fmla="*/ 0 h 593724"/>
                  <a:gd name="connsiteX3" fmla="*/ 369673 w 369673"/>
                  <a:gd name="connsiteY3" fmla="*/ 296862 h 593724"/>
                  <a:gd name="connsiteX4" fmla="*/ 184837 w 369673"/>
                  <a:gd name="connsiteY4" fmla="*/ 593724 h 593724"/>
                  <a:gd name="connsiteX5" fmla="*/ 184837 w 369673"/>
                  <a:gd name="connsiteY5" fmla="*/ 474979 h 593724"/>
                  <a:gd name="connsiteX6" fmla="*/ 0 w 369673"/>
                  <a:gd name="connsiteY6" fmla="*/ 474979 h 593724"/>
                  <a:gd name="connsiteX7" fmla="*/ 0 w 369673"/>
                  <a:gd name="connsiteY7" fmla="*/ 118745 h 59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9673" h="593724">
                    <a:moveTo>
                      <a:pt x="369673" y="474979"/>
                    </a:moveTo>
                    <a:lnTo>
                      <a:pt x="184836" y="474979"/>
                    </a:lnTo>
                    <a:lnTo>
                      <a:pt x="184836" y="593724"/>
                    </a:lnTo>
                    <a:lnTo>
                      <a:pt x="0" y="296862"/>
                    </a:lnTo>
                    <a:lnTo>
                      <a:pt x="184836" y="0"/>
                    </a:lnTo>
                    <a:lnTo>
                      <a:pt x="184836" y="118745"/>
                    </a:lnTo>
                    <a:lnTo>
                      <a:pt x="369673" y="118745"/>
                    </a:lnTo>
                    <a:lnTo>
                      <a:pt x="369673" y="474979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901" tIns="118745" rIns="1" bIns="118744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2021667" y="3825412"/>
              <a:ext cx="1746249" cy="1746249"/>
            </a:xfrm>
            <a:custGeom>
              <a:avLst/>
              <a:gdLst>
                <a:gd name="connsiteX0" fmla="*/ 0 w 1746249"/>
                <a:gd name="connsiteY0" fmla="*/ 873125 h 1746249"/>
                <a:gd name="connsiteX1" fmla="*/ 873125 w 1746249"/>
                <a:gd name="connsiteY1" fmla="*/ 0 h 1746249"/>
                <a:gd name="connsiteX2" fmla="*/ 1746250 w 1746249"/>
                <a:gd name="connsiteY2" fmla="*/ 873125 h 1746249"/>
                <a:gd name="connsiteX3" fmla="*/ 873125 w 1746249"/>
                <a:gd name="connsiteY3" fmla="*/ 1746250 h 1746249"/>
                <a:gd name="connsiteX4" fmla="*/ 0 w 1746249"/>
                <a:gd name="connsiteY4" fmla="*/ 873125 h 174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49" h="1746249">
                  <a:moveTo>
                    <a:pt x="0" y="873125"/>
                  </a:moveTo>
                  <a:cubicBezTo>
                    <a:pt x="0" y="390911"/>
                    <a:pt x="390911" y="0"/>
                    <a:pt x="873125" y="0"/>
                  </a:cubicBezTo>
                  <a:cubicBezTo>
                    <a:pt x="1355339" y="0"/>
                    <a:pt x="1746250" y="390911"/>
                    <a:pt x="1746250" y="873125"/>
                  </a:cubicBezTo>
                  <a:cubicBezTo>
                    <a:pt x="1746250" y="1355339"/>
                    <a:pt x="1355339" y="1746250"/>
                    <a:pt x="873125" y="1746250"/>
                  </a:cubicBezTo>
                  <a:cubicBezTo>
                    <a:pt x="390911" y="1746250"/>
                    <a:pt x="0" y="1355339"/>
                    <a:pt x="0" y="8731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372" tIns="296372" rIns="296372" bIns="2963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তরল অবস্থা</a:t>
              </a:r>
              <a:endParaRPr lang="en-US" sz="3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462076" y="3758737"/>
              <a:ext cx="1746249" cy="1746249"/>
            </a:xfrm>
            <a:custGeom>
              <a:avLst/>
              <a:gdLst>
                <a:gd name="connsiteX0" fmla="*/ 0 w 1746249"/>
                <a:gd name="connsiteY0" fmla="*/ 873125 h 1746249"/>
                <a:gd name="connsiteX1" fmla="*/ 873125 w 1746249"/>
                <a:gd name="connsiteY1" fmla="*/ 0 h 1746249"/>
                <a:gd name="connsiteX2" fmla="*/ 1746250 w 1746249"/>
                <a:gd name="connsiteY2" fmla="*/ 873125 h 1746249"/>
                <a:gd name="connsiteX3" fmla="*/ 873125 w 1746249"/>
                <a:gd name="connsiteY3" fmla="*/ 1746250 h 1746249"/>
                <a:gd name="connsiteX4" fmla="*/ 0 w 1746249"/>
                <a:gd name="connsiteY4" fmla="*/ 873125 h 174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49" h="1746249">
                  <a:moveTo>
                    <a:pt x="0" y="873125"/>
                  </a:moveTo>
                  <a:cubicBezTo>
                    <a:pt x="0" y="390911"/>
                    <a:pt x="390911" y="0"/>
                    <a:pt x="873125" y="0"/>
                  </a:cubicBezTo>
                  <a:cubicBezTo>
                    <a:pt x="1355339" y="0"/>
                    <a:pt x="1746250" y="390911"/>
                    <a:pt x="1746250" y="873125"/>
                  </a:cubicBezTo>
                  <a:cubicBezTo>
                    <a:pt x="1746250" y="1355339"/>
                    <a:pt x="1355339" y="1746250"/>
                    <a:pt x="873125" y="1746250"/>
                  </a:cubicBezTo>
                  <a:cubicBezTo>
                    <a:pt x="390911" y="1746250"/>
                    <a:pt x="0" y="1355339"/>
                    <a:pt x="0" y="873125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372" tIns="296372" rIns="296372" bIns="2963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বায়বীয় অবস্থা</a:t>
              </a:r>
              <a:endParaRPr lang="en-US" sz="3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699189" y="427726"/>
              <a:ext cx="1746249" cy="1746249"/>
            </a:xfrm>
            <a:custGeom>
              <a:avLst/>
              <a:gdLst>
                <a:gd name="connsiteX0" fmla="*/ 0 w 1746249"/>
                <a:gd name="connsiteY0" fmla="*/ 873125 h 1746249"/>
                <a:gd name="connsiteX1" fmla="*/ 873125 w 1746249"/>
                <a:gd name="connsiteY1" fmla="*/ 0 h 1746249"/>
                <a:gd name="connsiteX2" fmla="*/ 1746250 w 1746249"/>
                <a:gd name="connsiteY2" fmla="*/ 873125 h 1746249"/>
                <a:gd name="connsiteX3" fmla="*/ 873125 w 1746249"/>
                <a:gd name="connsiteY3" fmla="*/ 1746250 h 1746249"/>
                <a:gd name="connsiteX4" fmla="*/ 0 w 1746249"/>
                <a:gd name="connsiteY4" fmla="*/ 873125 h 174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49" h="1746249">
                  <a:moveTo>
                    <a:pt x="0" y="873125"/>
                  </a:moveTo>
                  <a:cubicBezTo>
                    <a:pt x="0" y="390911"/>
                    <a:pt x="390911" y="0"/>
                    <a:pt x="873125" y="0"/>
                  </a:cubicBezTo>
                  <a:cubicBezTo>
                    <a:pt x="1355339" y="0"/>
                    <a:pt x="1746250" y="390911"/>
                    <a:pt x="1746250" y="873125"/>
                  </a:cubicBezTo>
                  <a:cubicBezTo>
                    <a:pt x="1746250" y="1355339"/>
                    <a:pt x="1355339" y="1746250"/>
                    <a:pt x="873125" y="1746250"/>
                  </a:cubicBezTo>
                  <a:cubicBezTo>
                    <a:pt x="390911" y="1746250"/>
                    <a:pt x="0" y="1355339"/>
                    <a:pt x="0" y="873125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372" tIns="296372" rIns="296372" bIns="2963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কঠিন অবস্থা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136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5644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পানির তিন অবস্থার পরীক্ষার উপকরণ  </a:t>
            </a:r>
          </a:p>
        </p:txBody>
      </p:sp>
      <p:sp>
        <p:nvSpPr>
          <p:cNvPr id="3" name="TextBox 28"/>
          <p:cNvSpPr txBox="1"/>
          <p:nvPr/>
        </p:nvSpPr>
        <p:spPr>
          <a:xfrm>
            <a:off x="762000" y="1066800"/>
            <a:ext cx="2246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কেতলি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46882"/>
            <a:ext cx="1756596" cy="1706344"/>
          </a:xfrm>
          <a:prstGeom prst="rect">
            <a:avLst/>
          </a:prstGeom>
        </p:spPr>
      </p:pic>
      <p:pic>
        <p:nvPicPr>
          <p:cNvPr id="7" name="Picture 6" descr="A picture containing glass, bottle, food&#10;&#10;Description automatically generated">
            <a:extLst>
              <a:ext uri="{FF2B5EF4-FFF2-40B4-BE49-F238E27FC236}">
                <a16:creationId xmlns="" xmlns:a16="http://schemas.microsoft.com/office/drawing/2014/main" xmlns:lc="http://schemas.openxmlformats.org/drawingml/2006/lockedCanvas" id="{AF6C9A5C-48FA-46DC-9096-431157A16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83009"/>
            <a:ext cx="1737453" cy="1634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1246882"/>
            <a:ext cx="1676400" cy="165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3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295400"/>
            <a:ext cx="53607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পানির তিন অবস্থার পরীক্ষা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26241" y="2440690"/>
            <a:ext cx="2133600" cy="1974869"/>
            <a:chOff x="4914454" y="1725572"/>
            <a:chExt cx="2438921" cy="2768216"/>
          </a:xfrm>
        </p:grpSpPr>
        <p:sp>
          <p:nvSpPr>
            <p:cNvPr id="5" name="Right Arrow 4"/>
            <p:cNvSpPr/>
            <p:nvPr/>
          </p:nvSpPr>
          <p:spPr>
            <a:xfrm>
              <a:off x="4914454" y="3847209"/>
              <a:ext cx="2438921" cy="646579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তাপে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342" y="1725572"/>
              <a:ext cx="2258291" cy="205330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653240" y="1982519"/>
            <a:ext cx="1956304" cy="2433040"/>
            <a:chOff x="6477000" y="1380856"/>
            <a:chExt cx="1956304" cy="24330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380856"/>
              <a:ext cx="1956304" cy="1930335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6636002" y="3205714"/>
              <a:ext cx="1638300" cy="60818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4186" y="2283407"/>
            <a:ext cx="1910217" cy="2132152"/>
            <a:chOff x="832983" y="1618307"/>
            <a:chExt cx="1910217" cy="213215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58" y="1618307"/>
              <a:ext cx="1721552" cy="1549549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>
              <a:off x="832983" y="3269151"/>
              <a:ext cx="1910217" cy="481308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তাপে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10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251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Mannan</dc:creator>
  <cp:lastModifiedBy>Mannan</cp:lastModifiedBy>
  <cp:revision>23</cp:revision>
  <dcterms:created xsi:type="dcterms:W3CDTF">2006-08-16T00:00:00Z</dcterms:created>
  <dcterms:modified xsi:type="dcterms:W3CDTF">2022-02-22T05:38:13Z</dcterms:modified>
</cp:coreProperties>
</file>