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slides/slide2.xml" ContentType="application/vnd.openxmlformats-officedocument.presentationml.slide+xml"/>
  <Override PartName="/ppt/slides/slide3.xml" ContentType="application/vnd.openxmlformats-officedocument.presentationml.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768" r:id="rId1"/>
  </p:sldMasterIdLst>
  <p:notesMasterIdLst>
    <p:notesMasterId r:id="rId2"/>
  </p:notesMasterIdLst>
  <p:sldIdLst>
    <p:sldId id="474" r:id="rId3"/>
    <p:sldId id="475" r:id="rId4"/>
    <p:sldId id="476" r:id="rId5"/>
    <p:sldId id="477" r:id="rId6"/>
    <p:sldId id="478" r:id="rId7"/>
    <p:sldId id="491" r:id="rId8"/>
    <p:sldId id="492" r:id="rId9"/>
    <p:sldId id="493" r:id="rId10"/>
    <p:sldId id="494" r:id="rId11"/>
    <p:sldId id="495" r:id="rId12"/>
    <p:sldId id="496" r:id="rId13"/>
    <p:sldId id="497" r:id="rId14"/>
    <p:sldId id="498" r:id="rId15"/>
    <p:sldId id="499" r:id="rId16"/>
    <p:sldId id="500" r:id="rId17"/>
    <p:sldId id="501" r:id="rId18"/>
    <p:sldId id="502" r:id="rId19"/>
    <p:sldId id="503" r:id="rId20"/>
    <p:sldId id="504" r:id="rId21"/>
    <p:sldId id="505" r:id="rId22"/>
  </p:sldIdLst>
  <p:sldSz type="screen4x3" cy="6858000" cx="9144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rgbClr val="000000"/>
        </a:fontRef>
        <a:srgbClr val="000000"/>
      </a:tcTxStyle>
      <a:tcStyle>
        <a:tcBdr>
          <a:left>
            <a:ln w="12700" cmpd="sng">
              <a:solidFill>
                <a:srgbClr val="000000"/>
              </a:solidFill>
            </a:ln>
          </a:left>
          <a:right>
            <a:ln w="12700" cmpd="sng">
              <a:solidFill>
                <a:srgbClr val="000000"/>
              </a:solidFill>
            </a:ln>
          </a:right>
          <a:top>
            <a:ln w="12700" cmpd="sng">
              <a:solidFill>
                <a:srgbClr val="000000"/>
              </a:solidFill>
            </a:ln>
          </a:top>
          <a:bottom>
            <a:ln w="12700" cmpd="sng">
              <a:solidFill>
                <a:srgbClr val="000000"/>
              </a:solidFill>
            </a:ln>
          </a:bottom>
          <a:insideH>
            <a:ln w="12700" cmpd="sng">
              <a:solidFill>
                <a:srgbClr val="000000"/>
              </a:solidFill>
            </a:ln>
          </a:insideH>
          <a:insideV>
            <a:ln w="12700" cmpd="sng">
              <a:solidFill>
                <a:srgbClr val="000000"/>
              </a:solidFill>
            </a:ln>
          </a:insideV>
        </a:tcBdr>
        <a:fill>
          <a:noFill/>
        </a:fill>
      </a:tcStyle>
    </a:wholeTbl>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987" autoAdjust="0"/>
    <p:restoredTop sz="94660"/>
  </p:normalViewPr>
  <p:slideViewPr>
    <p:cSldViewPr snapToGrid="0">
      <p:cViewPr varScale="1">
        <p:scale>
          <a:sx n="116" d="100"/>
          <a:sy n="116" d="100"/>
        </p:scale>
        <p:origin x="144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tableStyles" Target="tableStyles.xml"/><Relationship Id="rId24" Type="http://schemas.openxmlformats.org/officeDocument/2006/relationships/presProps" Target="presProps.xml"/><Relationship Id="rId25" Type="http://schemas.openxmlformats.org/officeDocument/2006/relationships/viewProps" Target="viewProps.xml"/></Relationships>
</file>

<file path=ppt/ink/ink1.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9570.664 6765.925, 9464.116 6911.812</trace>
</ink>
</file>

<file path=ppt/ink/ink10.xml><?xml version="1.0" encoding="utf-8"?>
<ink xmlns="http://www.w3.org/2003/InkML">
  <definitions>
    <brush xml:id="br1">
      <brushProperty name="color" value="#0000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9235.801 6155.024, 9327.127 5960.507, 9456.072 5855.608, 9579.052 5724.641, 9692.433 5668.734, 9859.762 5502.099, 9980.054 5426.429, 10164.285 5376.96, 10346.938 5328.331, 10468.706 5328.331, 10392.602 5522.847, 10209.948 5717.363, 10118.622 5863.25, 9996.854 6009.138, 9875.603 6181.306, 9677.212 6495.427, 9494.559 6738.571, 9388.241 6851.794, 9129.253 7176.231, 8961.822 7419.377, 8794.39 7662.521, 8626.958 7857.039, 8492.13 7986.266, 8322.537 8148.811, 8215.99 8294.699, 8061.083 8473.208, 8018.115 8586.472, 8215.99 8586.472, 8368.2 8537.842, 8535.632 8489.214, 8718.284 8391.956, 8900.938 8294.699, 9083.59 8197.441, 9281.464 8051.553, 9464.116 7905.667, 9661.991 7759.78, 9859.863 7613.893, 10017.12 7497.953, 10788.35 7127.603, 11138.434 7078.974, 11458.075 7030.345, 11675.946 7030.345, 12006.033 7030.345, 12188.688 7224.86, 12305.692 7278.262, 12584.434 7468.006, 12812.749 7808.409, 13041.065 8051.553, 13223.719 8148.811, 13369.338 8474.475, 13604.246 8732.359, 13863.003 9024.133</trace>
</ink>
</file>

<file path=ppt/ink/ink11.xml><?xml version="1.0" encoding="utf-8"?>
<ink xmlns="http://www.w3.org/2003/InkML">
  <definitions>
    <brush xml:id="br1">
      <brushProperty name="color" value="#0000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12508.328 8148.811, 12386.56 8051.553, 12180.682 7928.226, 11138.434 7370.749, 10958.29 7274.827, 10438.265 7078.974, 9722.874 6738.571, 8982.526 6394.527, 7926.79 6009.138, 7727.995 5928.305, 7089.631 5668.734, 6359.021 5328.331, 5643.631 5133.815, 5095.673 4890.67, 4593.377 4793.412, 4409.422 4719.949, 4030.198 4550.268, 3771.441 4501.639, 3658.359 4480.387, 3552.316 4300.703, 3390.914 4404.381, 3573.567 4161.236, 3710.556 4258.494, 3832.325 4258.494, 4121.525 4307.123, 4441.167 4355.751, 4875.163 4481.802, 5400.094 4647.526, 6008.936 4744.784, 6443.808 4962.72, 6785.21 5133.815, 7578.426 5562.682, 7774.579 5668.734, 8931.379 6203.653, 10194.728 6981.716, 10810.852 7467.747, 11427.634 7954.296, 12462.665 8732.359, 13299.823 9510.424, 13492.434 9771.95, 13908.665 10337.115</trace>
</ink>
</file>

<file path=ppt/ink/ink12.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6636.379 9526.57, 6940.801 9380.683, 8036.716 9088.909, 8919.539 8748.506, 9924.128 8602.62, 10766.33 8441.98, 10943.939 8408.103, 11841.981 8067.701, 12679.14 7824.557, 13018.531 7725.983, 13364.088 7727.298, 13881.603 7630.039, 14399.12 7678.67, 14810.088 7581.411, 15038.404 7532.782, 15207.247 7487.83, 15221.056 7338.267, 15205.836 7581.411, 15073.444 7624.164, 14947.077 7678.67, 14733.983 7678.67, 14307.793 7678.67, 13653.288 7775.927, 12694.362 7824.557, 11431.014 7970.442, 10479.591 8074.068, 10091.56 8116.331, 8843.434 8310.846, 7610.527 8553.991, 6560.274 8797.135, 5864.973 8947.737, 5662.232 8991.652, 5251.263 9186.167, 5129.495 9137.538, 5266.484 9088.909, 5373.031 8748.506, 6027.537 8748.506, 7275.664 8310.846, 7538.099 8218.822, 8660.78 7873.185, 10198.107 7338.267, 11644.108 7095.121, 12953.119 6851.977, 13170.179 6811.658, 14018.593 6657.46, 14779.646 6511.574, 15236.278 6365.687, 15525.478 6122.542, 15647.246 6268.429, 15647.246 6025.284, 15495.036 6073.913, 15388.487 5928.026, 15068.847 5928.026, 14170.804 5782.139, 12800.909 5587.624, 12369.069 5526.305, 11263.581 5538.994, 9741.476 5684.881, 8371.581 5782.139, 7123.454 6171.171, 6655.301 6317.091, 5966.653 6608.832, 5129.495 6754.718, 4581.537 7143.75, 4079.242 7532.782, 3872.689 7692.759, 3759.599 7824.557, 3576.946 7921.814, 3729.157 7921.814, 4155.347 7921.814, 5129.495 7678.67, 6316.737 7386.896, 6599.032 7323.381, 7397.432 7143.75, 8371.581 6851.977, 9300.064 6560.202, 10228.549 6317.058, 10608.171 6217.645, 11126.592 5928.026, 11918.087 5782.139, 12648.698 5587.624, 13242.319 5441.736, 13698.951 5295.85, 13874.914 5225.577, 14033.814 5198.591, 13871.121 5149.963, 13638.066 5198.591, 12998.783 5247.221, 12546.774 5179.529, 12024.635 5101.334, 10898.276 5004.076, 9680.592 5052.705, 8539.013 5198.591, 7947.906 5256.699, 7549.643 5295.85, 6682.043 5490.366, 6027.537 5684.881, 5878.015 5726.42, 5327.368 5879.397, 4825.073 6171.171, 4353.221 6268.429, 4109.684 6365.687, 4581.537 6365.687, 4840.483 6334.469, 5388.253 6268.429, 6484.169 6025.284, 7656.19 5976.655, 8843.434 5830.768, 9924.128 5684.881, 10928.718 5684.881, 11796.319 5684.881, 12572.593 5733.51, 13227.099 5782.139, 13636.036 5931.453, 13759.836 5976.655, 14231.688 5928.026, 14505.667 5830.768, 14627.435 5879.397, 14475.225 5830.768, 14246.908 5928.026, 13729.394 5782.139, 12846.572 5684.881, 12342.346 5579.247, 11918.087 5490.366, 11050.487 5490.366, 10167.666 5538.994, 9421.834 5490.366, 8954.271 5587.787, 8721.665 5636.252, 8051.938 5733.51, 7534.422 5976.655, 7047.348 6025.284, 6806.836 6240.437, 6666.821 6365.687, 6468.948 6560.202, 6316.737 6608.832, 6286.295 6754.718, 6529.832 6851.977, 7001.685 6851.977, 7259.305 6906.847, 7686.632 6997.864, 8447.686 7046.493, 9239.181 6997.864, 10076.339 6997.864, 10506.724 6946.937, 10898.276 6900.605, 11704.991 6851.977, 12481.266 6754.718, 13120.551 6754.718, 13668.509 6706.09, 13972.93 6706.09, 14170.804 6608.832, 14033.814 6608.832, 13896.825 6511.574, 13645.579 6466.979, 12877.014 6462.945, 11887.646 6365.687, 11170.812 6275.286, 10730.845 6219.8, 9695.812 6073.913, 8812.991 6122.542, 8036.716 6073.913, 7591.694 6140.043, 7382.212 6171.171, 6712.485 6268.429, 6103.643 6365.687, 5885.954 6420.593, 5525.242 6511.574, 5114.274 6657.46, 4809.852 6754.718, 4642.421 6949.234, 4490.21 7192.378, 4581.537 7338.267, 4885.958 7484.152, 5494.8 7386.896, 6408.064 7338.267, 7443.096 7484.152, 7673.871 7497.807, 8265.032 7532.782, 9376.17 7386.896, 10426.423 7241.009, 11370.129 7046.493, 11655.406 7062.206, 12252.95 7095.121, 12892.235 7046.493, 13430.92 7091.782, 13881.603 7095.121, 14277.351 6949.234, 14596.994 6851.977, 14810.088 6803.348, 14931.857 6706.09, 15038.404 6560.202, 14901.413 6365.687, 14764.424 6414.316, 14475.225 6365.687, 13988.15 6268.429, 13650.397 6182.103, 13227.099 6073.913, 12313.834 5928.026, 11278.803 5976.655, 10350.318 6122.542, 10041.139 6169.579, 9711.034 6219.8, 9163.075 6365.687, 8782.55 6462.945, 8417.243 6560.202, 8196.718 6529.57, 8067.159 6511.574, 7854.064 6657.46, 7991.054 6754.718, 8219.37 6803.348, 8797.77 6803.348, 9024.824 6829.726, 9634.928 6900.605, 10548.192 6900.605, 11484.845 6995.604, 12450.824 7046.493, 13135.772 7046.493, 13790.277 7095.121, 14277.351 7046.493, 14612.214 7095.121, 14855.752 7046.493, 14977.52 7095.121, 15099.289 6997.864, 14825.309 6997.864, 14383.897 6997.864, 13607.626 6949.234, 12572.593 6900.605, 11491.897 6900.605, 10350.318 6997.864, 10194.93 7011.102, 9147.854 7143.75, 8067.159 7338.267, 7153.896 7581.411, 6499.39 7678.67, 6379.645 7696.463, 6103.643 7970.442, 5844.884 8067.701, 5647.011 8164.959, 5551.902 8286.503, 5860.105 8408.103, 6423.285 8359.475, 7382.212 8310.846, 8070.089 8248.057, 8447.686 8213.588, 9665.37 8116.331, 10852.613 8067.701, 11307.741 8111.105, 11872.424 8164.959, 12755.245 8213.588, 13546.741 8408.103, 14170.804 8359.475, 14449.456 8416.91, 14642.656 8456.732, 14931.857 8456.732, 14992.74 8633.897, 14779.646 8651.249, 14383.897 8505.36, 13818.98 8538.785, 13561.962 8553.991, 12466.045 8456.732, 11263.581 8456.732, 10905.993 8456.732, 10030.676 8456.732, 9010.865 8699.878, 8219.37 8797.135, 7580.085 8943.021, 7439.294 8993.001, 7169.117 9088.909, 7001.685 9283.425, 7123.454 9283.425, 7503.98 9332.054, 8219.37 9429.312, 8737.428 9482.703, 9163.075 9526.57, 10243.771 9477.941, 11294.024 9477.941, 12222.509 9429.312, 12762.254 9486.792, 13135.772 9526.57, 13942.487 9575.199, 14657.877 9623.828, 15114.509 9721.086, 15338.26 9753.578, 15449.372 9769.714, 15571.142 9769.714, 15449.372 9623.828, 15266.719 9623.828, 14984.339 9570.76, 14749.203 9526.57, 13835.94 9380.683, 12770.467 9332.054, 12413.692 9332.054, 11781.098 9332.054, 10898.276 9380.683, 10091.56 9283.425, 9376.17 9380.683, 9062.323 9405.14, 8752.106 9429.312, 8082.381 9477.941, 7458.317 9623.828, 6819.032 9818.343, 6512.396 9950.729, 6255.854 10061.489, 5707.895 10256.004, 5220.821 10596.406, 4992.505 10742.293, 4878.347 10815.235, 5068.611 10839.553, 5388.253 10839.553, 6103.643 10888.182, 6674.664 10919.636, 6986.464 10936.81, 7884.507 10888.182, 8797.77 10888.182, 9634.928 10888.182, 10188.933 10921.578, 10441.645 10936.81, 11309.245 10936.81, 12146.403 10985.438, 12846.572 11082.696, 13440.193 11179.954, 13972.93 11228.582, 14429.561 11277.213, 14810.088 11228.582, 15084.066 11277.213, 15236.278 11228.582, 15281.94 11374.471, 15205.836 11228.582, 14977.52 11179.954, 14277.351 10985.438, 13257.541 10742.293, 12039.855 10645.036, 11248.617 10586.924, 10715.623 10547.778, 9482.718 10499.149, 8356.358 10499.149, 7564.864 10645.036, 7226.938 10613.282, 7047.348 10596.406, 6712.485 10693.665, 6590.716 10742.293, 7047.348 10888.182, 7701.854 10839.553, 8599.896 10790.922, 9604.486 10839.553, 10730.845 10888.182, 11750.656 10888.182, 12740.024 10936.81, 13546.741 10888.182, 14231.688 10985.438, 14855.752 10936.81, 15373.268 10936.81, 15562.056 10936.81, 15769.016 10839.553, 16042.992 10790.922, 16225.646 10693.665, 16316.973 10547.778, 16343.61 10438.359, 16179.983 10353.262, 15994.044 10326.26, 15845.12 10304.633, 15114.509 10012.859, 14049.034 9721.086, 12633.478 9429.312, 11597.881 9361.79, 11141.812 9332.054, 9665.37 9283.425, 8569.454 9283.425, 7884.507 9429.312, 7682.474 9572.748, 7549.643 9623.828, 7679.331 9706.693, 8036.716 9769.714, 8706.443 10012.859, 9482.718 10061.489, 10195.73 10061.489, 10426.423 10061.489, 11309.245 10061.489, 12070.298 9964.231, 12724.804 10110.117, 13394.531 10061.489, 14033.814 10110.117, 14158.469 10121.831, 14551.329 10158.746, 14962.298 10207.375, 15297.162 10158.746, 15495.036 10158.746, 15297.162 10012.859, 14840.53 9964.231, 13972.93 9672.456, 13059.667 9575.199, 12784.912 9544.931, 12176.845 9477.941, 11400.571 9526.57, 10776.508 9575.199, 10274.213 9623.828, 10116.108 9676.081, 9832.802 9769.714, 9345.729 9818.343, 8904.317 10061.489, 8539.013 10158.746, 8413.004 10158.746, 8234.591 10158.746, 8006.275 10353.262, 8569.454 10499.149, 9208.739 10547.778, 10061.118 10499.149, 10822.731 10499.149, 11583.225 10596.406, 12298.614 10547.778, 12877.014 10499.149, 13485.856 10499.149, 14018.593 10450.521, 14230.128 10472.321, 14490.445 10499.149, 14870.973 10499.149, 15205.836 10499.149, 15418.93 10499.149, 15540.699 10450.521, 15495.036 10304.633, 15470.656 10187.802, 15205.836 10158.746, 14733.983 9915.603, 13972.93 9721.086, 13224.061 9597.334, 13090.109 9575.199, 11918.087 9623.828, 10974.381 9526.57, 10061.118 9526.57, 9484.122 9526.57, 8980.424 9575.199, 8736.886 9477.941, 8539.013 9526.57, 8451.013 9667.143, 8569.454 9575.199, 8691.223 9575.199, 8978.727 9758.905, 9634.928 9818.343, 10426.423 9964.231, 11278.803 9866.973, 11918.087 9866.973, 12663.919 9964.231, 12873.629 9985.843, 13135.772 10012.859, 13607.626 10061.489, 13912.045 9964.231, 14109.919 10061.489, 14246.908 9964.231, 14358.767 9919.559, 14338.235 9769.714, 14475.225 9769.714, 14596.994 9769.714, 14749.203 9818.343, 14870.973 9818.343, 15006.281 9721.086, 15129.729 9721.086, 15251.498 9769.714, 15373.268 9721.086, 15510.257 9721.086, 15628.613 9812.892, 15753.793 9769.714, 15586.361 9672.456, 15545.085 9561.184, 15662.467 9623.828, 15794.14 9666.794, 15906.005 9672.456, 16042.992 9623.828, 16164.762 9575.199, 16277.188 9575.199, 16408.299 9575.199, 16560.51 9526.57, 16727.941 9477.941, 16864.93 9477.941, 16986.699 9477.941, 17138.908 9477.941, 17248.451 9429.312, 17363.201 9429.312, 17473.773 9429.312, 17686.867 9429.312, 17869.521 9380.683</trace>
</ink>
</file>

<file path=ppt/ink/ink13.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11172.255 10374.537, 11217.918 10228.648, 11339.687 10131.392, 11446.234 9985.507, 11674.55 9790.988, 12526.93 9012.926, 12907.457 8672.524, 13394.531 8234.863, 13835.94 7845.831, 14201.246 7651.314, 14612.214 7262.282, 14931.857 7067.767, 15144.951 6775.993, 15297.162 6727.365, 15236.278 6873.253, 14730.051 7285.634, 14155.583 7748.574, 13638.066 8283.491, 13336.164 8562.699, 13059.667 8818.41, 12511.708 9304.699, 11811.539 9888.247, 11647.212 10025.205, 11263.581 10277.278, 10669.961 10909.456, 10061.118 11249.859, 9680.592 11590.261, 9300.064 11930.664, 9010.865 12173.81, 9086.97 12027.921, 9482.718 11687.521, 9969.792 11298.487, 10578.634 10812.198, 10987.851 10443.448, 11172.255 10277.278, 11689.771 9596.475, 12374.719 9207.442, 12583.767 8972.782, 12937.898 8575.265, 13592.404 8040.347, 14094.699 7651.314, 14612.214 7213.654, 14992.74 6921.881, 15266.719 6727.365, 15418.93 6678.736, 15236.278 6727.365, 15038.404 6824.623, 14596.844 7038.368, 13957.709 7262.282, 13348.867 7602.686, 12959.029 7713.395, 12663.919 7797.202, 11948.529 8332.121, 11187.477 8721.153, 10961.723 8884.455, 10380.761 9304.699, 9634.928 9596.475, 8945.667 9971.298, 8265.032 10569.053, 7686.632 10909.456, 7350.178 11267.764, 7184.338 11444.374, 6925.58 11736.149, 6788.59 11784.777, 7199.558 11590.261, 7625.749 11249.859, 8371.581 10423.167, 9178.296 9693.731, 10076.339 9110.185, 10883.056 8332.121, 11811.539 7699.943, 12785.688 7067.767, 13668.509 6435.592, 14429.561 5852.043, 15084.066 5463.011, 15601.582 5268.496, 15890.782 4928.093, 16027.772 4830.835, 15997.33 4976.722, 15692.909 5122.609, 15144.951 5463.011, 14353.456 5900.672, 13622.846 6484.22, 13257.541 6775.995, 12663.919 6970.51, 11568.002 7699.943, 10502.528 8429.378, 9513.16 9158.813, 8642.104 9534.879, 8386.801 9645.104, 7458.317 10714.939, 6590.716 11347.117, 6385.554 11510.982, 6042.758 11784.777, 5388.253 12319.696, 4916.399 12757.356, 4627.2 13049.132, 4535.874 13195.017, 4885.958 12854.614, 5146.897 12640.243, 5418.695 12416.953, 6240.632 11833.406, 6864.696 11493.004, 7656.19 10569.053, 8584.675 9742.361, 9391.264 9173.921, 9619.708 9012.926, 10487.308 8283.491, 11461.456 7748.574, 12359.498 7165.025, 13040.545 6711.726, 13638.066 6386.962, 13972.93 5997.931, 14089.313 5904.972, 13851.162 6046.56, 13455.414 6289.704, 12724.804 6484.22, 11918.087 7019.139, 11004.823 7505.428, 10127.936 8027.746, 9117.413 8672.524, 8786.701 8890.546, 8158.485 9304.699, 7199.558 9790.988, 6331.958 10374.537, 5525.242 10860.827, 5227.306 10976.908, 4901.179 11103.972, 4338 11541.633, 3942.252 11736.149, 3729.157 11930.664, 4048.799 11590.261, 4372.007 11422.812, 4611.979 11298.487, 5296.926 10569.053, 6027.537 10082.765, 6231.04 9883.735, 6773.369 9353.329, 7610.527 8721.153, 8505.54 7971.139, 9360.949 7359.542, 10182.887 6727.365, 10852.613 6338.333, 11415.792 6046.56, 11811.539 5754.786, 12070.298 5560.271, 12192.066 5463.011, 11933.309 5560.271, 11697.229 5739.85, 11035.266 6095.188, 10243.771 6630.107, 9884.462 6906.463, 9421.834 7262.282, 8584.675 7894.46, 7580.085 8867.039, 7462.31 8952.856, 6712.485 9499.217, 5905.769 10228.65, 5358.997 10797.393, 5251.263 10909.456, 4718.526 11249.859, 4307.557 11590.261, 4140.125 11638.891, 4464.256 11403.896, 4642.421 11298.487, 5175.158 10666.311, 5723.116 10034.134, 5911.549 9772.391, 6423.285 9061.556, 7093.011 8234.863, 7818.451 7525.373, 8706.443 6678.736, 9376.17 5997.931, 9797.023 5560.948, 9985.013 5365.754, 10487.308 4928.093, 10806.95 4636.319, 11004.823 4441.803, 10834.145 4450.18, 10730.845 4587.691, 10243.771 4782.206, 9589.265 5268.496, 8843.434 5900.672, 8482.982 6126.473, 8067.159 6386.962, 7245.222 7116.396, 6468.948 7943.088, 6352.076 8059.773, 5738.337 8672.524, 5068.611 9450.585, 4493.243 9951.918, 3972.694 10471.795, 3622.61 10909.456, 3394.294 11055.343, 3337.879 11190.522, 3528.19 11141.134, 4079.242 10714.939, 4688.084 10277.278, 5403.474 9742.361, 5989.552 9301.789, 6179.748 9158.813, 6849.474 8623.895, 7686.632 8137.604, 7964.803 7911.07, 8462.906 7505.428, 9163.075 7067.767, 9908.907 6727.365, 10517.751 6241.075, 10738.371 6160.521, 11050.487 6046.56, 11415.792 5900.672, 11644.108 5900.672, 11644.108 6046.56, 11476.676 6338.333, 11096.15 6727.365, 10573.131 7270.43, 9985.013 7991.718, 9345.729 8721.153, 8797.77 9353.329, 8295.475 9839.617, 7747.517 10666.311, 7427.875 11298.487, 7230 11541.633, 7073.869 11666.337, 7199.558 11930.664, 7340.391 11930.664, 7762.739 11784.777, 8310.696 11590.261, 8529.764 11397.793, 8919.539 11055.343, 9756.697 10520.424, 10548.192 9888.247, 11339.687 9353.329, 11651.114 9099.712, 12115.961 8721.153, 12755.245 8234.863, 13455.414 7748.574, 13942.487 7408.17, 14353.456 7067.767, 14688.319 6727.365, 14840.53 6727.365, 14627.435 6873.253, 14246.908 7019.139, 13729.394 7359.542, 13140.282 7658.969, 12344.277 8137.604, 11537.561 8672.524, 11080.594 8981.357, 10746.065 9207.442, 9878.465 9693.731, 9086.97 10423.167, 8462.906 10958.085, 8111.35 11231.289, 7899.727 11395.746, 7564.864 11638.891, 7351.77 11784.777, 7564.864 11590.261, 7960.612 11103.972, 8447.075 10625.763, 9147.854 9839.617, 9908.907 9304.699, 10517.751 8721.153, 11233.14 8234.863, 11796.319 7943.088, 11965.82 7834.782, 12329.056 7602.686, 12663.919 7359.542, 12861.793 7213.654, 12466.045 7310.913, 11918.087 7602.686, 11472.921 7699.658, 11248.361 7748.574, 10548.192 8137.604, 9802.359 8478.007, 9604.853 8555.273, 9056.528 8769.781, 8371.581 9061.556, 7762.739 9304.699, 7260.443 9693.731, 6940.801 9742.361, 6788.59 9839.617, 6803.812 9693.731, 7275.664 9207.442, 7762.739 8867.039, 8356.358 8332.121, 9147.854 7894.46, 9985.013 7554.057, 10806.95 7165.025, 11568.002 6970.51, 12298.614 6873.253, 12861.793 6775.993, 13379.309 6727.365, 13528.938 6713.305, 13729.394 6921.881, 13896.825 6921.881, 13957.709 7067.767, 13913.228 7209.877, 13775.056 7456.799, 13516.298 7845.831, 13014.003 8380.75, 12893.449 8509.135, 12557.372 8867.039, 11918.087 9256.071, 11309.245 9790.988, 10624.297 10180.021, 10372.416 10340.965, 9939.35 10617.682, 9284.844 10909.456, 8706.443 11103.972, 8265.032 11249.859, 8097.879 11271.222, 7884.507 11298.487, 7686.632 11249.859, 7625.749 11103.972, 7625.749 10909.456, 7930.169 10228.65, 8295.475 9742.361, 8828.211 9110.185, 9345.729 8769.781, 9985.013 8234.863, 10654.739 7943.088, 10830.849 7866.365, 11294.024 7651.314, 11887.646 7456.799, 12341.229 7332.589, 12785.688 7262.282, 13090.109 7262.282, 13257.541 7359.542, 13166.214 7699.943, 12846.572 7991.718, 12481.266 8478.007, 12009.414 8721.153, 11461.456 9061.556, 10959.161 9450.585, 10350.318 9547.846, 9832.802 9888.247, 9300.064 9985.507, 8904.317 10082.765, 8523.791 10082.765, 8295.475 10034.134, 7914.948 9985.507, 7793.18 9888.247, 7732.296 9693.731, 7765.394 9508.677, 7793.18 9353.329, 7914.948 8964.297, 8295.475 8575.265, 8539.013 8186.234, 8816.088 8043.456, 9010.865 7943.088, 9497.938 7602.686, 10091.56 7408.17, 10730.845 7213.654, 11059.056 7151.972, 11248.361 7116.396, 11765.876 7116.396, 12268.171 7165.025, 12633.478 7262.282, 12848.91 7331.111, 13196.657 7554.057, 13424.973 7748.574, 13592.404 7991.718, 13683.73 8332.121, 13729.394 8623.895, 13714.173 9012.926, 13689.423 9139.434, 13638.066 9401.958, 13455.414 9742.361, 13181.435 10082.765, 12907.457 10423.167, 12790.849 10609.438, 12663.919 10812.198, 12420.383 10860.827, 12085.52 11152.601, 11781.098 11249.859, 11659.419 11275.775, 11385.351 11347.117, 11263.581 11249.859, 11293.195 11121.947, 11370.129 10958.085, 11522.34 10714.939, 12237.729 9888.247, 12618.256 9693.731, 13044.446 9401.958, 13470.636 9256.071, 13805.498 9207.442, 14079.477 9207.442, 14262.129 9304.699, 13790.277 9839.617, 13501.077 10082.765, 13332.515 10147.387, 13120.551 10228.65, 12770.467 10423.167, 12481.266 10617.682, 12192.066 10666.311, 12056.112 10811.095, 11918.087 10958.085, 11659.33 10860.827, 11507.119 10812.198, 11431.014 10666.311, 11507.119 10374.537, 11628.887 10131.392, 12184.835 9357.165, 12496.488 9012.926, 12800.909 8721.153, 13181.435 8575.265, 13437.14 8479.154, 13668.509 8526.636, 13790.277 8478.007, 13820.72 8623.895, 13698.951 8867.039, 13546.741 9061.556, 12907.457 9839.617, 12788.316 9984.621, 12572.593 10131.392, 12207.288 10374.537, 11841.981 10569.053, 11491.897 10763.568, 11187.477 10860.827, 10867.835 10958.085, 10578.634 10909.456, 10411.202 10860.827, 10350.318 10714.939, 10730.845 9790.988, 10844.06 9593.696, 11202.697 9061.556, 11491.897 8769.781, 11707.265 8586.297, 11948.529 8380.75, 12298.614 8234.863, 12633.478 7943.088, 12877.014 7894.46, 13044.446 7894.46, 13166.214 7943.088, 12785.688 8429.378, 12526.93 8672.524, 12131.183 8964.297, 11797.172 9164.38, 11644.108 9256.071, 11172.255 9693.731, 10730.845 9839.617, 10578.905 9953.835, 10213.329 10228.65, 9817.582 10423.167, 9467.497 10569.053, 9102.19 10569.053, 8858.654 10569.053, 8721.665 10617.682, 8645.56 10423.167, 8674.478 10221.384, 8691.223 10034.134, 8782.55 9547.846, 8980.424 9012.926, 9208.739 8526.636, 9406.235 8332.491, 9604.486 8137.604, 10015.455 7748.574, 10395.981 7505.428, 10867.835 7262.282, 11090.426 7235.944, 11278.803 7213.654, 11613.666 7116.396, 11963.75 7116.396, 12085.52 7213.654, 12176.845 7359.542, 12161.624 7505.428, 11994.193 7845.831, 11843.638 8026.205, 11750.656 8137.604, 11431.014 8526.636, 11080.929 8915.668, 10578.634 9158.813, 10106.781 9401.958, 9619.708 9645.104, 9178.296 9645.104, 8767.328 9839.617, 8561.793 9839.617, 8143.265 9693.731</trace>
</ink>
</file>

<file path=ppt/ink/ink14.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13485.856 7554.057, 13409.751 7748.574, 13333.646 7991.718, 13287.982 8234.863, 13272.916 8379.272, 13257.541 8526.636, 13196.657 8867.039, 13142.05 9128.726, 13074.888 9401.958, 13014.003 9645.104, 12953.119 9839.617, 12907.457 9985.507, 12861.793 10131.392, 12892.235 9985.507, 12983.562 9742.361, 13059.667 9450.585, 13120.551 9207.442, 13211.877 8915.668, 13318.424 8672.524, 13440.193 8429.378, 13573.203 8241.223, 13424.973 8526.636, 13327.207 8734.867, 13135.772 9061.556, 12968.34 9401.958, 12785.688 9693.731, 12654.817 9902.789, 12481.266 10131.392, 12344.277 10325.907, 12252.95 10471.795, 12131.183 10520.424, 12176.845 10228.65, 12268.171 9888.247, 12359.498 9499.217, 12481.266 9061.556, 12633.478 8623.895, 12800.909 8234.863, 12871.765 8090.807, 12968.34 7894.46, 13105.329 7602.686, 13227.099 7408.17, 13364.088 7213.654, 13333.646 7602.686, 13227.099 7943.088, 13090.109 8429.378, 12937.898 8867.039, 12785.688 9304.699, 12618.256 9742.361, 12450.824 10131.392, 12268.171 10520.424, 12146.403 10763.568, 12039.855 10958.085, 12013.107 11086.271, 12055.076 10909.456, 12176.845 10617.682, 12329.056 10277.278, 12909.377 9350.262, 13242.319 8915.668, 13546.741 8672.524, 13676.19 8562.236, 13912.045 8429.378, 13942.487 8575.265, 13881.603 8721.153, 13790.277 8915.668, 13638.066 9110.185, 13455.414 9353.329, 13272.762 9547.846, 13090.109 9742.361, 12937.898 9888.247, 12822.964 9993.163, 12709.582 9888.247, 12740.024 9693.731, 12785.688 9401.958, 12861.793 9061.556, 12968.34 8721.153, 13105.329 8380.75, 13227.099 8137.604, 13333.646 7943.088, 13379.309 7797.202, 13257.541 7845.831, 12618.256 8575.265, 12192.066 8915.668, 11864.062 9219.903, 11720.214 9353.329, 11248.361 9742.361, 10776.508 10034.134, 10274.213 10471.795, 9985.995 10648.874, 9513.16 10909.456, 9132.633 11152.601, 8965.201 11152.601, 8904.317 11298.487, 8919.539 11152.601, 9010.865 10909.456, 9102.19 10569.053, 9317.843 10095.384, 9665.37 9499.217, 9985.013 9012.926, 10137.176 8898.54, 10502.528 8429.378, 10730.845 8283.491, 10852.613 8137.604, 10928.718 8283.491, 10715.623 8526.636, 10167.666 9158.813, 9817.582 9499.217, 9315.286 9742.361, 8904.317 10131.392, 8462.906 10228.65, 8067.159 10423.167, 7762.739 10471.795, 7607.171 10438.661, 7397.432 10277.278, 7351.77 10082.765, 7397.432 9888.247, 7564.864 9353.329, 7762.739 8964.297, 8082.381 8478.007, 8554.233 8137.604, 8904.317 7797.202, 9239.181 7554.057, 9528.38 7408.17, 9771.918 7408.17, 9893.687 7505.428, 9513.16 8283.491, 9147.854 8672.524, 8752.106 9110.185, 8295.475 9596.475, 7732.296 10034.134, 7260.443 10325.907, 7150.214 10394.067, 6773.369 10666.311, 6468.948 10666.311, 6286.295 10666.311, 6210.189 10471.795, 6270.672 10343.832, 6423.285 9790.988, 6712.485 9256.071, 6877.344 9014.668, 7077.79 8721.153, 7427.875 8332.121, 7808.401 7845.831, 8143.265 7554.057, 8331.662 7496.733, 8462.906 7456.799, 8645.56 7359.542, 8760.415 7474.493, 8828.211 7699.943, 8828.211 8040.347, 8782.55 8575.265, 8756.89 8704.085, 8676.002 9110.185, 8462.906 9742.361, 8198.429 10258.73, 7884.507 10812.198, 7595.306 11249.859, 7351.77 11493.004, 7052.747 11636.303, 6925.58 11638.891, 6788.59 11590.261, 6621.159 11152.601, 6621.159 10617.682, 6639.469 10364.187, 6666.821 9985.507, 6864.696 9158.813, 7169.117 8526.636, 7580.085 7991.718, 7930.169 7456.799, 8289.077 7151.024, 8797.77 6727.365, 9086.97 6581.479, 9300.064 6630.107, 9429.293 6671.393, 9528.38 6873.253, 9513.16 7165.025, 9302.797 7597.078, 9056.528 8332.121, 8752.106 8964.297, 8295.475 9790.988, 7777.959 10082.765, 7351.77 10569.053, 6849.474 10860.827, 6453.727 11006.714, 6179.748 11103.972, 6027.537 11152.601, 5981.874 10958.085, 6012.316 10714.939, 6164.526 10423.167, 6423.285 9936.878, 6803.812 9304.699, 7336.548 8769.781, 7854.064 8380.75, 8462.906 7894.46, 8980.424 7602.686, 9350.551 7488.25, 9802.359 7359.542, 9939.35 7408.17, 9939.35 7699.943, 9756.697 7845.831, 9544.791 8092.015, 9421.834 8234.863, 8980.424 8623.895, 8523.791 8964.297, 8380.085 9073.611, 7884.507 9450.585, 7351.77 9596.475, 6809.25 9778.922, 6347.179 9888.247, 6012.316 9888.247, 5860.105 9936.878, 5860.105 9693.731, 5829.663 9401.958, 6179.748 9012.926, 6514.611 8672.524, 7001.685 8088.975, 7220.804 7960.018, 7580.085 7748.574, 8158.485 7505.428, 8797.77 7262.282, 9376.17 7116.396, 10015.455 6970.51, 10425.296 7045.332, 10548.192 7067.767, 11080.929 7067.767, 11491.897 7165.025, 11948.529 7310.913, 12117.248 7535.508, 12283.393 7602.686, 12344.277 7845.831, 12336.393 7996.953, 12329.056 8137.604, 12176.845 8429.378, 11902.866 8867.039, 11507.119 9110.185, 11141.812 9499.217, 10593.855 9888.247, 10091.56 10082.765, 9961.039 10134.887, 9604.486 10277.278, 9086.97 10374.537, 8747.784 10468.767, 8265.032 10471.795, 8234.591 10228.65, 8310.696 9985.507, 8615.117 9547.846, 8980.424 9061.556, 9492.775 8453.568, 10106.781 8040.347, 10776.508 7699.943, 11301.695 7509.274, 11446.234 7456.799, 12161.624 7262.282, 12755.245 7213.654, 13287.982 7165.025, 13682.203 7210.006, 13896.825 7165.025, 14018.593 7359.542, 14005.114 7737.439, 13866.381 8137.604, 13561.962 8672.524, 13286.393 8947.649, 13074.888 9158.813, 12572.593 9547.846, 12024.635 9936.878, 11415.792 10131.392, 11020.611 10341.817, 10867.835 10423.167, 10274.213 10520.424, 9832.802 10520.424, 9699.237 10520.424, 9421.834 10520.424, 9147.854 10325.907, 9026.085 10228.65, 8980.424 9936.878, 9010.865 9790.988, 9147.854 9353.329, 9421.834 8915.668, 9817.582 8526.636, 10213.329 8234.863, 10746.065 7991.718, 11309.245 7748.574, 11948.529 7602.686, 12329.056 7602.686, 12679.14 7602.686, 12968.34 7602.686, 13135.772 7748.574, 13272.762 7748.574, 13257.541 8137.604, 13166.214 8380.75, 12785.688 8769.781, 12405.16 9304.699, 11948.529 9645.104, 11415.792 10034.134, 11035.348 10230.178, 10395.981 10569.053, 9939.35 10763.568, 9513.16 10909.456, 9288.861 10909.456, 9178.296 10909.456, 8995.644 10909.456, 9049.803 10673.773, 9223.96 10423.167, 9665.37 9985.507, 9862.786 9802.396, 10137.223 9547.846, 10730.845 9061.556, 11385.351 8769.781, 12055.076 8526.636, 12359.877 8413.403, 12709.582 8283.491, 13287.982 8137.604, 13805.498 8234.863, 14140.361 8380.75, 14294.257 8380.75, 14460.003 8575.265, 14490.445 8867.039, 14429.561 9110.185, 14170.804 9499.217, 13820.72 9985.507, 13379.309 10569.053, 13219.773 10660.536, 12785.688 10909.456, 12252.95 11347.117, 11644.108 11493.004, 11126.592 11736.149, 10917.578 11834.351, 10578.634 11833.406, 10061.118 11736.149, 9558.823 11784.777, 9117.413 11687.521, 8988.307 11644.103, 8828.211 11590.261, 8599.896 11347.117, 8478.128 10909.456, 8265.032 10714.939, 8341.139 10180.021, 8462.906 9742.361, 8706.443 9110.185, 8769.006 8983.947, 8995.644 8526.636, 9482.718 8040.347, 9934.395 7650.336, 10045.897 7554.057, 10730.845 7213.654, 11324.466 6921.881, 12039.855 6678.736, 12679.14 6484.22, 13242.319 6484.22, 13441.587 6484.22, 13744.615 6532.85, 14094.699 6630.107, 14383.897 6727.365, 14475.225 6970.51, 14551.329 7213.654, 14589.383 7335.226, 14475.225 7505.428, 14323.014 8040.347, 13972.93 8575.265, 13592.404 9110.185, 13133.491 9586.684, 12983.562 9742.361, 12420.383 10082.765, 11811.539 10520.424, 11187.477 10860.827, 10650.199 11055.886, 10517.751 11103.972, 9939.35 11249.859, 9315.286 11201.229, 9092.87 11260.444, 8767.328 11347.117, 8341.139 11347.117, 7991.054 10909.456, 7777.959 10666.311, 7686.632 10520.424, 7686.632 10277.278, 7762.739 9839.617, 8006.275 9304.699, 8233.887 8971.405, 8371.581 8769.781, 8828.211 8234.863, 9376.17 7845.831, 10015.455 7554.057, 10342.84 7419.962, 10609.076 7310.913, 11278.803 7116.396, 11948.529 6970.51, 12450.824 6873.253, 12719.77 6941.991, 12831.351 6970.51, 13166.214 7116.396, 13364.088 7165.025, 13455.414 7359.542, 13470.636 7554.057, 13394.531 7845.831, 13166.214 8332.121, 12988.857 8558.771, 12785.688 8818.41, 12389.94 9401.958, 11826.761 9742.361, 11263.581 10131.392, 10922.434 10354.329, 10593.855 10569.053, 10000.233 10763.568, 9376.17 10860.827, 8752.106 10958.085, 8463.714 10930.986, 8234.591 10909.456, 7777.959 10909.456, 7503.98 10812.198, 7306.106 10666.311, 7239.086 10482.779, 7153.896 10082.765, 7199.558 9547.846, 7382.212 9061.556, 7586.569 8735.109, 7686.632 8575.265, 8112.822 8088.975, 8676.002 7699.943, 8802.931 7636.58, 9163.075 7456.799, 9817.582 7310.913, 10365.538 7310.913, 10959.161 7262.282, 11093.868 7306.805, 11400.571 7408.17, 11796.319 7456.799, 12131.183 7602.686, 12329.056 7845.831, 12377.762 7956.978, 12435.604 8088.975, 12450.824 8429.378, 12435.604 8721.153, 12283.393 9110.185, 12134.522 9335.477, 11994.193 9547.846, 11644.108 9936.878, 11263.581 10228.65, 10776.508 10569.053, 10487.354 10653.034, 10274.213 10714.939, 9863.244 10958.085, 9391.391 10909.456, 8949.98 10909.456, 8569.454 10958.085, 8188.928 10617.682, 7884.507 10374.537, 7732.296 10131.392, 7686.632 9790.988, 7717.074 9401.958, 7854.064 8964.297, 8173.707 8672.524, 8467.917 8324.393, 8584.675 8186.234, 9026.085 7943.088, 9589.265 7748.574, 10152.444 7554.057, 10594.03 7554.057, 10730.845 7554.057, 11339.687 7505.428, 11948.529 7602.686, 12466.045 7797.202, 12861.793 7991.718, 13166.214 8234.863, 13364.088 8478.007, 13440.193 8769.781, 13470.636 8915.668, 13364.088 9450.585, 13135.772 9790.988, 12800.909 10180.021, 12572.083 10562.959, 12481.266 10714.939, 12039.855 10860.827, 11537.561 11201.229, 11311.282 11227.049, 11111.371 11249.859, 10578.634 11444.374, 10122.003 11444.374, 9802.359 11347.117, 9607.973 11379.803, 9330.508 11201.229, 9300.064 10958.085, 9399.284 10641.092, 9437.055 10520.424, 9589.265 10082.765, 9878.465 9547.846, 10213.329 9158.813, 10561.164 8852.253, 11172.255 8283.491, 11628.887 8040.347, 11849.842 7964.031, 12192.066 7845.831, 12587.814 7699.943, 12907.457 7651.314, 13166.214 7748.574, 13242.319 7943.088, 13303.203 8137.604, 13211.877 8526.636, 13095.228 8784.645, 13014.003 8964.297, 12694.362 9499.217, 12374.719 10034.134, 11933.309 10374.537, 11653.543 10651.926, 11491.897 10812.198, 11035.266 10958.085, 10502.528 11103.972, 10076.339 11152.601, 9741.476 11152.601, 9482.718 10909.456, 9284.844 10909.456, 9147.854 10520.424, 9178.296 10180.021, 9345.729 9742.361, 9405.709 9486.851, 9482.718 9158.813, 9908.907 8769.781, 10213.329 8429.378, 10639.518 8088.975, 10835.714 7992.542, 11035.266 7894.46, 11354.908 7699.943, 11644.108 7748.574, 11948.529 7699.943, 12055.076 7894.46, 11644.108 8721.153, 11339.687 9061.556, 11004.823 9353.329, 10695.447 9512.751, 10532.971 9596.475, 10182.887 9742.361, 9893.687 9936.878, 9665.37 9985.507, 9528.38 10034.134, 9558.823 9888.247, 9634.928 9742.361, 9752.862 9553.972, 10045.897 9158.813, 10365.538 8818.41, 10852.613 8478.007, 11195.157 8243.498, 11704.991 7991.718, 12176.845 7797.202, 12511.708 7797.202, 12718.194 7797.202, 12907.457 7845.831, 12983.562 7991.718, 12955.978 8123.907, 12861.793 8429.378, 12679.14 8818.41, 12435.604 9353.329, 12115.605 9678.621, 11704.991 10131.392, 11309.245 10520.424, 10898.276 10714.939, 10395.981 10909.456, 9969.792 10909.456, 9513.16 11201.229, 9102.19 11103.972, 8858.654 11201.229, 8736.886 11103.972, 8736.886 10909.456, 8752.106 10763.568, 8812.991 10471.795, 8980.424 10131.392, 9284.844 9596.475, 9741.476 9158.813, 10167.666 8915.668, 10669.961 8672.524, 11233.14 8429.378, 11704.991 8283.491, 12237.729 8234.863, 12618.256 8234.863, 12937.898 8234.863, 13166.214 8332.121, 13287.982 8429.378, 13287.982 8672.524, 13135.772 8915.668, 13036.225 9051.969, 12816.129 9353.329, 12481.266 9790.988, 12070.298 10131.392, 11628.887 10569.053, 11503.257 10686.118, 11263.581 10909.456, 10913.497 11152.601, 10563.413 11395.746, 10350.318 11444.374, 10228.549 11541.633, 10238.205 11428.949, 10350.318 11298.487, 10974.381 10714.939, 11431.014 10131.392, 11629.778 9895.526, 11963.75 9499.217, 12405.16 9061.556, 12800.909 8526.636, 13318.424 8137.604, 13509.271 7990.431, 13759.836 7797.202, 14079.477 7554.057, 14383.897 7505.428, 14399.12 7651.314, 14370.672 7514.988, 14383.897 7748.574, 14170.804 7991.718, 13866.381 8429.378, 13507.264 8955.238, 13014.003 9499.217, 12496.488 9888.247, 11948.529 10374.537, 11400.571 10860.827, 10883.056 11152.601, 10637.686 11244.825, 10365.538 11347.117, 9969.792 11541.633, 9558.823 11590.261, 9147.854 11541.633, 8843.434 11590.261, 8673.13 11506.556, 8462.906 11347.117, 8356.358 11055.343, 8295.475 10714.939, 8265.032 10228.65, 8280.254 9693.731, 8328.479 9581.677, 8447.686 9304.699, 8630.338 8867.039, 8843.434 8526.636, 9056.528 8234.863, 9360.949 8088.975, 9549.401 7955.182, 9863.244 7894.46, 10030.676 7797.202, 10146.078 7899.76, 10188.118 8087.466, 10167.666 8332.121, 10122.003 8575.265, 10061.118 8818.41, 9973.83 9027.563, 9787.139 9353.329, 9178.296 10423.167, 8889.096 10666.311, 8643.153 10815.979, 8112.822 11201.229, 7762.739 11395.746, 7427.875 11444.374, 7077.79 11444.374, 6773.369 11395.746, 6484.169 11347.117, 6316.737 11201.229, 6240.632 10909.456, 6210.189 10569.053, 6220.055 10442.98, 6301.516 10131.392, 6727.706 8964.297, 7199.558 8429.378, 7777.959 7845.831, 8402.022 7310.913</trace>
</ink>
</file>

<file path=ppt/ink/ink15.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7762.739 7797.202, 7640.97 7797.202, 7777.959 7845.831, 7975.833 7894.46, 8767.328 7991.718, 9132.633 8040.347, 9574.044 7991.718, 9939.35 7797.202, 10137.223 7748.574, 9919.088 7651.314, 9221.495 7694.938, 8782.55 7699.943, 8402.022 7797.202, 8151.45 7856.501, 7991.054 7894.46, 7610.527 7991.718, 7275.664 8088.975, 7125.069 8129.069, 6910.358 8186.234, 6716.89 8251.298, 6468.948 8283.491, 6925.58 8137.604, 7357.994 8137.604, 7534.422 8137.604, 8143.265 8040.347, 8889.096 8137.604, 9528.38 7991.718, 10083.1 7991.718, 10730.845 7894.46, 11004.823 7845.831, 11134.396 7875.4, 11309.245 7894.46, 11291.102 8019.726, 11278.803 8137.604</trace>
</ink>
</file>

<file path=ppt/ink/ink16.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7214.78 7408.17, 7382.212 7359.542, 7510.6 7327.989, 8447.686 7213.654, 8919.539 7165.025, 9345.729 7213.654, 9832.802 7165.025, 10198.107 7116.396, 10502.528 7067.767, 10730.845 7067.767, 10289.434 7067.767, 9893.687 7116.396, 9705.29 7116.396, 9376.17 7116.396, 8904.317 7165.025, 8432.465 7310.913, 7930.169 7310.913, 7564.864 7408.17, 7238.345 7495.102, 6910.358 7651.314, 6697.264 7748.574, 6621.159 7894.46, 6742.927 7797.202, 7321.327 7797.202, 7777.959 7748.574, 8217.116 7680.132, 8402.022 7651.314, 9010.865 7602.686, 9619.708 7554.057, 9846.953 7513.722, 10167.666 7456.799, 10730.845 7456.799, 11065.707 7310.913, 11339.687 7310.913, 11461.456 7310.913, 11263.581 7359.542, 10959.161 7359.542, 10426.423 7456.799, 9908.907 7456.799, 9254.402 7602.686, 8676.002 7651.314, 8545.256 7672.736, 8082.381 7748.574, 7625.749 7845.831, 7231.515 7890.814, 6819.032 7991.718, 6575.496 7991.718, 6947.323 7991.718, 7062.57 7991.718, 7762.739 7991.718, 8767.328 7894.46, 9138.778 7894.46, 9908.907 7894.46, 11020.045 7845.831, 12268.171 7894.46, 13516.298 7943.088, 14855.752 8040.347, 16179.983 8234.863, 17352.006 8332.121, 18128.279 8526.636</trace>
</ink>
</file>

<file path=ppt/ink/ink17.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7047.348 9936.878, 7016.906 9754.064, 7001.685 9499.217, 6971.243 9207.442, 6956.022 8867.039, 6971.243 8526.636, 7001.685 8137.604, 7011.651 8010.243, 7016.906 7797.202, 7062.57 7554.057, 7093.011 7408.17, 7108.232 7275.514, 7062.57 7505.428, 7016.906 7797.202, 6956.022 8137.604, 6935.083 8254.674, 6895.137 8478.007, 6819.032 8915.668, 6762.358 9323.064, 6682.043 9742.361, 6605.938 10082.765, 6560.63 10256.465, 6529.832 10374.537, 6468.948 10520.424, 6423.285 10714.939, 6377.622 10423.167, 6438.506 10082.765, 6492.445 9738.104, 6590.716 9304.699, 6758.148 8867.039, 6876.936 8522.031, 6925.58 8380.75, 7108.232 8040.347, 7245.222 7699.943, 7351.77 7456.799, 7427.875 7310.913, 7412.654 7554.057, 7290.885 7894.46, 7213.949 8140.258, 7138.675 8380.75, 6986.464 8867.039, 6849.474 9304.699, 6727.706 9790.988, 6590.716 10228.65, 6480.663 10580.256, 6377.622 10909.456, 6316.737 11152.601, 6271.074 11298.487, 6225.411 11444.374, 6219.777 11303.86, 6286.295 10958.085, 6362.4 10569.053, 6398.348 10421.392, 6468.948 10131.392, 6539.459 9849.801, 6590.716 9645.104, 6742.927 9207.442, 7321.327 7943.088, 7473.538 7699.943, 7534.422 7554.057, 7610.527 7699.943, 7595.306 7894.46, 7595.306 8109.838, 7610.527 8575.265, 7625.749 8964.297, 7642.001 9197.966, 7656.19 9401.958, 7686.632 9839.617, 7717.074 10180.021, 7747.517 10617.682, 7762.739 10909.456, 7776.771 11133.614, 7793.18 11298.487, 7793.18 11444.374, 7822.245 11322.03, 7854.064 11152.601, 7884.507 10860.827, 7914.948 10423.167, 7975.833 9985.507, 8036.716 9499.217, 8097.601 9012.926, 8156.198 8544.909, 8219.37 8088.975, 8265.032 7748.574, 8265.032 7456.799, 8280.254 7213.654, 8302.467 7071.723, 8143.265 7262.282, 8068.493 7381.725, 7945.391 7651.314, 7823.622 7943.088, 7717.074 8283.491, 7610.527 8623.895, 7488.759 8964.297, 7443.287 9130.327, 7382.212 9353.329, 7290.885 9693.731, 7218.931 10061.547, 7169.117 10325.907, 7123.454 10617.682, 7108.232 10812.198, 7078.136 10956.43, 7062.57 11103.972, 7123.454 10909.456, 7214.78 10666.311, 7282.916 10417.528, 7321.327 10277.278, 7455.077 9944.93, 7595.306 9547.846, 7732.296 9207.442, 7827.897 8940.191, 7945.391 8721.153, 8006.275 8575.265, 8018.385 8784.688, 7991.054 8915.668, 7884.507 9304.699, 7777.959 9693.731, 7640.97 10082.765, 7519.201 10471.795, 7404.404 10701.02, 7275.664 10909.456, 7214.78 11055.343, 7077.79 10860.827, 7093.011 10520.424, 7151.506 10146.66, 7230 9693.731, 7351.77 9256.071, 7475.977 8931.396, 7519.201 8818.41, 7717.074 8429.378, 8478.128 7505.428, 8833.403 7074.11, 8782.55 7310.913, 9026.085 7165.025, 9254.402 7213.654, 9406.612 7213.654, 9482.718 7359.542, 9421.834 7651.314, 9315.286 7943.088, 9178.296 8234.863, 9026.085 8526.636, 8828.211 8867.039, 8082.381 9790.988, 7780.911 10164.454, 7808.401 9985.507, 7580.085 10180.021, 7383.509 10228.332, 7214.78 10325.907, 7047.348 10180.021, 6995.633 10044.098, 7001.685 9790.988, 7062.57 9596.475, 7169.117 9353.329, 7306.106 9110.185, 7426.654 8994.645, 7625.749 8818.41, 7808.401 8769.781, 7960.612 8769.781, 8116.387 8811.254, 8295.475 8867.039, 8432.465 9061.556, 8491.119 9195.409, 8584.675 9547.846, 8599.896 9888.247, 8569.454 10131.392, 8478.128 10374.537, 8346.342 10608.447, 8204.149 10812.198, 8082.381 10958.085, 7960.612 11055.343, 7762.739 11006.714, 7671.412 10860.827, 7564.864 10617.682, 7443.096 10325.907, 7351.77 9936.878, 7290.885 9547.846, 7267.776 9252.521, 7275.664 8769.781, 7336.548 8429.378, 7376.946 8300.311, 7427.875 8137.604, 7519.201 7845.831, 7640.97 7651.314, 7747.517 7505.428, 7945.391 7310.913, 8097.601 7262.282, 8128.043 7505.428, 8097.601 7797.202, 8036.716 8137.604, 7945.391 8526.636, 7808.401 8915.668, 7671.412 9256.071, 7503.98 9547.846, 7321.327 9790.988, 7153.896 9985.507, 7001.685 10131.392, 6803.812 10228.65, 6739.294 10108.18, 6895.137 9839.617, 7093.011 9596.475, 7930.169 8867.039, 8167.424 8660.314, 8493.349 8672.524, 9041.307 8526.636, 9650.149 8283.491, 10289.434 8186.234, 10497.301 8154.61, 10883.056 8088.975, 11461.456 7894.46, 12024.635 7748.574, 12496.488 7699.943, 12670.239 7682.035, 12846.572 7748.574, 13166.214 7699.943, 13348.867 7748.574, 13501.306 7748.574, 13333.646 7991.718, 13166.214 8088.975, 12861.793 8429.378, 12542.15 8721.153, 12161.624 9012.926, 11674.55 9256.071, 11248.361 9499.217, 11032.742 9589.856, 10669.961 9742.361, 10167.666 9742.361, 9695.812 9888.247, 9178.296 9936.878, 9014.689 9997.188, 8782.55 10082.765, 8478.128 9985.507, 8310.696 9985.507, 8152.517 10057.7, 8219.37 9888.247, 8325.917 9742.361, 8569.454 9742.361, 8904.317 9499.217, 9345.729 9256.071, 9863.244 9061.556, 10319.877 8915.668, 10898.276 8818.41, 11385.351 8623.895, 11841.981 8623.895, 12298.614 8478.007, 12648.698 8429.378, 12922.678 8526.636, 13166.214 8575.265, 13394.531 8623.895, 13531.52 8721.153, 13561.962 8867.039, 13455.414 9012.926, 13196.657 9207.442, 13029.225 9353.329, 12420.383 9645.104, 12254.062 9724.809, 12085.52 9839.617, 11644.108 9742.361, 11187.477 9936.878, 10624.297 9985.507, 10435.666 10001.794, 10091.56 10034.134, 9513.16 10131.392, 8828.211 10228.65, 8158.485 10423.167, 7898.809 10498.589, 7549.643 10325.907, 6986.464 10617.682, 6468.948 10714.939, 6073.2 10666.311, 5907.981 10646.008, 5860.105 10860.827</trace>
</ink>
</file>

<file path=ppt/ink/ink2.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10316.496 7543.989, 10423.043 7689.875, 10514.37 7835.763</trace>
</ink>
</file>

<file path=ppt/ink/ink3.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11792.939 8516.567, 11722.437 8392.858, 11640.729 8273.424, 11518.96 8176.165, 11381.971 8078.907, 11229.76 7933.021, 11062.328 7787.134, 10894.896 7738.504, 10742.686 7641.246, 10605.695 7592.617, 10468.706 7543.989, 10331.717 7446.731, 10179.507 7398.103, 10043.064 7310.918, 9875.086 7203.586, 9753.317 7106.328, 9616.327 7057.699, 9486.394 6965.45, 9342.349 6911.812, 9174.917 6765.925, 9036.563 6702.779, 8748.728 6571.41</trace>
</ink>
</file>

<file path=ppt/ink/ink4.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9372.79 6133.749, 9517.695 6182.378, 9631.548 6231.006, 9768.537 6279.635, 9935.969 6328.264, 10118.622 6376.893, 10316.496 6474.152, 10544.812 6571.41, 10751.204 6703.287, 11001.444 6814.554, 11214.539 6911.812, 11412.412 7009.07, 11595.064 7106.328, 11732.055 7154.957, 11899.485 7252.214, 11747.275 7203.586, 11579.844 7106.328, 11366.749 7057.699, 10681.802 6765.925, 10453.319 6720.303, 10209.948 6717.296, 10027.296 6668.667, 9875.086 6522.781, 9738.096 6522.781, 9525.001 6376.893, 9403.232 6279.635, 9266.242 6231.006, 9081.682 6098.142, 8916.158 5987.861, 9083.59 5987.861, 9235.801 6036.491, 9448.896 6085.12, 9692.433 6231.006, 10468.706 6571.41, 10742.686 6717.296, 10961.971 6717.296, 11214.539 6911.812, 11473.296 7009.07, 11671.17 7203.586, 11821.211 7251.521, 11929.929 7300.842, 12077.875 7387.728, 12234.35 7446.731, 12344.192 7495.36, 12203.907 7349.473, 12051.697 7300.842, 11914.103 7206.645, 11610.407 7009.147, 10712.244 6668.667, 10453.486 6425.521, 10225.438 6310.483, 9905.527 6182.378, 9616.327 6085.12, 9480.218 6012.646, 9342.349 5939.232, 9098.812 5841.975, 8870.495 5696.088, 8657.4 5550.2, 8535.632 5550.2, 8413.864 5452.942, 8535.632 5404.314, 8809.61 5501.572, 9032.835 5549.115, 9935.969 5890.603, 10255.611 6085.12, 10457.929 6182.076, 10838.678 6364.54, 11123.212 6571.41, 11321.086 6765.925, 11461.863 6731.327, 11625.508 6911.812, 11747.275 7057.699, 11869.044 7057.699, 11732.055 6960.441, 11623.575 6861.417, 11473.296 6814.554, 11290.645 6717.296, 11136.783 6647.073, 10834.012 6522.781, 10057.737 6182.378, 9753.317 6036.491, 9473.744 5908.891, 9083.59 5744.717, 8748.728 5355.685</trace>
</ink>
</file>

<file path=ppt/ink/ink5.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12036.475 6328.264, 11866.248 6202.005, 11655.949 6133.749, 11412.412 6036.491, 11255.945 5969.838, 10335.222 5713.231, 9981.633 5598.83, 9661.991 5598.83, 9438.963 5474.911, 9311.907 5404.314, 9007.485 5355.685, 8687.842 5258.427, 8554.005 5225.535, 8292.095 5161.169, 7942.011 5112.54, 7683.253 4966.653, 7500.6 4966.653, 7610.309 4918.024, 7759.358 4918.024, 7957.232 4966.653, 8617.745 5046.285, 8763.948 5063.912, 9144.475 5258.427, 9646.77 5355.685, 9865.909 5480.707, 10072.959 5598.83, 10424.845 5786.2, 10986.223 5987.861, 11351.528 6182.378, 11553.397 6350.625, 11701.612 6474.152, 12036.475 6522.781, 12356.118 6765.925, 12569.213 6863.183, 12721.424 7057.699, 12854.5 7104.939, 12964.961 7154.957, 12835.37 7033.289, 12617.557 6928.092, 11686.392 6474.152, 11214.539 6231.006, 10966.302 6077.507, 10742.686 5939.232, 10240.391 5841.975, 9905.527 5696.088, 9585.886 5501.572, 9342.349 5452.942, 9159.694 5404.314, 8946.601 5355.685, 8809.61 5258.427, 8649.79 5258.427, 8764.115 5242.395, 8874.402 5260.922, 9022.705 5355.685, 9722.874 5598.83, 10083.024 5717.86, 10742.686 5939.232, 11077.549 6085.12, 11249.284 6184.876, 11412.412 6279.635, 11671.17 6425.521, 11884.266 6522.781, 12082.139 6620.038, 11960.37 6522.781, 11351.528 6231.006, 11016.665 6036.491, 10842.95 5974.825, 10331.717 5890.603, 10088.181 5744.717, 9844.644 5696.088, 9540.223 5598.83, 9327.127 5355.685, 9068.369 5404.314, 8840.054 5258.427, 8674.955 5223.263, 8413.864 5161.169, 8260.932 5021.572</trace>
</ink>
</file>

<file path=ppt/ink/ink6.xml><?xml version="1.0" encoding="utf-8"?>
<ink xmlns="http://www.w3.org/2003/InkML">
  <definitions>
    <brush xml:id="br1">
      <brushProperty name="color" value="#0000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10316.496 5987.862, 10316.496 5852.944, 10468.706 5890.603, 10666.58 5987.862, 10803.569 6085.119, 10955.78 6133.748, 11107.99 6231.006, 11229.76 6279.635, 11351.528 6328.264, 11500.825 6328.264, 11610.285 6376.893, 11488.519 6376.893, 11370.544 6366.251, 11123.212 6328.264, 10978.324 6281.974, 10818.791 6279.635, 10651.36 6231.006, 10514.37 6133.748, 10365.095 6133.748, 10209.948 6085.119, 10057.737 6036.49, 9935.969 6036.49, 9798.98 5987.862, 9661.991 5939.233, 9540.223 5939.233, 9372.79 5939.233, 9509.779 6036.49, 9635.198 6103.272, 9890.307 6231.006, 10103.401 6376.893, 10301.275 6474.151, 10468.289 6556.241, 10697.021 6668.667, 10849.233 6765.925, 10971.001 6863.183, 11092.771 6911.812, 11214.539 7009.069, 11374.359 7082.015, 11488.519 7154.957, 11610.285 7276.529, 11452.99 7160.354, 11305.864 7106.328, 11107.99 7009.069, 10879.676 6911.812, 10651.137 6774.909, 9890.307 6474.151, 9616.327 6425.522, 9447.801 6389.628, 9190.138 6376.893, 9007.485 6231.006, 8824.832 6182.378, 8642.18 6085.119, 8474.748 6133.748, 8352.979 6036.49, 8474.748 6036.49, 8626.958 6036.49, 8809.61 6085.119, 9386.075 6238.595, 9540.223 6279.635, 9875.086 6425.522, 10194.728 6522.78, 10341.492 6616.558, 10499.149 6717.296, 10742.686 6911.812, 10910.117 6911.812, 11031.886 7009.069, 11171.923 7057.699, 11321.086 7203.586, 11488.519 7252.215, 11610.285 7252.215</trace>
</ink>
</file>

<file path=ppt/ink/ink7.xml><?xml version="1.0" encoding="utf-8"?>
<ink xmlns="http://www.w3.org/2003/InkML">
  <definitions>
    <brush xml:id="br1">
      <brushProperty name="color" value="#0000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12417.002 6349.539, 12301.036 6242.251, 12179.398 6227.202, 12050.18 6168.225, 11853.823 6106.395, 11655.949 6009.138, 11512.129 5947.872, 10560.032 5668.734, 10179.507 5474.217, 10069.185 5426.155, 9844.644 5328.331, 9525.001 5231.073, 9159.694 5231.073, 8916.158 5085.187, 8687.842 4939.299, 8474.748 4842.042, 8353.93 4842.042, 8231.211 4842.042, 8413.864 4842.042, 8581.295 4890.67, 9147.851 5129.734, 9388.012 5231.073, 9890.307 5328.331, 10316.496 5571.477, 10788.35 5717.363, 11134.11 5921.927, 11518.96 6155.024, 11853.823 6349.539, 12021.362 6403.066, 12158.244 6446.798, 12432.224 6641.313, 12584.434 6738.571, 12797.528 6933.088, 13010.623 7078.974, 13139.719 7120.217, 13269.382 7176.231, 13147.612 7176.231, 12980.182 7127.603, 12767.087 6981.716, 12006.033 6689.942, 11640.729 6446.798, 11499.62 6396.707, 11229.76 6300.91, 10788.35 6057.766, 10377.381 5911.878, 9996.854 5814.621, 9601.106 5620.105, 9320.199 5584.207, 8916.158 5522.847, 8703.063 5376.96, 8459.526 5328.331, 8246.432 5279.702, 8063.78 5231.073, 7942.011 5231.073, 8124.664 5231.073, 8246.432 5279.702, 8383.808 5319.603, 8596.516 5376.96, 8824.832 5522.847, 8964.955 5582.538, 9798.98 5960.507, 10057.737 6106.395, 10331.717 6203.653, 10636.138 6446.798, 10914.221 6624.484, 11214.539 6738.571, 11473.296 6738.571, 11640.729 7030.345, 11823.381 7127.603, 12006.033 7224.86, 12158.244 7273.49, 12035.737 7204.401, 11229.76 6981.716, 10788.35 6738.571, 10331.717 6592.685, 9844.644 6349.539, 9459.149 6279.163, 9311.907 6252.281, 8824.832 6057.766, 8352.979 5814.621, 8117.053 5693.048, 7972.453 5814.621, 7668.032 5620.105, 7394.053 5571.477, 7135.294 5474.217, 6952.642 5522.847, 6891.757 5328.331, 6844.321 5468.551, 7013.526 5474.217, 7150.516 5474.217, 7774.579 5620.105, 8215.99 5814.621, 8687.842 5911.878, 9144.475 6203.653, 9722.874 6349.539, 9862.178 6384.675, 10286.054 6689.942, 10925.339 6933.088, 11518.96 7322.12, 12097.359 7613.893, 12227.195 7679.387, 12538.771 7954.296, 12919.297 8100.182, 13233.977 8406.159, 13573.802 8635.103, 13786.897 8829.617, 13923.887 8926.874, 13771.676 8780.988, 13223.719 8440.585, 12873.634 8294.699, 12584.434 8100.182, 12413.692 7963.81, 12280.013 7857.039, 11960.37 7759.78, 11518.96 7565.264, 11123.212 7419.377, 10817.182 7302.05, 10179.507 7078.974, 9768.537 6835.828, 9388.012 6738.571, 9066.332 6574.138, 8733.506 6446.798, 8474.748 6349.539, 8363.818 6349.539, 8231.211 6349.539, 8018.115 6203.653, 7835.463 6203.653, 7668.032 6057.766, 7500.6 6057.766, 7287.505 5960.507, 7439.716 5911.878, 7557.343 5911.878, 7683.253 5911.878, 8474.748 6009.138, 9068.369 6106.395, 9920.748 6349.539, 10121.434 6406.785, 10742.686 6689.942, 11381.971 7078.974, 11990.813 7322.12, 12493.107 7565.264, 12637.703 7635.258, 12888.855 7808.409, 13254.16 8002.924, 13497.697 8148.811, 13649.907 8246.07, 13528.141 8148.811, 13178.056 7954.296, 12660.539 7662.521, 12066.918 7322.12, 11828.266 7185.269, 11366.749 7078.974, 10742.686 6787.2, 10103.401 6446.798, 9985.501 6409.132, 9494.559 6252.281, 9007.485 6106.395, 8698.809 6020.641, 8322.537 5863.25, 8018.115 5911.878, 7903.63 5883.744, 7698.473 5814.621, 7546.264 5717.363, 7683.253 5765.992, 7805.021 5717.363, 7942.011 5765.992, 8124.664 5765.992, 8261.652 5765.992, 8383.422 5814.621, 8505.19 5863.25, 8642.18 5863.25, 8779.169 5911.878, 8961.822 5960.507, 9174.917 6009.138, 9365.324 6085.178, 9646.77 6155.024, 9859.863 6252.281, 10072.959 6398.168, 10788.35 6641.313, 11047.106 6884.459, 11305.864 7030.345, 11549.401 7127.603, 11737.871 7213.621, 11960.37 7224.86, 12158.244 7370.749, 12340.897 7419.377, 12462.665 7468.006, 12310.454 7419.377, 12127.803 7370.749, 11366.749 7030.345, 11229.371 6968.9, 10818.791 6738.571, 10118.622 6544.056, 9418.453 6252.281, 8885.717 6057.766, 8765.727 6013.956, 8413.864 5863.25, 7942.011 5814.621, 7576.705 5717.363, 7257.063 5620.105, 6937.421 5668.734, 6739.547 5522.847, 6602.558 5425.589, 6480.789 5474.217, 6602.558 5474.217, 7333.168 5620.105, 7584.9 5678.954, 7789.8 5717.363, 8398.643 5911.878, 9022.705 6106.395, 9692.433 6398.168, 9995.813 6552.368, 10362.159 6738.571, 11123.212 7224.86, 11945.148 7711.15, 12142.606 7827.973, 12599.654 8148.811, 13025.846 8440.585, 13375.93 8780.988, 13634.687 8926.874, 13802.12 9024.133, 13969.55 9218.649, 14091.318 9218.649, 13923.887 9121.392, 13710.791 8926.874, 13360.708 8732.359, 12919.297 8586.472, 12508.328 8246.07, 11929.929 8002.924, 11397.19 7613.893, 10727.465 7273.49, 10027.296 6981.716, 9464.116 6738.571, 9007.485 6641.313, 8718.284 6446.798, 8459.526 6349.539, 8200.769 6349.539, 7972.453 6203.653, 7789.8 6155.024, 7668.032 6106.395, 7497.677 6009.138, 7481.854 5874.512, 7622.369 5814.621, 7744.138 5765.992, 8137.863 5707.486, 8398.643 5668.734, 8916.158 5814.621, 9661.991 5911.878, 9945.481 6010.94, 10636.138 6252.281, 11564.623 6689.942, 12245.475 6979.972, 12706.202 7224.86, 13178.056 7322.12, 13427.241 7454.804, 13543.36 7516.635, 13832.561 7711.15, 14060.877 7905.667, 14182.646 8051.553, 14319.635 8002.924, 14136.981 7857.039, 13863.003 7613.893, 13375.93 7370.749, 12767.087 7176.231, 12314.915 6935.463, 11701.612 6641.313, 11275.423 6398.168, 11046.72 6349.457, 10818.791 6300.91, 10316.496 6203.653, 9890.307 5960.507, 9403.232 5911.878, 9037.927 5814.621, 8779.169 5717.363, 8566.074 5571.477, 8398.643 5620.105, 8307.316 5474.217, 8489.969 5328.331, 8703.063 5425.589, 9433.674 5668.734, 10088.181 5765.992, 11016.665 6057.766, 11258.213 6133.672, 11945.148 6446.798, 12675.761 6738.571, 13178.056 7176.231, 13497.697 7322.12, 13786.897 7565.264, 14015.214 7759.78, 14228.309 7857.039, 14350.075 8002.924, 14517.509 7954.296, 14463.198 7838.623, 14197.866 7565.264, 13893.445 7322.12, 13482.476 6981.716, 13311.705 6840.268, 12949.739 6738.571, 12477.887 6349.539, 12036.475 6106.395, 11655.949 5960.507, 11366.749 5717.363, 11123.212 5522.847, 10864.454 5279.702, 10575.254 5133.815, 10286.054 4842.042, 10042.518 4647.526, 9798.98 4501.639, 9616.327 4258.494, 9525.001 4112.607, 9753.317 3918.091, 9890.307 4015.349, 10012.075 4063.978, 10179.507 4112.607, 10818.791 4307.123, 11168.875 4550.268, 11278.766 4626.59, 11503.738 4696.154, 11808.159 5036.558, 11929.929 5376.96, 12127.803 5765.992, 12207.042 5921.782, 12219.129 6057.766, 12280.013 6495.427, 12310.454 7030.345, 12338.648 7231.217, 12356.118 7370.749, 12386.56 7613.893, 12417.002 7857.039, 12447.444 8100.182, 12462.665 8343.327, 12477.887 8586.472, 12447.444 8829.617, 12386.56 8975.504, 12295.233 9121.392, 12173.465 9218.649, 11945.148 9315.906, 11823.381 9315.906, 11701.612 9315.906, 11579.844 9218.649, 11397.19 9121.392, 11275.423 8975.504, 11275.423 8829.617, 11351.528 8683.73, 11434.303 8544.511, 11579.844 8294.699, 11682.618 8107.072, 11792.939 7808.409, 11899.485 7565.264, 12006.033 7273.49, 12097.359 6933.088, 12158.244 6592.685, 12219.129 6300.91, 12249.57 6009.138, 12293.771 5726.716, 12310.454 5425.589, 12325.677 5133.815, 12337.198 4986.569, 12340.897 4696.154, 12340.897 4501.639, 12325.677 4355.751, 12310.454 4209.865, 12280.013 4063.978, 12203.907 3869.462, 12051.697 3869.462, 11914.707 4015.349, 11853.823 4209.865, 11808.159 4355.751, 11792.939 4550.268, 11777.718 4744.784, 11762.497 4890.67, 11747.275 5182.444, 11732.055 5425.589, 11732.055 5668.734, 11747.275 5911.878, 11777.718 6155.024, 11808.159 6300.91, 11853.823 6495.427, 11884.266 6641.313, 11899.485 6787.2, 11914.707 6933.088, 11960.37 6787.2, 12006.033 6641.313, 12036.475 6446.798, 12082.139 6252.281, 12097.359 6057.766, 12112.581 5814.621, 12112.581 5620.105, 12097.359 5328.331, 12021.255 4987.928, 11956.782 4740.751, 11899.485 4453.01, 11869.044 4258.494, 11838.603 4112.607, 11792.939 3966.72, 11777.718 3820.833, 11640.729 3966.72, 11564.72 4088.136, 11473.296 4258.494, 11381.971 4404.381, 11290.645 4598.897, 11153.654 4842.042, 10971.001 5133.815, 10788.35 5376.96, 10620.917 5668.734, 10453.486 5911.878, 10301.275 6155.024, 10149.065 6398.168, 10012.075 6641.313, 9875.086 6835.828, 9738.096 7030.345, 9601.106 7224.86, 9464.116 7370.749, 9327.127 7516.635, 9190.138 7662.521, 9053.148 7711.15, 8931.379 7759.78, 8763.948 7662.521, 8748.728 7516.635, 8748.728 7322.12, 8809.61 7127.603, 8870.495 6884.459, 8931.379 6592.685, 9022.705 6349.539, 9114.033 6155.024, 9220.579 5960.507, 9342.349 5765.992, 9494.559 5571.477, 9631.548 5376.96, 9768.537 5182.444, 9905.527 5036.558, 10072.959 4890.67, 10286.054 4744.784, 10529.591 4598.897, 11305.864 4161.236, 11564.623 4063.978, 11853.823 3918.091, 12127.803 3820.833, 12325.677 3820.833, 12462.665 3820.833, 12584.434 3772.204, 12371.339 3820.833, 12188.688 3918.091, 11975.592 4063.978, 11762.497 4209.865, 11077.549 4598.897, 10742.686 4696.154, 10590.653 4740.311, 10301.275 4890.67, 9920.748 5036.558, 9448.896 5279.702, 9037.927 5328.331, 8687.842 5522.847, 8423.538 5522.847, 8200.769 5717.363, 8002.895 5717.363, 7850.685 5765.992, 7713.695 5717.363, 7561.484 5765.992, 7744.138 5620.105, 7881.126 5522.847, 8048.558 5425.589, 8261.652 5279.702, 8946.601 4890.67, 9235.801 4793.412, 9545.886 4714.159, 9951.191 4550.268, 10179.507 4501.639, 10438.265 4404.381, 10699.114 4279.374, 11001.444 4063.978, 11214.539 4015.349, 11342.85 3960.691, 11686.392 3772.204, 11914.707 3674.946, 12264.792 3577.688, 12401.458 3510.514, 12614.876 3431.801, 12782.308 3480.43, 12934.518 3431.801, 13101.95 3383.172, 12904.076 3431.801, 12767.087 3529.06, 12599.654 3626.317, 12371.339 3772.204, 12051.28 3989.765, 11655.949 4258.494, 11442.854 4355.751, 11229.76 4550.268, 10986.223 4598.897, 10838.055 4669.903, 10681.802 4744.784, 10331.717 4793.412, 10072.959 4939.299, 9753.317 4939.299, 9403.232 5036.558, 9144.475 4987.928, 8946.601 4939.299, 8824.832 4939.299, 8675.964 4842.042, 8582.388 4697.9, 8601.569 4566.508, 8642.18 4453.01, 8794.39 4258.494, 8931.379 4209.865, 9129.253 4063.978, 9920.748 3772.204, 10041.254 3751.941, 10209.948 3723.575, 10590.476 3772.204, 10986.223 3674.946, 11321.086 3723.575, 11500.674 3723.575, 11640.729 3723.575, 11929.929 3820.833, 12340.897 3820.833, 12584.434 3820.833, 12827.972 3918.091, 13071.508 3966.72, 13284.603 3918.091, 13452.034 3918.091, 13512.918 4112.607, 13375.93 4161.236, 13238.94 4161.236, 13056.287 4112.607, 12858.413 4063.978, 11929.929 3772.204, 11473.296 3529.06, 11016.665 3383.172, 10438.265 3237.285, 10298.951 3202.147, 10057.737 3042.769, 9692.433 2994.14, 9525.001 2799.624, 9311.907 2848.254, 9525.001 2848.254, 9661.991 2848.254, 9890.307 2848.254, 10179.507 2994.14, 10666.58 3042.769, 10837.401 3059.823, 11473.296 3237.285, 12569.213 3626.317, 13330.267 4063.978, 13726.014 4355.751, 13874.926 4465.541, 14136.981 4598.897, 14258.75 4744.784, 14136.981 4793.412, 14015.214 4744.784, 13878.225 4696.154, 13696.107 4561.883, 13345.486 4355.751, 12797.528 4063.978, 12127.803 3723.575, 11198.122 3252.117, 10209.948 2799.624, 9677.212 2605.108, 9555.443 2507.851, 9692.433 2507.851, 9981.633 2507.851, 10209.948 2702.367, 10751.256 2739.963, 10910.117 2750.996, 12264.792 3237.285, 13406.371 3626.317, 13628.634 3763.755, 13878.225 3918.091, 14030.435 4112.607, 14197.866 4161.236, 14395.74 4209.865, 14258.75 4258.494, 14015.214 4258.494, 13802.12 4112.607, 13497.697 3869.462, 13025.846 3626.317, 12536.202 3442.277, 11960.37 3140.028, 11336.307 2994.14, 10955.78 2848.254, 10651.36 2848.254, 10407.822 2653.738, 10270.832 2605.108, 10133.843 2605.108, 10377.381 2605.108, 11047.106 2799.624, 11442.854 2799.624, 12112.581 2994.14, 12826.839 3285.453, 13406.371 3577.688, 13680.351 3723.575, 13817.34 3820.833, 13939.109 3820.833, 13786.897 3674.946, 13665.129 3626.317, 13449.51 3538, 13071.508 3383.172, 12721.424 3237.285, 12400.935 3097.661, 11960.37 2994.14, 11503.738 2848.254, 11092.771 2653.738, 10651.36 2556.48, 10194.728 2313.335, 9829.422 2167.448, 9615.396 2064.881, 9129.253 2021.561, 8961.822 1972.932, 8802 1899.988, 8916.158 1972.932, 9072.71 2014.61, 9190.138 2070.19, 9875.086 2361.964, 10041.828 2583.93, 10331.717 2896.883, 10697.021 3091.399, 10915.078 3240.681, 11123.212 3383.172, 11610.285 3869.462, 12264.792 4453.01, 12812.749 4939.299, 13029.454 5271.62, 13193.276 5522.847, 13528.141 5863.25, 13710.791 6057.766, 13820.062 6212.351, 13695.571 6057.766, 13482.476 5863.25, 13299.956 5763.286, 12949.739 5571.477, 12690.981 5182.444, 12356.118 4890.67, 11823.381 4550.268, 11577.233 4363.029, 11184.097 4063.978, 10438.265 3577.688, 9890.307 3042.769, 9525.001 2799.624, 9296.685 2702.367, 9266.242 2410.593, 9266.242 2216.077, 9333.929 2071.914, 9448.896 1875.674, 9677.212 1729.787, 9951.191 1632.53, 10362.159 1632.53, 10971.001 1583.901, 11610.285 1729.787, 12264.792 1827.045, 12690.981 1972.932, 13147.612 2167.448, 13710.791 2410.593, 14167.424 2507.851, 14294.722 2534.964, 14547.949 2896.883, 14837.15 3091.399, 15019.951 3216.545, 15248.118 3334.544, 15430.772 3529.06, 15567.762 3626.317, 15445.992 3626.317, 15293.782 3626.317, 14624.056 3431.801, 14167.424 3334.544, 13741.235 3140.028, 13193.276 2945.511, 12660.539 2750.996, 12173.465 2556.48, 11686.392 2410.593, 11558.467 2372.278, 11290.645 2167.448, 10986.223 2070.19, 10727.465 2118.819, 10499.149 2070.19, 10331.717 2070.19, 10209.948 2021.561, 10346.938 2021.561, 10483.928 2070.19, 11107.99 2167.448, 11686.392 2361.964, 12584.434 2750.996, 13452.034 2994.14, 13969.55 3285.915, 14334.855 3529.06, 14624.056 3723.575, 14791.487 3869.462, 14958.919 3918.091, 14928.478 4063.978, 14807.837 3992.836, 14578.394 3820.833, 14182.646 3529.06, 13771.676 3285.915, 13208.497 3140.028, 12645.317 2848.254, 12398.822 2744.633, 12066.918 2605.108, 11473.296 2410.593, 10971.001 2167.448, 10483.928 2021.561, 10225.17 1924.303, 10102.14 1884.997, 10423.043 2021.561, 10712.244 2070.19, 11290.645 2167.448, 12051.697 2507.851, 12919.297 2994.14, 13786.897 3383.172, 14426.182 3918.091, 14867.593 4355.751, 15232.898 4696.154, 15430.464 4846.438, 15552.541 4939.299, 15902.625 5231.073, 16191.825 5474.217</trace>
</ink>
</file>

<file path=ppt/ink/ink8.xml><?xml version="1.0" encoding="utf-8"?>
<ink xmlns="http://www.w3.org/2003/InkML">
  <definitions>
    <brush xml:id="br1">
      <brushProperty name="color" value="#0000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13634.687 3723.575, 13360.708 3674.946, 13132.393 3674.946, 12858.413 3626.317, 11969.345 3502.819, 11808.159 3480.43, 11547.194 3444.18, 11275.423 3431.801, 10529.591 3334.544, 9829.422 3188.656, 9083.59 3140.028, 8867.964 3125.968, 8505.19 3042.769, 8063.78 3091.399, 7744.138 3091.399, 7591.926 3140.028, 7470.158 3188.656, 7576.705 3431.801, 7789.8 3529.06, 8155.105 3772.204, 8550.854 3918.091, 8839.198 4110.012, 9296.685 4453.01, 9692.433 4744.784, 9862.981 4886.926, 10042.518 5036.558, 10302.292 5253.063, 10788.35 5717.363, 11244.98 6155.024, 11455.651 6362.12, 11640.729 6544.056, 12051.697 6738.571, 12356.118 7224.86, 12584.434 7419.377, 12782.308 7613.893, 12939.143 7750.548, 12686.882 7675.47, 12417.002 7565.264, 12066.918 7419.377, 11775.703 7323.129, 11625.508 7273.49, 11199.316 7127.603, 10636.138 6689.942, 10372.011 6569.393, 9890.307 6349.539, 9068.369 5911.878, 8489.969 5474.217, 8170.327 5328.331, 8002.895 5328.331, 7850.685 5182.444, 7713.695 5133.815, 7744.138 5328.331, 7972.19 5328.331, 8246.432 5522.847, 8657.4 5717.363, 8887.37 5839.816, 9114.033 5960.507, 9661.991 6252.281, 10149.065 6592.685, 10651.36 6738.571, 11077.549 7127.603, 11431.522 7432.074, 11701.612 7565.264, 11816.072 7664.454, 11686.392 7565.264, 11503.738 7468.006, 10879.676 7078.974, 10484.064 6863.183, 10255.611 6738.571, 9525.001 6349.539, 8840.054 6009.138, 8674.212 5909.793, 8352.979 5717.363, 7987.674 5668.734, 7728.916 5571.477, 7515.821 5425.589, 7257.063 5328.331, 7059.189 5376.96, 6937.421 5279.702, 6815.652 5279.702, 6754.768 5133.815, 6906.979 5231.073, 7180.957 5279.702, 7774.579 5620.105, 8079 5911.878, 8369.078 5996.13, 8703.063 6203.653, 8946.601 6446.798, 9102.514 6557.491, 9220.579 6641.313, 9494.559 6738.571, 9753.317 6981.716, 9996.854 7078.974, 10240.391 7273.49, 10514.37 7370.749, 10788.35 7419.377, 11016.665 7613.893, 11153.654 7613.893, 10897.771 7421.048, 10179.507 6981.716, 9962.223 6816.433, 9540.223 6495.427, 8779.169 6057.766, 8048.558 5620.105, 7470.158 5376.96, 6876.537 5133.815, 6464.379 4894.401, 5887.168 4647.526, 5597.967 4550.268, 5471.604 4525.036, 5354.43 4501.639, 5232.662 4355.751, 5103.515 4296.808, 5217.441 4355.751, 5465.167 4397.391, 5689.294 4404.381, 5963.273 4453.01, 6132.647 4480.066, 6267.694 4501.639, 6602.558 4598.897, 7089.631 4793.412, 7281.119 4878.381, 7637.589 5036.558, 8307.316 5328.331, 8916.158 5765.992, 9631.548 6057.766, 10255.611 6544.056, 10668.271 6837.03, 10803.569 6933.088, 11244.98 7322.12, 11518.96 7516.635, 11629.364 7582.771, 11762.497 7662.521, 11945.148 7759.78, 11936.994 7898.142, 11853.823 7759.78, 11732.055 7759.78, 11549.401 7613.893, 11321.086 7419.377, 10910.117 7224.86, 10286.054 6933.088, 9616.327 6495.427, 8905.901 6132.275, 8307.316 5765.992, 7622.369 5571.477, 7342.835 5479.089, 7180.957 5425.589, 6992.115 5296.305, 6754.768 5231.073, 6633 5085.187, 6511.231 5133.815, 6465.568 4890.67, 6404.684 4696.154, 6526.452 4550.268</trace>
</ink>
</file>

<file path=ppt/ink/ink9.xml><?xml version="1.0" encoding="utf-8"?>
<ink xmlns="http://www.w3.org/2003/InkML">
  <definitions>
    <brush xml:id="br1">
      <brushProperty name="color" value="#0000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7089.631 4453.01, 7217.265 4466.483, 7333.168 4550.268, 7470.158 4793.412, 7531.042 4939.299, 7576.705 5133.815, 7607.147 5376.96, 7652.811 5620.105, 7698.473 5863.25, 7744.138 6106.395, 7774.579 6300.91, 7789.8 6544.056, 7820.242 6835.828, 7856.363 7066.633, 7942.011 7419.377, 7972.453 7759.78, 8002.895 8002.924</trace>
</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89" name=""/>
        <p:cNvGrpSpPr/>
        <p:nvPr/>
      </p:nvGrpSpPr>
      <p:grpSpPr>
        <a:xfrm>
          <a:off x="0" y="0"/>
          <a:ext cx="0" cy="0"/>
          <a:chOff x="0" y="0"/>
          <a:chExt cx="0" cy="0"/>
        </a:xfrm>
      </p:grpSpPr>
      <p:sp>
        <p:nvSpPr>
          <p:cNvPr id="104869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0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0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0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0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0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57" name=""/>
        <p:cNvGrpSpPr/>
        <p:nvPr/>
      </p:nvGrpSpPr>
      <p:grpSpPr>
        <a:xfrm>
          <a:off x="0" y="0"/>
          <a:ext cx="0" cy="0"/>
          <a:chOff x="0" y="0"/>
          <a:chExt cx="0" cy="0"/>
        </a:xfrm>
      </p:grpSpPr>
      <p:sp>
        <p:nvSpPr>
          <p:cNvPr id="1048609" name="Title 1"/>
          <p:cNvSpPr>
            <a:spLocks noGrp="1"/>
          </p:cNvSpPr>
          <p:nvPr>
            <p:ph type="ctrTitle"/>
          </p:nvPr>
        </p:nvSpPr>
        <p:spPr>
          <a:xfrm>
            <a:off x="685800" y="1122363"/>
            <a:ext cx="7772400" cy="2387600"/>
          </a:xfrm>
        </p:spPr>
        <p:txBody>
          <a:bodyPr anchor="b"/>
          <a:lstStyle>
            <a:lvl1pPr algn="ctr">
              <a:defRPr sz="6000"/>
            </a:lvl1pPr>
          </a:lstStyle>
          <a:p>
            <a:r>
              <a:rPr altLang="zh-CN" lang="en-US" smtClean="0"/>
              <a:t>Click to edit Master title style</a:t>
            </a:r>
            <a:endParaRPr dirty="0" lang="en-US"/>
          </a:p>
        </p:txBody>
      </p:sp>
      <p:sp>
        <p:nvSpPr>
          <p:cNvPr id="1048610"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smtClean="0"/>
              <a:t>Click to edit Master subtitle style</a:t>
            </a:r>
            <a:endParaRPr dirty="0" lang="en-US"/>
          </a:p>
        </p:txBody>
      </p:sp>
      <p:sp>
        <p:nvSpPr>
          <p:cNvPr id="1048611"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12" name="Footer Placeholder 4"/>
          <p:cNvSpPr>
            <a:spLocks noGrp="1"/>
          </p:cNvSpPr>
          <p:nvPr>
            <p:ph type="ftr" sz="quarter" idx="11"/>
          </p:nvPr>
        </p:nvSpPr>
        <p:spPr/>
        <p:txBody>
          <a:bodyPr/>
          <a:p>
            <a:endParaRPr altLang="en-US" lang="zh-CN"/>
          </a:p>
        </p:txBody>
      </p:sp>
      <p:sp>
        <p:nvSpPr>
          <p:cNvPr id="1048613"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om/transition/2016/1">
            <p:transition val="wps_explode_r_800"/>
          </p:ext>
        </p:extLs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84" name=""/>
        <p:cNvGrpSpPr/>
        <p:nvPr/>
      </p:nvGrpSpPr>
      <p:grpSpPr>
        <a:xfrm>
          <a:off x="0" y="0"/>
          <a:ext cx="0" cy="0"/>
          <a:chOff x="0" y="0"/>
          <a:chExt cx="0" cy="0"/>
        </a:xfrm>
      </p:grpSpPr>
      <p:sp>
        <p:nvSpPr>
          <p:cNvPr id="1048669" name="Title 1"/>
          <p:cNvSpPr>
            <a:spLocks noGrp="1"/>
          </p:cNvSpPr>
          <p:nvPr>
            <p:ph type="title"/>
          </p:nvPr>
        </p:nvSpPr>
        <p:spPr/>
        <p:txBody>
          <a:bodyPr/>
          <a:p>
            <a:r>
              <a:rPr altLang="zh-CN" lang="en-US" smtClean="0"/>
              <a:t>Click to edit Master title style</a:t>
            </a:r>
            <a:endParaRPr dirty="0" lang="en-US"/>
          </a:p>
        </p:txBody>
      </p:sp>
      <p:sp>
        <p:nvSpPr>
          <p:cNvPr id="1048670"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71"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72" name="Footer Placeholder 4"/>
          <p:cNvSpPr>
            <a:spLocks noGrp="1"/>
          </p:cNvSpPr>
          <p:nvPr>
            <p:ph type="ftr" sz="quarter" idx="11"/>
          </p:nvPr>
        </p:nvSpPr>
        <p:spPr/>
        <p:txBody>
          <a:bodyPr/>
          <a:p>
            <a:endParaRPr altLang="en-US" lang="zh-CN"/>
          </a:p>
        </p:txBody>
      </p:sp>
      <p:sp>
        <p:nvSpPr>
          <p:cNvPr id="1048673"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om/transition/2016/1">
            <p:transition val="wps_explode_r_800"/>
          </p:ext>
        </p:extLs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83" name=""/>
        <p:cNvGrpSpPr/>
        <p:nvPr/>
      </p:nvGrpSpPr>
      <p:grpSpPr>
        <a:xfrm>
          <a:off x="0" y="0"/>
          <a:ext cx="0" cy="0"/>
          <a:chOff x="0" y="0"/>
          <a:chExt cx="0" cy="0"/>
        </a:xfrm>
      </p:grpSpPr>
      <p:sp>
        <p:nvSpPr>
          <p:cNvPr id="1048664"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dirty="0" lang="en-US"/>
          </a:p>
        </p:txBody>
      </p:sp>
      <p:sp>
        <p:nvSpPr>
          <p:cNvPr id="1048665"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66"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67" name="Footer Placeholder 4"/>
          <p:cNvSpPr>
            <a:spLocks noGrp="1"/>
          </p:cNvSpPr>
          <p:nvPr>
            <p:ph type="ftr" sz="quarter" idx="11"/>
          </p:nvPr>
        </p:nvSpPr>
        <p:spPr/>
        <p:txBody>
          <a:bodyPr/>
          <a:p>
            <a:endParaRPr altLang="en-US" lang="zh-CN"/>
          </a:p>
        </p:txBody>
      </p:sp>
      <p:sp>
        <p:nvSpPr>
          <p:cNvPr id="1048668"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om/transition/2016/1">
            <p:transition val="wps_explode_r_800"/>
          </p:ext>
        </p:extLs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8" name=""/>
        <p:cNvGrpSpPr/>
        <p:nvPr/>
      </p:nvGrpSpPr>
      <p:grpSpPr>
        <a:xfrm>
          <a:off x="0" y="0"/>
          <a:ext cx="0" cy="0"/>
          <a:chOff x="0" y="0"/>
          <a:chExt cx="0" cy="0"/>
        </a:xfrm>
      </p:grpSpPr>
      <p:sp>
        <p:nvSpPr>
          <p:cNvPr id="1048584" name="Title 1"/>
          <p:cNvSpPr>
            <a:spLocks noGrp="1"/>
          </p:cNvSpPr>
          <p:nvPr>
            <p:ph type="title"/>
          </p:nvPr>
        </p:nvSpPr>
        <p:spPr/>
        <p:txBody>
          <a:bodyPr/>
          <a:p>
            <a:r>
              <a:rPr altLang="zh-CN" lang="en-US" smtClean="0"/>
              <a:t>Click to edit Master title style</a:t>
            </a:r>
            <a:endParaRPr dirty="0" lang="en-US"/>
          </a:p>
        </p:txBody>
      </p:sp>
      <p:sp>
        <p:nvSpPr>
          <p:cNvPr id="1048585"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586"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587" name="Footer Placeholder 4"/>
          <p:cNvSpPr>
            <a:spLocks noGrp="1"/>
          </p:cNvSpPr>
          <p:nvPr>
            <p:ph type="ftr" sz="quarter" idx="11"/>
          </p:nvPr>
        </p:nvSpPr>
        <p:spPr/>
        <p:txBody>
          <a:bodyPr/>
          <a:p>
            <a:endParaRPr altLang="en-US" lang="zh-CN"/>
          </a:p>
        </p:txBody>
      </p:sp>
      <p:sp>
        <p:nvSpPr>
          <p:cNvPr id="1048588"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om/transition/2016/1">
            <p:transition val="wps_explode_r_800"/>
          </p:ext>
        </p:extLs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85" name=""/>
        <p:cNvGrpSpPr/>
        <p:nvPr/>
      </p:nvGrpSpPr>
      <p:grpSpPr>
        <a:xfrm>
          <a:off x="0" y="0"/>
          <a:ext cx="0" cy="0"/>
          <a:chOff x="0" y="0"/>
          <a:chExt cx="0" cy="0"/>
        </a:xfrm>
      </p:grpSpPr>
      <p:sp>
        <p:nvSpPr>
          <p:cNvPr id="1048674" name="Title 1"/>
          <p:cNvSpPr>
            <a:spLocks noGrp="1"/>
          </p:cNvSpPr>
          <p:nvPr>
            <p:ph type="title"/>
          </p:nvPr>
        </p:nvSpPr>
        <p:spPr>
          <a:xfrm>
            <a:off x="623888" y="1709739"/>
            <a:ext cx="7886700" cy="2852737"/>
          </a:xfrm>
        </p:spPr>
        <p:txBody>
          <a:bodyPr anchor="b"/>
          <a:lstStyle>
            <a:lvl1pPr>
              <a:defRPr sz="6000"/>
            </a:lvl1pPr>
          </a:lstStyle>
          <a:p>
            <a:r>
              <a:rPr altLang="zh-CN" lang="en-US" smtClean="0"/>
              <a:t>Click to edit Master title style</a:t>
            </a:r>
            <a:endParaRPr dirty="0" lang="en-US"/>
          </a:p>
        </p:txBody>
      </p:sp>
      <p:sp>
        <p:nvSpPr>
          <p:cNvPr id="1048675" name="Text Placeholder 2"/>
          <p:cNvSpPr>
            <a:spLocks noGrp="1"/>
          </p:cNvSpPr>
          <p:nvPr>
            <p:ph type="body" idx="1"/>
          </p:nvPr>
        </p:nvSpPr>
        <p:spPr>
          <a:xfrm>
            <a:off x="623888" y="4589464"/>
            <a:ext cx="7886700" cy="1500187"/>
          </a:xfrm>
        </p:spPr>
        <p:txBody>
          <a:bodyPr/>
          <a:lstStyle>
            <a:lvl1pPr indent="0" marL="0">
              <a:buNone/>
              <a:defRPr sz="2400">
                <a:solidFill>
                  <a:schemeClr val="tx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zh-CN" lang="en-US" smtClean="0"/>
              <a:t>Click to edit Master text styles</a:t>
            </a:r>
          </a:p>
        </p:txBody>
      </p:sp>
      <p:sp>
        <p:nvSpPr>
          <p:cNvPr id="1048676"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77" name="Footer Placeholder 4"/>
          <p:cNvSpPr>
            <a:spLocks noGrp="1"/>
          </p:cNvSpPr>
          <p:nvPr>
            <p:ph type="ftr" sz="quarter" idx="11"/>
          </p:nvPr>
        </p:nvSpPr>
        <p:spPr/>
        <p:txBody>
          <a:bodyPr/>
          <a:p>
            <a:endParaRPr altLang="en-US" lang="zh-CN"/>
          </a:p>
        </p:txBody>
      </p:sp>
      <p:sp>
        <p:nvSpPr>
          <p:cNvPr id="1048678"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om/transition/2016/1">
            <p:transition val="wps_explode_r_800"/>
          </p:ext>
        </p:extLs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86" name=""/>
        <p:cNvGrpSpPr/>
        <p:nvPr/>
      </p:nvGrpSpPr>
      <p:grpSpPr>
        <a:xfrm>
          <a:off x="0" y="0"/>
          <a:ext cx="0" cy="0"/>
          <a:chOff x="0" y="0"/>
          <a:chExt cx="0" cy="0"/>
        </a:xfrm>
      </p:grpSpPr>
      <p:sp>
        <p:nvSpPr>
          <p:cNvPr id="1048679" name="Title 1"/>
          <p:cNvSpPr>
            <a:spLocks noGrp="1"/>
          </p:cNvSpPr>
          <p:nvPr>
            <p:ph type="title"/>
          </p:nvPr>
        </p:nvSpPr>
        <p:spPr/>
        <p:txBody>
          <a:bodyPr/>
          <a:p>
            <a:r>
              <a:rPr altLang="zh-CN" lang="en-US" smtClean="0"/>
              <a:t>Click to edit Master title style</a:t>
            </a:r>
            <a:endParaRPr dirty="0" lang="en-US"/>
          </a:p>
        </p:txBody>
      </p:sp>
      <p:sp>
        <p:nvSpPr>
          <p:cNvPr id="1048680"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81"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82" name="Date Placeholder 4"/>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83" name="Footer Placeholder 5"/>
          <p:cNvSpPr>
            <a:spLocks noGrp="1"/>
          </p:cNvSpPr>
          <p:nvPr>
            <p:ph type="ftr" sz="quarter" idx="11"/>
          </p:nvPr>
        </p:nvSpPr>
        <p:spPr/>
        <p:txBody>
          <a:bodyPr/>
          <a:p>
            <a:endParaRPr altLang="en-US" lang="zh-CN"/>
          </a:p>
        </p:txBody>
      </p:sp>
      <p:sp>
        <p:nvSpPr>
          <p:cNvPr id="1048684" name="Slide Number Placeholder 6"/>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om/transition/2016/1">
            <p:transition val="wps_explode_r_800"/>
          </p:ext>
        </p:extLs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87" name=""/>
        <p:cNvGrpSpPr/>
        <p:nvPr/>
      </p:nvGrpSpPr>
      <p:grpSpPr>
        <a:xfrm>
          <a:off x="0" y="0"/>
          <a:ext cx="0" cy="0"/>
          <a:chOff x="0" y="0"/>
          <a:chExt cx="0" cy="0"/>
        </a:xfrm>
      </p:grpSpPr>
      <p:sp>
        <p:nvSpPr>
          <p:cNvPr id="1048685" name="Title 1"/>
          <p:cNvSpPr>
            <a:spLocks noGrp="1"/>
          </p:cNvSpPr>
          <p:nvPr>
            <p:ph type="title"/>
          </p:nvPr>
        </p:nvSpPr>
        <p:spPr>
          <a:xfrm>
            <a:off x="629841" y="365126"/>
            <a:ext cx="7886700" cy="1325563"/>
          </a:xfrm>
        </p:spPr>
        <p:txBody>
          <a:bodyPr/>
          <a:p>
            <a:r>
              <a:rPr altLang="zh-CN" lang="en-US" smtClean="0"/>
              <a:t>Click to edit Master title style</a:t>
            </a:r>
            <a:endParaRPr dirty="0" lang="en-US"/>
          </a:p>
        </p:txBody>
      </p:sp>
      <p:sp>
        <p:nvSpPr>
          <p:cNvPr id="1048686" name="Text Placeholder 2"/>
          <p:cNvSpPr>
            <a:spLocks noGrp="1"/>
          </p:cNvSpPr>
          <p:nvPr>
            <p:ph type="body" idx="1"/>
          </p:nvPr>
        </p:nvSpPr>
        <p:spPr>
          <a:xfrm>
            <a:off x="629842"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87" name="Content Placeholder 3"/>
          <p:cNvSpPr>
            <a:spLocks noGrp="1"/>
          </p:cNvSpPr>
          <p:nvPr>
            <p:ph sz="half" idx="2"/>
          </p:nvPr>
        </p:nvSpPr>
        <p:spPr>
          <a:xfrm>
            <a:off x="629842"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88"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89"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90" name="Date Placeholder 6"/>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91" name="Footer Placeholder 7"/>
          <p:cNvSpPr>
            <a:spLocks noGrp="1"/>
          </p:cNvSpPr>
          <p:nvPr>
            <p:ph type="ftr" sz="quarter" idx="11"/>
          </p:nvPr>
        </p:nvSpPr>
        <p:spPr/>
        <p:txBody>
          <a:bodyPr/>
          <a:p>
            <a:endParaRPr altLang="en-US" lang="zh-CN"/>
          </a:p>
        </p:txBody>
      </p:sp>
      <p:sp>
        <p:nvSpPr>
          <p:cNvPr id="1048692" name="Slide Number Placeholder 8"/>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om/transition/2016/1">
            <p:transition val="wps_explode_r_800"/>
          </p:ext>
        </p:extLs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9" name=""/>
        <p:cNvGrpSpPr/>
        <p:nvPr/>
      </p:nvGrpSpPr>
      <p:grpSpPr>
        <a:xfrm>
          <a:off x="0" y="0"/>
          <a:ext cx="0" cy="0"/>
          <a:chOff x="0" y="0"/>
          <a:chExt cx="0" cy="0"/>
        </a:xfrm>
      </p:grpSpPr>
      <p:sp>
        <p:nvSpPr>
          <p:cNvPr id="1048623" name="Title 1"/>
          <p:cNvSpPr>
            <a:spLocks noGrp="1"/>
          </p:cNvSpPr>
          <p:nvPr>
            <p:ph type="title"/>
          </p:nvPr>
        </p:nvSpPr>
        <p:spPr/>
        <p:txBody>
          <a:bodyPr/>
          <a:p>
            <a:r>
              <a:rPr altLang="zh-CN" lang="en-US" smtClean="0"/>
              <a:t>Click to edit Master title style</a:t>
            </a:r>
            <a:endParaRPr dirty="0" lang="en-US"/>
          </a:p>
        </p:txBody>
      </p:sp>
      <p:sp>
        <p:nvSpPr>
          <p:cNvPr id="1048624" name="Date Placeholder 2"/>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25" name="Footer Placeholder 3"/>
          <p:cNvSpPr>
            <a:spLocks noGrp="1"/>
          </p:cNvSpPr>
          <p:nvPr>
            <p:ph type="ftr" sz="quarter" idx="11"/>
          </p:nvPr>
        </p:nvSpPr>
        <p:spPr/>
        <p:txBody>
          <a:bodyPr/>
          <a:p>
            <a:endParaRPr altLang="en-US" lang="zh-CN"/>
          </a:p>
        </p:txBody>
      </p:sp>
      <p:sp>
        <p:nvSpPr>
          <p:cNvPr id="1048626" name="Slide Number Placeholder 4"/>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om/transition/2016/1">
            <p:transition val="wps_explode_r_800"/>
          </p:ext>
        </p:extLs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46" name=""/>
        <p:cNvGrpSpPr/>
        <p:nvPr/>
      </p:nvGrpSpPr>
      <p:grpSpPr>
        <a:xfrm>
          <a:off x="0" y="0"/>
          <a:ext cx="0" cy="0"/>
          <a:chOff x="0" y="0"/>
          <a:chExt cx="0" cy="0"/>
        </a:xfrm>
      </p:grpSpPr>
      <p:sp>
        <p:nvSpPr>
          <p:cNvPr id="1048581" name="Date Placeholder 1"/>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582" name="Footer Placeholder 2"/>
          <p:cNvSpPr>
            <a:spLocks noGrp="1"/>
          </p:cNvSpPr>
          <p:nvPr>
            <p:ph type="ftr" sz="quarter" idx="11"/>
          </p:nvPr>
        </p:nvSpPr>
        <p:spPr/>
        <p:txBody>
          <a:bodyPr/>
          <a:p>
            <a:endParaRPr altLang="en-US" lang="zh-CN"/>
          </a:p>
        </p:txBody>
      </p:sp>
      <p:sp>
        <p:nvSpPr>
          <p:cNvPr id="1048583" name="Slide Number Placeholder 3"/>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om/transition/2016/1">
            <p:transition val="wps_explode_r_800"/>
          </p:ext>
        </p:extLs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88" name=""/>
        <p:cNvGrpSpPr/>
        <p:nvPr/>
      </p:nvGrpSpPr>
      <p:grpSpPr>
        <a:xfrm>
          <a:off x="0" y="0"/>
          <a:ext cx="0" cy="0"/>
          <a:chOff x="0" y="0"/>
          <a:chExt cx="0" cy="0"/>
        </a:xfrm>
      </p:grpSpPr>
      <p:sp>
        <p:nvSpPr>
          <p:cNvPr id="1048693" name="Title 1"/>
          <p:cNvSpPr>
            <a:spLocks noGrp="1"/>
          </p:cNvSpPr>
          <p:nvPr>
            <p:ph type="title"/>
          </p:nvPr>
        </p:nvSpPr>
        <p:spPr>
          <a:xfrm>
            <a:off x="629841" y="457200"/>
            <a:ext cx="2949178" cy="1600200"/>
          </a:xfrm>
        </p:spPr>
        <p:txBody>
          <a:bodyPr anchor="b"/>
          <a:lstStyle>
            <a:lvl1pPr>
              <a:defRPr sz="3200"/>
            </a:lvl1pPr>
          </a:lstStyle>
          <a:p>
            <a:r>
              <a:rPr altLang="zh-CN" lang="en-US" smtClean="0"/>
              <a:t>Click to edit Master title style</a:t>
            </a:r>
            <a:endParaRPr dirty="0" lang="en-US"/>
          </a:p>
        </p:txBody>
      </p:sp>
      <p:sp>
        <p:nvSpPr>
          <p:cNvPr id="1048694"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95"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96" name="Date Placeholder 4"/>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97" name="Footer Placeholder 5"/>
          <p:cNvSpPr>
            <a:spLocks noGrp="1"/>
          </p:cNvSpPr>
          <p:nvPr>
            <p:ph type="ftr" sz="quarter" idx="11"/>
          </p:nvPr>
        </p:nvSpPr>
        <p:spPr/>
        <p:txBody>
          <a:bodyPr/>
          <a:p>
            <a:endParaRPr altLang="en-US" lang="zh-CN"/>
          </a:p>
        </p:txBody>
      </p:sp>
      <p:sp>
        <p:nvSpPr>
          <p:cNvPr id="1048698" name="Slide Number Placeholder 6"/>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om/transition/2016/1">
            <p:transition val="wps_explode_r_800"/>
          </p:ext>
        </p:extLs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2" name=""/>
        <p:cNvGrpSpPr/>
        <p:nvPr/>
      </p:nvGrpSpPr>
      <p:grpSpPr>
        <a:xfrm>
          <a:off x="0" y="0"/>
          <a:ext cx="0" cy="0"/>
          <a:chOff x="0" y="0"/>
          <a:chExt cx="0" cy="0"/>
        </a:xfrm>
      </p:grpSpPr>
      <p:sp>
        <p:nvSpPr>
          <p:cNvPr id="1048646" name="Title 1"/>
          <p:cNvSpPr>
            <a:spLocks noGrp="1"/>
          </p:cNvSpPr>
          <p:nvPr>
            <p:ph type="title"/>
          </p:nvPr>
        </p:nvSpPr>
        <p:spPr>
          <a:xfrm>
            <a:off x="629841" y="457200"/>
            <a:ext cx="2949178" cy="1600200"/>
          </a:xfrm>
        </p:spPr>
        <p:txBody>
          <a:bodyPr anchor="b"/>
          <a:lstStyle>
            <a:lvl1pPr>
              <a:defRPr sz="3200"/>
            </a:lvl1pPr>
          </a:lstStyle>
          <a:p>
            <a:r>
              <a:rPr altLang="zh-CN" lang="en-US" smtClean="0"/>
              <a:t>Click to edit Master title style</a:t>
            </a:r>
            <a:endParaRPr dirty="0" lang="en-US"/>
          </a:p>
        </p:txBody>
      </p:sp>
      <p:sp>
        <p:nvSpPr>
          <p:cNvPr id="1048647" name="Picture Placeholder 2"/>
          <p:cNvSpPr>
            <a:spLocks noChangeAspect="1" noGrp="1"/>
          </p:cNvSpPr>
          <p:nvPr>
            <p:ph type="pic" idx="1"/>
          </p:nvPr>
        </p:nvSpPr>
        <p:spPr>
          <a:xfrm>
            <a:off x="3887391" y="987426"/>
            <a:ext cx="4629150" cy="4873625"/>
          </a:xfrm>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zh-CN" lang="en-US" smtClean="0"/>
              <a:t>Click icon to add picture</a:t>
            </a:r>
            <a:endParaRPr dirty="0" lang="en-US"/>
          </a:p>
        </p:txBody>
      </p:sp>
      <p:sp>
        <p:nvSpPr>
          <p:cNvPr id="1048648"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49" name="Date Placeholder 4"/>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50" name="Footer Placeholder 5"/>
          <p:cNvSpPr>
            <a:spLocks noGrp="1"/>
          </p:cNvSpPr>
          <p:nvPr>
            <p:ph type="ftr" sz="quarter" idx="11"/>
          </p:nvPr>
        </p:nvSpPr>
        <p:spPr/>
        <p:txBody>
          <a:bodyPr/>
          <a:p>
            <a:endParaRPr altLang="en-US" lang="zh-CN"/>
          </a:p>
        </p:txBody>
      </p:sp>
      <p:sp>
        <p:nvSpPr>
          <p:cNvPr id="1048651" name="Slide Number Placeholder 6"/>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om/transition/2016/1">
            <p:transition val="wps_explode_r_800"/>
          </p:ext>
        </p:extLs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34"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altLang="zh-CN" lang="en-US" smtClean="0"/>
              <a:t>Click to edit Master title style</a:t>
            </a:r>
            <a:endParaRPr dirty="0" lang="en-US"/>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tx1">
                    <a:tint val="75000"/>
                  </a:schemeClr>
                </a:solidFill>
              </a:defRPr>
            </a:lvl1pPr>
          </a:lstStyle>
          <a:p>
            <a:fld id="{70BC1078-46ED-40F9-8930-935BAD7C2B02}" type="datetimeFigureOut">
              <a:rPr altLang="en-US" lang="zh-CN" smtClean="0"/>
            </a:fld>
            <a:endParaRPr altLang="en-US" lang="zh-CN"/>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1200">
                <a:solidFill>
                  <a:schemeClr val="tx1">
                    <a:tint val="75000"/>
                  </a:schemeClr>
                </a:solidFill>
              </a:defRPr>
            </a:lvl1pPr>
          </a:lstStyle>
          <a:p>
            <a:fld id="{D5B52ADC-5BFA-4FBD-BEE2-16096B7F4166}"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mc:Choice xmlns:p14="http://schemas.microsoft.com/office/powerpoint/2010/main" Requires="p14">
      <p:transition xmlns:p14="http://schemas.microsoft.com/office/powerpoint/2010/main" spd="med" p14:dur="800">
        <p:extLst>
          <p:ext uri="http://mobile.wps.com/transition/2016/1">
            <p:transition val="wps_explode_r_800"/>
          </p:ext>
        </p:extLst>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customXml" Target="../ink/ink1.xml"/><Relationship Id="rId3" Type="http://schemas.openxmlformats.org/officeDocument/2006/relationships/customXml" Target="../ink/ink2.xml"/><Relationship Id="rId4" Type="http://schemas.openxmlformats.org/officeDocument/2006/relationships/customXml" Target="../ink/ink3.xml"/><Relationship Id="rId5" Type="http://schemas.openxmlformats.org/officeDocument/2006/relationships/customXml" Target="../ink/ink4.xml"/><Relationship Id="rId6" Type="http://schemas.openxmlformats.org/officeDocument/2006/relationships/customXml" Target="../ink/ink5.xml"/><Relationship Id="rId7" Type="http://schemas.openxmlformats.org/officeDocument/2006/relationships/customXml" Target="../ink/ink6.xml"/><Relationship Id="rId8" Type="http://schemas.openxmlformats.org/officeDocument/2006/relationships/customXml" Target="../ink/ink7.xml"/><Relationship Id="rId9" Type="http://schemas.openxmlformats.org/officeDocument/2006/relationships/customXml" Target="../ink/ink8.xml"/><Relationship Id="rId10" Type="http://schemas.openxmlformats.org/officeDocument/2006/relationships/customXml" Target="../ink/ink9.xml"/><Relationship Id="rId11" Type="http://schemas.openxmlformats.org/officeDocument/2006/relationships/customXml" Target="../ink/ink10.xml"/><Relationship Id="rId12" Type="http://schemas.openxmlformats.org/officeDocument/2006/relationships/customXml" Target="../ink/ink11.xml"/><Relationship Id="rId13"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customXml" Target="../ink/ink12.xml"/><Relationship Id="rId4" Type="http://schemas.openxmlformats.org/officeDocument/2006/relationships/customXml" Target="../ink/ink13.xml"/><Relationship Id="rId5" Type="http://schemas.openxmlformats.org/officeDocument/2006/relationships/customXml" Target="../ink/ink14.xml"/><Relationship Id="rId6" Type="http://schemas.openxmlformats.org/officeDocument/2006/relationships/customXml" Target="../ink/ink15.xml"/><Relationship Id="rId7" Type="http://schemas.openxmlformats.org/officeDocument/2006/relationships/customXml" Target="../ink/ink16.xml"/><Relationship Id="rId8" Type="http://schemas.openxmlformats.org/officeDocument/2006/relationships/customXml" Target="../ink/ink17.xml"/><Relationship Id="rId9" Type="http://schemas.openxmlformats.org/officeDocument/2006/relationships/image" Target="../media/image5.jpeg"/><Relationship Id="rId10"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jpeg"/><Relationship Id="rId3"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158" name=""/>
          <p:cNvPicPr>
            <a:picLocks/>
          </p:cNvPicPr>
          <p:nvPr/>
        </p:nvPicPr>
        <p:blipFill>
          <a:blip xmlns:r="http://schemas.openxmlformats.org/officeDocument/2006/relationships" r:embed="rId1"/>
          <a:stretch>
            <a:fillRect/>
          </a:stretch>
        </p:blipFill>
        <p:spPr>
          <a:xfrm rot="0">
            <a:off x="0" y="0"/>
            <a:ext cx="9363028" cy="7418206"/>
          </a:xfrm>
          <a:prstGeom prst="rect"/>
        </p:spPr>
      </p:pic>
      <mc:AlternateContent xmlns:mc="http://schemas.openxmlformats.org/markup-compatibility/2006">
        <mc:Choice xmlns:p14="http://schemas.microsoft.com/office/powerpoint/2010/main" Requires="p14">
          <p:contentPart p14:bwMode="auto" r:id="rId2">
            <p14:nvContentPartPr>
              <p14:cNvPr id="1048597" name=""/>
              <p14:cNvContentPartPr/>
              <p14:nvPr/>
            </p14:nvContentPartPr>
            <p14:xfrm>
              <a:off x="4542776" y="3247643"/>
              <a:ext cx="51142" cy="70026"/>
            </p14:xfrm>
          </p:contentPart>
        </mc:Choice>
        <mc:Fallback>
          <p:sp>
            <p:nvSpPr>
              <p:cNvPr id="1048597" name=""/>
              <p:cNvSpPr/>
              <p:nvPr/>
            </p:nvSpPr>
            <p:spPr>
              <a:xfrm>
                <a:off x="4542776" y="3247643"/>
                <a:ext cx="51142" cy="70026"/>
              </a:xfrm>
            </p:spPr>
          </p:sp>
        </mc:Fallback>
      </mc:AlternateContent>
      <mc:AlternateContent xmlns:mc="http://schemas.openxmlformats.org/markup-compatibility/2006">
        <mc:Choice xmlns:p14="http://schemas.microsoft.com/office/powerpoint/2010/main" Requires="p14">
          <p:contentPart p14:bwMode="auto" r:id="rId3">
            <p14:nvContentPartPr>
              <p14:cNvPr id="1048598" name=""/>
              <p14:cNvContentPartPr/>
              <p14:nvPr/>
            </p14:nvContentPartPr>
            <p14:xfrm>
              <a:off x="4951918" y="3621114"/>
              <a:ext cx="94979" cy="140051"/>
            </p14:xfrm>
          </p:contentPart>
        </mc:Choice>
        <mc:Fallback>
          <p:sp>
            <p:nvSpPr>
              <p:cNvPr id="1048598" name=""/>
              <p:cNvSpPr/>
              <p:nvPr/>
            </p:nvSpPr>
            <p:spPr>
              <a:xfrm>
                <a:off x="4951918" y="3621114"/>
                <a:ext cx="94979" cy="140051"/>
              </a:xfrm>
            </p:spPr>
          </p:sp>
        </mc:Fallback>
      </mc:AlternateContent>
      <mc:AlternateContent xmlns:mc="http://schemas.openxmlformats.org/markup-compatibility/2006">
        <mc:Choice xmlns:p14="http://schemas.microsoft.com/office/powerpoint/2010/main" Requires="p14">
          <p:contentPart p14:bwMode="auto" r:id="rId4">
            <p14:nvContentPartPr>
              <p14:cNvPr id="1048599" name=""/>
              <p14:cNvContentPartPr/>
              <p14:nvPr/>
            </p14:nvContentPartPr>
            <p14:xfrm>
              <a:off x="4199389" y="3154276"/>
              <a:ext cx="1461221" cy="933676"/>
            </p14:xfrm>
          </p:contentPart>
        </mc:Choice>
        <mc:Fallback>
          <p:sp>
            <p:nvSpPr>
              <p:cNvPr id="1048599" name=""/>
              <p:cNvSpPr/>
              <p:nvPr/>
            </p:nvSpPr>
            <p:spPr>
              <a:xfrm>
                <a:off x="4199389" y="3154276"/>
                <a:ext cx="1461221" cy="933676"/>
              </a:xfrm>
            </p:spPr>
          </p:sp>
        </mc:Fallback>
      </mc:AlternateContent>
      <mc:AlternateContent xmlns:mc="http://schemas.openxmlformats.org/markup-compatibility/2006">
        <mc:Choice xmlns:p14="http://schemas.microsoft.com/office/powerpoint/2010/main" Requires="p14">
          <p:contentPart p14:bwMode="auto" r:id="rId5">
            <p14:nvContentPartPr>
              <p14:cNvPr id="1048600" name=""/>
              <p14:cNvContentPartPr/>
              <p14:nvPr/>
            </p14:nvContentPartPr>
            <p14:xfrm>
              <a:off x="4038654" y="2570728"/>
              <a:ext cx="1886557" cy="1027044"/>
            </p14:xfrm>
          </p:contentPart>
        </mc:Choice>
        <mc:Fallback>
          <p:sp>
            <p:nvSpPr>
              <p:cNvPr id="1048600" name=""/>
              <p:cNvSpPr/>
              <p:nvPr/>
            </p:nvSpPr>
            <p:spPr>
              <a:xfrm>
                <a:off x="4038654" y="2570728"/>
                <a:ext cx="1886557" cy="1027044"/>
              </a:xfrm>
            </p:spPr>
          </p:sp>
        </mc:Fallback>
      </mc:AlternateContent>
      <mc:AlternateContent xmlns:mc="http://schemas.openxmlformats.org/markup-compatibility/2006">
        <mc:Choice xmlns:p14="http://schemas.microsoft.com/office/powerpoint/2010/main" Requires="p14">
          <p:contentPart p14:bwMode="auto" r:id="rId6">
            <p14:nvContentPartPr>
              <p14:cNvPr id="1048601" name=""/>
              <p14:cNvContentPartPr/>
              <p14:nvPr/>
            </p14:nvContentPartPr>
            <p14:xfrm>
              <a:off x="3600288" y="2360651"/>
              <a:ext cx="2622893" cy="1073727"/>
            </p14:xfrm>
          </p:contentPart>
        </mc:Choice>
        <mc:Fallback>
          <p:sp>
            <p:nvSpPr>
              <p:cNvPr id="1048601" name=""/>
              <p:cNvSpPr/>
              <p:nvPr/>
            </p:nvSpPr>
            <p:spPr>
              <a:xfrm>
                <a:off x="3600288" y="2360651"/>
                <a:ext cx="2622893" cy="1073727"/>
              </a:xfrm>
            </p:spPr>
          </p:sp>
        </mc:Fallback>
      </mc:AlternateContent>
      <mc:AlternateContent xmlns:mc="http://schemas.openxmlformats.org/markup-compatibility/2006">
        <mc:Choice xmlns:p14="http://schemas.microsoft.com/office/powerpoint/2010/main" Requires="p14">
          <p:contentPart p14:bwMode="auto" r:id="rId7">
            <p14:nvContentPartPr>
              <p14:cNvPr id="1048602" name=""/>
              <p14:cNvContentPartPr/>
              <p14:nvPr/>
            </p14:nvContentPartPr>
            <p14:xfrm>
              <a:off x="4009430" y="2809413"/>
              <a:ext cx="1563507" cy="683320"/>
            </p14:xfrm>
          </p:contentPart>
        </mc:Choice>
        <mc:Fallback>
          <p:sp>
            <p:nvSpPr>
              <p:cNvPr id="1048602" name=""/>
              <p:cNvSpPr/>
              <p:nvPr/>
            </p:nvSpPr>
            <p:spPr>
              <a:xfrm>
                <a:off x="4009430" y="2809413"/>
                <a:ext cx="1563507" cy="683320"/>
              </a:xfrm>
            </p:spPr>
          </p:sp>
        </mc:Fallback>
      </mc:AlternateContent>
      <mc:AlternateContent xmlns:mc="http://schemas.openxmlformats.org/markup-compatibility/2006">
        <mc:Choice xmlns:p14="http://schemas.microsoft.com/office/powerpoint/2010/main" Requires="p14">
          <p:contentPart p14:bwMode="auto" r:id="rId8">
            <p14:nvContentPartPr>
              <p14:cNvPr id="1048603" name=""/>
              <p14:cNvContentPartPr/>
              <p14:nvPr/>
            </p14:nvContentPartPr>
            <p14:xfrm>
              <a:off x="3110778" y="760272"/>
              <a:ext cx="4661297" cy="3711362"/>
            </p14:xfrm>
          </p:contentPart>
        </mc:Choice>
        <mc:Fallback>
          <p:sp>
            <p:nvSpPr>
              <p:cNvPr id="1048603" name=""/>
              <p:cNvSpPr/>
              <p:nvPr/>
            </p:nvSpPr>
            <p:spPr>
              <a:xfrm>
                <a:off x="3110778" y="760272"/>
                <a:ext cx="4661297" cy="3711362"/>
              </a:xfrm>
            </p:spPr>
          </p:sp>
        </mc:Fallback>
      </mc:AlternateContent>
      <mc:AlternateContent xmlns:mc="http://schemas.openxmlformats.org/markup-compatibility/2006">
        <mc:Choice xmlns:p14="http://schemas.microsoft.com/office/powerpoint/2010/main" Requires="p14">
          <p:contentPart p14:bwMode="auto" r:id="rId9">
            <p14:nvContentPartPr>
              <p14:cNvPr id="1048604" name=""/>
              <p14:cNvContentPartPr/>
              <p14:nvPr/>
            </p14:nvContentPartPr>
            <p14:xfrm>
              <a:off x="2449687" y="1460529"/>
              <a:ext cx="4094962" cy="2330579"/>
            </p14:xfrm>
          </p:contentPart>
        </mc:Choice>
        <mc:Fallback>
          <p:sp>
            <p:nvSpPr>
              <p:cNvPr id="1048604" name=""/>
              <p:cNvSpPr/>
              <p:nvPr/>
            </p:nvSpPr>
            <p:spPr>
              <a:xfrm>
                <a:off x="2449687" y="1460529"/>
                <a:ext cx="4094962" cy="2330579"/>
              </a:xfrm>
            </p:spPr>
          </p:sp>
        </mc:Fallback>
      </mc:AlternateContent>
      <mc:AlternateContent xmlns:mc="http://schemas.openxmlformats.org/markup-compatibility/2006">
        <mc:Choice xmlns:p14="http://schemas.microsoft.com/office/powerpoint/2010/main" Requires="p14">
          <p:contentPart p14:bwMode="auto" r:id="rId10">
            <p14:nvContentPartPr>
              <p14:cNvPr id="1048605" name=""/>
              <p14:cNvContentPartPr/>
              <p14:nvPr/>
            </p14:nvContentPartPr>
            <p14:xfrm>
              <a:off x="3403023" y="2137444"/>
              <a:ext cx="438366" cy="1703959"/>
            </p14:xfrm>
          </p:contentPart>
        </mc:Choice>
        <mc:Fallback>
          <p:sp>
            <p:nvSpPr>
              <p:cNvPr id="1048605" name=""/>
              <p:cNvSpPr/>
              <p:nvPr/>
            </p:nvSpPr>
            <p:spPr>
              <a:xfrm>
                <a:off x="3403023" y="2137444"/>
                <a:ext cx="438366" cy="1703959"/>
              </a:xfrm>
            </p:spPr>
          </p:sp>
        </mc:Fallback>
      </mc:AlternateContent>
      <mc:AlternateContent xmlns:mc="http://schemas.openxmlformats.org/markup-compatibility/2006">
        <mc:Choice xmlns:p14="http://schemas.microsoft.com/office/powerpoint/2010/main" Requires="p14">
          <p:contentPart p14:bwMode="auto" r:id="rId11">
            <p14:nvContentPartPr>
              <p14:cNvPr id="1048606" name=""/>
              <p14:cNvContentPartPr/>
              <p14:nvPr/>
            </p14:nvContentPartPr>
            <p14:xfrm>
              <a:off x="3848695" y="2557599"/>
              <a:ext cx="2805545" cy="1773984"/>
            </p14:xfrm>
          </p:contentPart>
        </mc:Choice>
        <mc:Fallback>
          <p:sp>
            <p:nvSpPr>
              <p:cNvPr id="1048606" name=""/>
              <p:cNvSpPr/>
              <p:nvPr/>
            </p:nvSpPr>
            <p:spPr>
              <a:xfrm>
                <a:off x="3848695" y="2557599"/>
                <a:ext cx="2805545" cy="1773984"/>
              </a:xfrm>
            </p:spPr>
          </p:sp>
        </mc:Fallback>
      </mc:AlternateContent>
      <mc:AlternateContent xmlns:mc="http://schemas.openxmlformats.org/markup-compatibility/2006">
        <mc:Choice xmlns:p14="http://schemas.microsoft.com/office/powerpoint/2010/main" Requires="p14">
          <p:contentPart p14:bwMode="auto" r:id="rId12">
            <p14:nvContentPartPr>
              <p14:cNvPr id="1048607" name=""/>
              <p14:cNvContentPartPr/>
              <p14:nvPr/>
            </p14:nvContentPartPr>
            <p14:xfrm>
              <a:off x="1627638" y="1997393"/>
              <a:ext cx="5048520" cy="2964421"/>
            </p14:xfrm>
          </p:contentPart>
        </mc:Choice>
        <mc:Fallback>
          <p:sp>
            <p:nvSpPr>
              <p:cNvPr id="1048607" name=""/>
              <p:cNvSpPr/>
              <p:nvPr/>
            </p:nvSpPr>
            <p:spPr>
              <a:xfrm>
                <a:off x="1627638" y="1997393"/>
                <a:ext cx="5048520" cy="2964421"/>
              </a:xfrm>
            </p:spPr>
          </p:sp>
        </mc:Fallback>
      </mc:AlternateContent>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591" name=""/>
          <p:cNvSpPr>
            <a:spLocks noGrp="1"/>
          </p:cNvSpPr>
          <p:nvPr>
            <p:ph type="title"/>
          </p:nvPr>
        </p:nvSpPr>
        <p:spPr>
          <a:xfrm>
            <a:off x="1" y="145773"/>
            <a:ext cx="9137508" cy="897838"/>
          </a:xfrm>
          <a:solidFill>
            <a:srgbClr val="FF0000"/>
          </a:solidFill>
          <a:ln w="25400">
            <a:solidFill>
              <a:srgbClr val="990000"/>
            </a:solidFill>
            <a:prstDash val="solid"/>
          </a:ln>
        </p:spPr>
        <p:txBody>
          <a:bodyPr/>
          <a:p>
            <a:r>
              <a:rPr altLang="en-US" b="1" i="1" lang="en-US">
                <a:solidFill>
                  <a:srgbClr val="FFFFFF"/>
                </a:solidFill>
              </a:rPr>
              <a:t>স্টিচ </a:t>
            </a:r>
            <a:r>
              <a:rPr altLang="en-US" b="1" i="1" lang="en-US">
                <a:solidFill>
                  <a:srgbClr val="FFFFFF"/>
                </a:solidFill>
              </a:rPr>
              <a:t>ক্লাস-২০০(</a:t>
            </a:r>
            <a:r>
              <a:rPr altLang="en-US" b="1" i="1" lang="en-US">
                <a:solidFill>
                  <a:srgbClr val="FFFFFF"/>
                </a:solidFill>
              </a:rPr>
              <a:t>হ</a:t>
            </a:r>
            <a:r>
              <a:rPr altLang="en-US" b="1" i="1" lang="en-US">
                <a:solidFill>
                  <a:srgbClr val="FFFFFF"/>
                </a:solidFill>
              </a:rPr>
              <a:t>্</a:t>
            </a:r>
            <a:r>
              <a:rPr altLang="en-US" b="1" i="1" lang="en-US">
                <a:solidFill>
                  <a:srgbClr val="FFFFFF"/>
                </a:solidFill>
              </a:rPr>
              <a:t>য</a:t>
            </a:r>
            <a:r>
              <a:rPr altLang="en-US" b="1" i="1" lang="en-US">
                <a:solidFill>
                  <a:srgbClr val="FFFFFF"/>
                </a:solidFill>
              </a:rPr>
              <a:t>া</a:t>
            </a:r>
            <a:r>
              <a:rPr altLang="en-US" b="1" i="1" lang="en-US">
                <a:solidFill>
                  <a:srgbClr val="FFFFFF"/>
                </a:solidFill>
              </a:rPr>
              <a:t>ন</a:t>
            </a:r>
            <a:r>
              <a:rPr altLang="en-US" b="1" i="1" lang="en-US">
                <a:solidFill>
                  <a:srgbClr val="FFFFFF"/>
                </a:solidFill>
              </a:rPr>
              <a:t>্</a:t>
            </a:r>
            <a:r>
              <a:rPr altLang="en-US" b="1" i="1" lang="en-US">
                <a:solidFill>
                  <a:srgbClr val="FFFFFF"/>
                </a:solidFill>
              </a:rPr>
              <a:t>ড</a:t>
            </a:r>
            <a:r>
              <a:rPr altLang="en-US" b="1" i="1" lang="en-US">
                <a:solidFill>
                  <a:srgbClr val="FFFFFF"/>
                </a:solidFill>
              </a:rPr>
              <a:t> </a:t>
            </a:r>
            <a:r>
              <a:rPr altLang="en-US" b="1" i="1" lang="en-US">
                <a:solidFill>
                  <a:srgbClr val="FFFFFF"/>
                </a:solidFill>
              </a:rPr>
              <a:t>স্টিচ) </a:t>
            </a:r>
            <a:endParaRPr b="1" i="1" lang="en-US">
              <a:solidFill>
                <a:srgbClr val="FFFFFF"/>
              </a:solidFill>
            </a:endParaRPr>
          </a:p>
        </p:txBody>
      </p:sp>
      <p:sp>
        <p:nvSpPr>
          <p:cNvPr id="1048592" name=""/>
          <p:cNvSpPr>
            <a:spLocks noGrp="1"/>
          </p:cNvSpPr>
          <p:nvPr>
            <p:ph idx="1"/>
          </p:nvPr>
        </p:nvSpPr>
        <p:spPr>
          <a:xfrm>
            <a:off x="0" y="1144001"/>
            <a:ext cx="9234657" cy="5711881"/>
          </a:xfrm>
          <a:solidFill>
            <a:srgbClr val="FF0000"/>
          </a:solidFill>
          <a:ln w="25400">
            <a:solidFill>
              <a:srgbClr val="990000"/>
            </a:solidFill>
            <a:prstDash val="solid"/>
          </a:ln>
        </p:spPr>
        <p:txBody>
          <a:bodyPr/>
          <a:p>
            <a:r>
              <a:rPr altLang="en-US" b="1" i="1" lang="en-US">
                <a:solidFill>
                  <a:srgbClr val="FFFFFF"/>
                </a:solidFill>
              </a:rPr>
              <a:t>হাতে </a:t>
            </a:r>
            <a:r>
              <a:rPr altLang="en-US" b="1" i="1" lang="en-US">
                <a:solidFill>
                  <a:srgbClr val="FFFFFF"/>
                </a:solidFill>
              </a:rPr>
              <a:t>তৈরি </a:t>
            </a:r>
            <a:r>
              <a:rPr altLang="en-US" b="1" i="1" lang="en-US">
                <a:solidFill>
                  <a:srgbClr val="FFFFFF"/>
                </a:solidFill>
              </a:rPr>
              <a:t>সেলাইয়ের </a:t>
            </a:r>
            <a:r>
              <a:rPr altLang="en-US" b="1" i="1" lang="en-US">
                <a:solidFill>
                  <a:srgbClr val="FFFFFF"/>
                </a:solidFill>
              </a:rPr>
              <a:t>অনুকরণে </a:t>
            </a:r>
            <a:r>
              <a:rPr altLang="en-US" b="1" i="1" lang="en-US">
                <a:solidFill>
                  <a:srgbClr val="FFFFFF"/>
                </a:solidFill>
              </a:rPr>
              <a:t>স্টিচ </a:t>
            </a:r>
            <a:r>
              <a:rPr altLang="en-US" b="1" i="1" lang="en-US">
                <a:solidFill>
                  <a:srgbClr val="FFFFFF"/>
                </a:solidFill>
              </a:rPr>
              <a:t>ক্লাস-২০০ </a:t>
            </a:r>
            <a:r>
              <a:rPr altLang="en-US" b="1" i="1" lang="en-US">
                <a:solidFill>
                  <a:srgbClr val="FFFFFF"/>
                </a:solidFill>
              </a:rPr>
              <a:t>তৈরি </a:t>
            </a:r>
            <a:r>
              <a:rPr altLang="en-US" b="1" i="1" lang="en-US">
                <a:solidFill>
                  <a:srgbClr val="FFFFFF"/>
                </a:solidFill>
              </a:rPr>
              <a:t>বা </a:t>
            </a:r>
            <a:r>
              <a:rPr altLang="en-US" b="1" i="1" lang="en-US">
                <a:solidFill>
                  <a:srgbClr val="FFFFFF"/>
                </a:solidFill>
              </a:rPr>
              <a:t>উদ্ভাবন </a:t>
            </a:r>
            <a:r>
              <a:rPr altLang="en-US" b="1" i="1" lang="en-US">
                <a:solidFill>
                  <a:srgbClr val="FFFFFF"/>
                </a:solidFill>
              </a:rPr>
              <a:t>করা </a:t>
            </a:r>
            <a:r>
              <a:rPr altLang="en-US" b="1" i="1" lang="en-US">
                <a:solidFill>
                  <a:srgbClr val="FFFFFF"/>
                </a:solidFill>
              </a:rPr>
              <a:t>হয়েছে </a:t>
            </a:r>
            <a:r>
              <a:rPr altLang="en-US" b="1" i="1" lang="en-US">
                <a:solidFill>
                  <a:srgbClr val="FFFFFF"/>
                </a:solidFill>
              </a:rPr>
              <a:t>।</a:t>
            </a:r>
            <a:r>
              <a:rPr altLang="en-US" b="1" i="1" lang="en-US">
                <a:solidFill>
                  <a:srgbClr val="FFFFFF"/>
                </a:solidFill>
              </a:rPr>
              <a:t>তাই </a:t>
            </a:r>
            <a:r>
              <a:rPr altLang="en-US" b="1" i="1" lang="en-US">
                <a:solidFill>
                  <a:srgbClr val="FFFFFF"/>
                </a:solidFill>
              </a:rPr>
              <a:t>এটি </a:t>
            </a:r>
            <a:r>
              <a:rPr altLang="en-US" b="1" i="1" lang="en-US">
                <a:solidFill>
                  <a:srgbClr val="FFFFFF"/>
                </a:solidFill>
              </a:rPr>
              <a:t>হ্যান্ড </a:t>
            </a:r>
            <a:r>
              <a:rPr altLang="en-US" b="1" i="1" lang="en-US">
                <a:solidFill>
                  <a:srgbClr val="FFFFFF"/>
                </a:solidFill>
              </a:rPr>
              <a:t>স্টিচ </a:t>
            </a:r>
            <a:r>
              <a:rPr altLang="en-US" b="1" i="1" lang="en-US">
                <a:solidFill>
                  <a:srgbClr val="FFFFFF"/>
                </a:solidFill>
              </a:rPr>
              <a:t>নামে </a:t>
            </a:r>
            <a:r>
              <a:rPr altLang="en-US" b="1" i="1" lang="en-US">
                <a:solidFill>
                  <a:srgbClr val="FFFFFF"/>
                </a:solidFill>
              </a:rPr>
              <a:t>পরিচিত</a:t>
            </a:r>
            <a:r>
              <a:rPr altLang="en-US" b="1" i="1" lang="en-US">
                <a:solidFill>
                  <a:srgbClr val="FFFFFF"/>
                </a:solidFill>
              </a:rPr>
              <a:t>।</a:t>
            </a:r>
            <a:r>
              <a:rPr altLang="en-US" b="1" i="1" lang="en-US">
                <a:solidFill>
                  <a:srgbClr val="FFFFFF"/>
                </a:solidFill>
              </a:rPr>
              <a:t>এই </a:t>
            </a:r>
            <a:r>
              <a:rPr altLang="en-US" b="1" i="1" lang="en-US">
                <a:solidFill>
                  <a:srgbClr val="FFFFFF"/>
                </a:solidFill>
              </a:rPr>
              <a:t>স্টিচে </a:t>
            </a:r>
            <a:r>
              <a:rPr altLang="en-US" b="1" i="1" lang="en-US">
                <a:solidFill>
                  <a:srgbClr val="FFFFFF"/>
                </a:solidFill>
              </a:rPr>
              <a:t>সাধারনত </a:t>
            </a:r>
            <a:r>
              <a:rPr altLang="en-US" b="1" i="1" lang="en-US">
                <a:solidFill>
                  <a:srgbClr val="FFFFFF"/>
                </a:solidFill>
              </a:rPr>
              <a:t>সুতাসহ </a:t>
            </a:r>
            <a:r>
              <a:rPr altLang="en-US" b="1" i="1" lang="en-US">
                <a:solidFill>
                  <a:srgbClr val="FFFFFF"/>
                </a:solidFill>
              </a:rPr>
              <a:t>নিডেল</a:t>
            </a:r>
            <a:r>
              <a:rPr altLang="en-US" b="1" i="1" lang="en-US">
                <a:solidFill>
                  <a:srgbClr val="FFFFFF"/>
                </a:solidFill>
              </a:rPr>
              <a:t> </a:t>
            </a:r>
            <a:r>
              <a:rPr altLang="en-US" b="1" i="1" lang="en-US">
                <a:solidFill>
                  <a:srgbClr val="FFFFFF"/>
                </a:solidFill>
              </a:rPr>
              <a:t>কাপড়ের </a:t>
            </a:r>
            <a:r>
              <a:rPr altLang="en-US" b="1" i="1" lang="en-US">
                <a:solidFill>
                  <a:srgbClr val="FFFFFF"/>
                </a:solidFill>
              </a:rPr>
              <a:t>একপার্শ্ব </a:t>
            </a:r>
            <a:r>
              <a:rPr altLang="en-US" b="1" i="1" lang="en-US">
                <a:solidFill>
                  <a:srgbClr val="FFFFFF"/>
                </a:solidFill>
              </a:rPr>
              <a:t>হতে </a:t>
            </a:r>
            <a:r>
              <a:rPr altLang="en-US" b="1" i="1" lang="en-US">
                <a:solidFill>
                  <a:srgbClr val="FFFFFF"/>
                </a:solidFill>
              </a:rPr>
              <a:t>অন্যপার্শ্বে </a:t>
            </a:r>
            <a:r>
              <a:rPr altLang="en-US" b="1" i="1" lang="en-US">
                <a:solidFill>
                  <a:srgbClr val="FFFFFF"/>
                </a:solidFill>
              </a:rPr>
              <a:t>পর্যন্ত </a:t>
            </a:r>
            <a:r>
              <a:rPr altLang="en-US" b="1" i="1" lang="en-US">
                <a:solidFill>
                  <a:srgbClr val="FFFFFF"/>
                </a:solidFill>
              </a:rPr>
              <a:t>অতিক্রম </a:t>
            </a:r>
            <a:r>
              <a:rPr altLang="en-US" b="1" i="1" lang="en-US">
                <a:solidFill>
                  <a:srgbClr val="FFFFFF"/>
                </a:solidFill>
              </a:rPr>
              <a:t>করে </a:t>
            </a:r>
            <a:r>
              <a:rPr altLang="en-US" b="1" i="1" lang="en-US">
                <a:solidFill>
                  <a:srgbClr val="FFFFFF"/>
                </a:solidFill>
              </a:rPr>
              <a:t>সেলাই </a:t>
            </a:r>
            <a:r>
              <a:rPr altLang="en-US" b="1" i="1" lang="en-US">
                <a:solidFill>
                  <a:srgbClr val="FFFFFF"/>
                </a:solidFill>
              </a:rPr>
              <a:t>লাইন </a:t>
            </a:r>
            <a:r>
              <a:rPr altLang="en-US" b="1" i="1" lang="en-US">
                <a:solidFill>
                  <a:srgbClr val="FFFFFF"/>
                </a:solidFill>
              </a:rPr>
              <a:t>তৈরি </a:t>
            </a:r>
            <a:r>
              <a:rPr altLang="en-US" b="1" i="1" lang="en-US">
                <a:solidFill>
                  <a:srgbClr val="FFFFFF"/>
                </a:solidFill>
              </a:rPr>
              <a:t>করে। </a:t>
            </a:r>
            <a:r>
              <a:rPr altLang="en-US" b="1" i="1" lang="en-US">
                <a:solidFill>
                  <a:srgbClr val="FFFFFF"/>
                </a:solidFill>
              </a:rPr>
              <a:t>এরূপ </a:t>
            </a:r>
            <a:r>
              <a:rPr altLang="en-US" b="1" i="1" lang="en-US">
                <a:solidFill>
                  <a:srgbClr val="FFFFFF"/>
                </a:solidFill>
              </a:rPr>
              <a:t>সেলাই </a:t>
            </a:r>
            <a:r>
              <a:rPr altLang="en-US" b="1" i="1" lang="en-US">
                <a:solidFill>
                  <a:srgbClr val="FFFFFF"/>
                </a:solidFill>
              </a:rPr>
              <a:t>দেখতে </a:t>
            </a:r>
            <a:r>
              <a:rPr altLang="en-US" b="1" i="1" lang="en-US">
                <a:solidFill>
                  <a:srgbClr val="FFFFFF"/>
                </a:solidFill>
              </a:rPr>
              <a:t>অনেকটা </a:t>
            </a:r>
            <a:r>
              <a:rPr altLang="en-US" b="1" i="1" lang="en-US">
                <a:solidFill>
                  <a:srgbClr val="FFFFFF"/>
                </a:solidFill>
              </a:rPr>
              <a:t>হাতে </a:t>
            </a:r>
            <a:r>
              <a:rPr altLang="en-US" b="1" i="1" lang="en-US">
                <a:solidFill>
                  <a:srgbClr val="FFFFFF"/>
                </a:solidFill>
              </a:rPr>
              <a:t>তৈরি </a:t>
            </a:r>
            <a:r>
              <a:rPr altLang="en-US" b="1" i="1" lang="en-US">
                <a:solidFill>
                  <a:srgbClr val="FFFFFF"/>
                </a:solidFill>
              </a:rPr>
              <a:t>সেলাইয়ের </a:t>
            </a:r>
            <a:r>
              <a:rPr altLang="en-US" b="1" i="1" lang="en-US">
                <a:solidFill>
                  <a:srgbClr val="FFFFFF"/>
                </a:solidFill>
              </a:rPr>
              <a:t>মত </a:t>
            </a:r>
            <a:r>
              <a:rPr altLang="en-US" b="1" i="1" lang="en-US">
                <a:solidFill>
                  <a:srgbClr val="FFFFFF"/>
                </a:solidFill>
              </a:rPr>
              <a:t>দেখতে। </a:t>
            </a:r>
            <a:r>
              <a:rPr altLang="en-US" b="1" i="1" lang="en-US">
                <a:solidFill>
                  <a:srgbClr val="FFFFFF"/>
                </a:solidFill>
              </a:rPr>
              <a:t>হাতে </a:t>
            </a:r>
            <a:r>
              <a:rPr altLang="en-US" b="1" i="1" lang="en-US">
                <a:solidFill>
                  <a:srgbClr val="FFFFFF"/>
                </a:solidFill>
              </a:rPr>
              <a:t>সেলাইকে </a:t>
            </a:r>
            <a:r>
              <a:rPr altLang="en-US" b="1" i="1" lang="en-US">
                <a:solidFill>
                  <a:srgbClr val="FFFFFF"/>
                </a:solidFill>
              </a:rPr>
              <a:t>অনেক </a:t>
            </a:r>
            <a:r>
              <a:rPr altLang="en-US" b="1" i="1" lang="en-US">
                <a:solidFill>
                  <a:srgbClr val="FFFFFF"/>
                </a:solidFill>
              </a:rPr>
              <a:t>সময় </a:t>
            </a:r>
            <a:r>
              <a:rPr altLang="en-US" b="1" i="1" lang="en-US">
                <a:solidFill>
                  <a:srgbClr val="FFFFFF"/>
                </a:solidFill>
              </a:rPr>
              <a:t>আর </a:t>
            </a:r>
            <a:r>
              <a:rPr altLang="en-US" b="1" i="1" lang="en-US">
                <a:solidFill>
                  <a:srgbClr val="FFFFFF"/>
                </a:solidFill>
              </a:rPr>
              <a:t>পরিশ্রম </a:t>
            </a:r>
            <a:r>
              <a:rPr altLang="en-US" b="1" i="1" lang="en-US">
                <a:solidFill>
                  <a:srgbClr val="FFFFFF"/>
                </a:solidFill>
              </a:rPr>
              <a:t>হয় </a:t>
            </a:r>
            <a:r>
              <a:rPr altLang="en-US" b="1" i="1" lang="en-US">
                <a:solidFill>
                  <a:srgbClr val="FFFFFF"/>
                </a:solidFill>
              </a:rPr>
              <a:t>বিধায় </a:t>
            </a:r>
            <a:r>
              <a:rPr altLang="en-US" b="1" i="1" lang="en-US">
                <a:solidFill>
                  <a:srgbClr val="FFFFFF"/>
                </a:solidFill>
              </a:rPr>
              <a:t>মেশিনের </a:t>
            </a:r>
            <a:r>
              <a:rPr altLang="en-US" b="1" i="1" lang="en-US">
                <a:solidFill>
                  <a:srgbClr val="FFFFFF"/>
                </a:solidFill>
              </a:rPr>
              <a:t>মাধ্যমে </a:t>
            </a:r>
            <a:r>
              <a:rPr altLang="en-US" b="1" i="1" lang="en-US">
                <a:solidFill>
                  <a:srgbClr val="FFFFFF"/>
                </a:solidFill>
              </a:rPr>
              <a:t>এ </a:t>
            </a:r>
            <a:r>
              <a:rPr altLang="en-US" b="1" i="1" lang="en-US">
                <a:solidFill>
                  <a:srgbClr val="FFFFFF"/>
                </a:solidFill>
              </a:rPr>
              <a:t>সেলাই </a:t>
            </a:r>
            <a:r>
              <a:rPr altLang="en-US" b="1" i="1" lang="en-US">
                <a:solidFill>
                  <a:srgbClr val="FFFFFF"/>
                </a:solidFill>
              </a:rPr>
              <a:t>করা </a:t>
            </a:r>
            <a:r>
              <a:rPr altLang="en-US" b="1" i="1" lang="en-US">
                <a:solidFill>
                  <a:srgbClr val="FFFFFF"/>
                </a:solidFill>
              </a:rPr>
              <a:t>হয়। </a:t>
            </a:r>
            <a:endParaRPr b="1" i="1" lang="en-US">
              <a:solidFill>
                <a:srgbClr val="FFFFFF"/>
              </a:solidFill>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pic>
        <p:nvPicPr>
          <p:cNvPr id="2097152" name=""/>
          <p:cNvPicPr>
            <a:picLocks/>
          </p:cNvPicPr>
          <p:nvPr/>
        </p:nvPicPr>
        <p:blipFill>
          <a:blip xmlns:r="http://schemas.openxmlformats.org/officeDocument/2006/relationships" r:embed="rId1"/>
          <a:stretch>
            <a:fillRect/>
          </a:stretch>
        </p:blipFill>
        <p:spPr>
          <a:xfrm rot="0">
            <a:off x="0" y="0"/>
            <a:ext cx="9101291" cy="3670291"/>
          </a:xfrm>
          <a:prstGeom prst="rect"/>
        </p:spPr>
      </p:pic>
      <p:pic>
        <p:nvPicPr>
          <p:cNvPr id="2097153" name=""/>
          <p:cNvPicPr>
            <a:picLocks/>
          </p:cNvPicPr>
          <p:nvPr/>
        </p:nvPicPr>
        <p:blipFill>
          <a:blip xmlns:r="http://schemas.openxmlformats.org/officeDocument/2006/relationships" r:embed="rId2"/>
          <a:stretch>
            <a:fillRect/>
          </a:stretch>
        </p:blipFill>
        <p:spPr>
          <a:xfrm rot="0">
            <a:off x="0" y="3429000"/>
            <a:ext cx="9163401" cy="4085569"/>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300">
        <p14:pan dir="u"/>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589" name=""/>
          <p:cNvSpPr>
            <a:spLocks noGrp="1"/>
          </p:cNvSpPr>
          <p:nvPr>
            <p:ph type="title"/>
          </p:nvPr>
        </p:nvSpPr>
        <p:spPr>
          <a:solidFill>
            <a:srgbClr val="99CC00"/>
          </a:solidFill>
          <a:ln w="25400">
            <a:solidFill>
              <a:srgbClr val="4D6900"/>
            </a:solidFill>
            <a:prstDash val="solid"/>
          </a:ln>
        </p:spPr>
        <p:txBody>
          <a:bodyPr/>
          <a:p>
            <a:r>
              <a:rPr altLang="en-US" b="1" i="1" lang="en-US">
                <a:solidFill>
                  <a:srgbClr val="FFFFFF"/>
                </a:solidFill>
              </a:rPr>
              <a:t>স্টিচ </a:t>
            </a:r>
            <a:r>
              <a:rPr altLang="en-US" b="1" i="1" lang="en-US">
                <a:solidFill>
                  <a:srgbClr val="FFFFFF"/>
                </a:solidFill>
              </a:rPr>
              <a:t>ক্লাস </a:t>
            </a:r>
            <a:r>
              <a:rPr altLang="en-US" b="1" i="1" lang="en-US">
                <a:solidFill>
                  <a:srgbClr val="FFFFFF"/>
                </a:solidFill>
              </a:rPr>
              <a:t>-</a:t>
            </a:r>
            <a:r>
              <a:rPr altLang="en-US" b="1" i="1" lang="en-US">
                <a:solidFill>
                  <a:srgbClr val="FFFFFF"/>
                </a:solidFill>
              </a:rPr>
              <a:t>৩০০(</a:t>
            </a:r>
            <a:r>
              <a:rPr altLang="en-US" b="1" i="1" lang="en-US">
                <a:solidFill>
                  <a:srgbClr val="FFFFFF"/>
                </a:solidFill>
              </a:rPr>
              <a:t>ল</a:t>
            </a:r>
            <a:r>
              <a:rPr altLang="en-US" b="1" i="1" lang="en-US">
                <a:solidFill>
                  <a:srgbClr val="FFFFFF"/>
                </a:solidFill>
              </a:rPr>
              <a:t>ক</a:t>
            </a:r>
            <a:r>
              <a:rPr altLang="en-US" b="1" i="1" lang="en-US">
                <a:solidFill>
                  <a:srgbClr val="FFFFFF"/>
                </a:solidFill>
              </a:rPr>
              <a:t> </a:t>
            </a:r>
            <a:r>
              <a:rPr altLang="en-US" b="1" i="1" lang="en-US">
                <a:solidFill>
                  <a:srgbClr val="FFFFFF"/>
                </a:solidFill>
              </a:rPr>
              <a:t>স্টিচ) </a:t>
            </a:r>
            <a:endParaRPr b="1" i="1" lang="en-US">
              <a:solidFill>
                <a:srgbClr val="FFFFFF"/>
              </a:solidFill>
            </a:endParaRPr>
          </a:p>
        </p:txBody>
      </p:sp>
      <p:sp>
        <p:nvSpPr>
          <p:cNvPr id="1048590" name=""/>
          <p:cNvSpPr>
            <a:spLocks noGrp="1"/>
          </p:cNvSpPr>
          <p:nvPr>
            <p:ph idx="1"/>
          </p:nvPr>
        </p:nvSpPr>
        <p:spPr>
          <a:solidFill>
            <a:srgbClr val="99CC00"/>
          </a:solidFill>
          <a:ln w="25400">
            <a:solidFill>
              <a:srgbClr val="4D6900"/>
            </a:solidFill>
            <a:prstDash val="solid"/>
          </a:ln>
        </p:spPr>
        <p:txBody>
          <a:bodyPr/>
          <a:p>
            <a:r>
              <a:rPr altLang="en-US" b="1" i="1" lang="en-US">
                <a:solidFill>
                  <a:srgbClr val="FFFFFF"/>
                </a:solidFill>
              </a:rPr>
              <a:t>দুই </a:t>
            </a:r>
            <a:r>
              <a:rPr altLang="en-US" b="1" i="1" lang="en-US">
                <a:solidFill>
                  <a:srgbClr val="FFFFFF"/>
                </a:solidFill>
              </a:rPr>
              <a:t>বা </a:t>
            </a:r>
            <a:r>
              <a:rPr altLang="en-US" b="1" i="1" lang="en-US">
                <a:solidFill>
                  <a:srgbClr val="FFFFFF"/>
                </a:solidFill>
              </a:rPr>
              <a:t>ততোধিক</a:t>
            </a:r>
            <a:r>
              <a:rPr altLang="en-US" b="1" i="1" lang="en-US">
                <a:solidFill>
                  <a:srgbClr val="FFFFFF"/>
                </a:solidFill>
              </a:rPr>
              <a:t> </a:t>
            </a:r>
            <a:r>
              <a:rPr altLang="en-US" b="1" i="1" lang="en-US">
                <a:solidFill>
                  <a:srgbClr val="FFFFFF"/>
                </a:solidFill>
              </a:rPr>
              <a:t>গ্রুপের</a:t>
            </a:r>
            <a:r>
              <a:rPr altLang="en-US" b="1" i="1" lang="en-US">
                <a:solidFill>
                  <a:srgbClr val="FFFFFF"/>
                </a:solidFill>
              </a:rPr>
              <a:t> </a:t>
            </a:r>
            <a:r>
              <a:rPr altLang="en-US" b="1" i="1" lang="en-US">
                <a:solidFill>
                  <a:srgbClr val="FFFFFF"/>
                </a:solidFill>
              </a:rPr>
              <a:t>সুতার</a:t>
            </a:r>
            <a:r>
              <a:rPr altLang="en-US" b="1" i="1" lang="en-US">
                <a:solidFill>
                  <a:srgbClr val="FFFFFF"/>
                </a:solidFill>
              </a:rPr>
              <a:t> </a:t>
            </a:r>
            <a:r>
              <a:rPr altLang="en-US" b="1" i="1" lang="en-US">
                <a:solidFill>
                  <a:srgbClr val="FFFFFF"/>
                </a:solidFill>
              </a:rPr>
              <a:t>সাহায্যে</a:t>
            </a:r>
            <a:r>
              <a:rPr altLang="en-US" b="1" i="1" lang="en-US">
                <a:solidFill>
                  <a:srgbClr val="FFFFFF"/>
                </a:solidFill>
              </a:rPr>
              <a:t> </a:t>
            </a:r>
            <a:r>
              <a:rPr altLang="en-US" b="1" i="1" lang="en-US">
                <a:solidFill>
                  <a:srgbClr val="FFFFFF"/>
                </a:solidFill>
              </a:rPr>
              <a:t>তৈরি</a:t>
            </a:r>
            <a:r>
              <a:rPr altLang="en-US" b="1" i="1" lang="en-US">
                <a:solidFill>
                  <a:srgbClr val="FFFFFF"/>
                </a:solidFill>
              </a:rPr>
              <a:t>।</a:t>
            </a:r>
            <a:r>
              <a:rPr altLang="en-US" b="1" i="1" lang="en-US">
                <a:solidFill>
                  <a:srgbClr val="FFFFFF"/>
                </a:solidFill>
              </a:rPr>
              <a:t>এক </a:t>
            </a:r>
            <a:r>
              <a:rPr altLang="en-US" b="1" i="1" lang="en-US">
                <a:solidFill>
                  <a:srgbClr val="FFFFFF"/>
                </a:solidFill>
              </a:rPr>
              <a:t>গ্রুপের </a:t>
            </a:r>
            <a:r>
              <a:rPr altLang="en-US" b="1" i="1" lang="en-US">
                <a:solidFill>
                  <a:srgbClr val="FFFFFF"/>
                </a:solidFill>
              </a:rPr>
              <a:t>সুতা </a:t>
            </a:r>
            <a:r>
              <a:rPr altLang="en-US" b="1" i="1" lang="en-US">
                <a:solidFill>
                  <a:srgbClr val="FFFFFF"/>
                </a:solidFill>
              </a:rPr>
              <a:t>অন্য </a:t>
            </a:r>
            <a:r>
              <a:rPr altLang="en-US" b="1" i="1" lang="en-US">
                <a:solidFill>
                  <a:srgbClr val="FFFFFF"/>
                </a:solidFill>
              </a:rPr>
              <a:t>গ্রুপের </a:t>
            </a:r>
            <a:r>
              <a:rPr altLang="en-US" b="1" i="1" lang="en-US">
                <a:solidFill>
                  <a:srgbClr val="FFFFFF"/>
                </a:solidFill>
              </a:rPr>
              <a:t>সুতার </a:t>
            </a:r>
            <a:r>
              <a:rPr altLang="en-US" b="1" i="1" lang="en-US">
                <a:solidFill>
                  <a:srgbClr val="FFFFFF"/>
                </a:solidFill>
              </a:rPr>
              <a:t>সাথে </a:t>
            </a:r>
            <a:r>
              <a:rPr altLang="en-US" b="1" i="1" lang="en-US">
                <a:solidFill>
                  <a:srgbClr val="FFFFFF"/>
                </a:solidFill>
              </a:rPr>
              <a:t>ইন্টারলেসিং </a:t>
            </a:r>
            <a:r>
              <a:rPr altLang="en-US" b="1" i="1" lang="en-US">
                <a:solidFill>
                  <a:srgbClr val="FFFFFF"/>
                </a:solidFill>
              </a:rPr>
              <a:t>এর </a:t>
            </a:r>
            <a:r>
              <a:rPr altLang="en-US" b="1" i="1" lang="en-US">
                <a:solidFill>
                  <a:srgbClr val="FFFFFF"/>
                </a:solidFill>
              </a:rPr>
              <a:t>মাধ্যমে </a:t>
            </a:r>
            <a:r>
              <a:rPr altLang="en-US" b="1" i="1" lang="en-US">
                <a:solidFill>
                  <a:srgbClr val="FFFFFF"/>
                </a:solidFill>
              </a:rPr>
              <a:t>আবদ্ধ </a:t>
            </a:r>
            <a:r>
              <a:rPr altLang="en-US" b="1" i="1" lang="en-US">
                <a:solidFill>
                  <a:srgbClr val="FFFFFF"/>
                </a:solidFill>
              </a:rPr>
              <a:t>হয় </a:t>
            </a:r>
            <a:r>
              <a:rPr altLang="en-US" b="1" i="1" lang="en-US">
                <a:solidFill>
                  <a:srgbClr val="FFFFFF"/>
                </a:solidFill>
              </a:rPr>
              <a:t>বলে </a:t>
            </a:r>
            <a:r>
              <a:rPr altLang="en-US" b="1" i="1" lang="en-US">
                <a:solidFill>
                  <a:srgbClr val="FFFFFF"/>
                </a:solidFill>
              </a:rPr>
              <a:t>এই </a:t>
            </a:r>
            <a:r>
              <a:rPr altLang="en-US" b="1" i="1" lang="en-US">
                <a:solidFill>
                  <a:srgbClr val="FFFFFF"/>
                </a:solidFill>
              </a:rPr>
              <a:t>স্টিচকে </a:t>
            </a:r>
            <a:r>
              <a:rPr altLang="en-US" b="1" i="1" lang="en-US">
                <a:solidFill>
                  <a:srgbClr val="FFFFFF"/>
                </a:solidFill>
              </a:rPr>
              <a:t>লক </a:t>
            </a:r>
            <a:r>
              <a:rPr altLang="en-US" b="1" i="1" lang="en-US">
                <a:solidFill>
                  <a:srgbClr val="FFFFFF"/>
                </a:solidFill>
              </a:rPr>
              <a:t>স্টিচ </a:t>
            </a:r>
            <a:r>
              <a:rPr altLang="en-US" b="1" i="1" lang="en-US">
                <a:solidFill>
                  <a:srgbClr val="FFFFFF"/>
                </a:solidFill>
              </a:rPr>
              <a:t>বলে। </a:t>
            </a:r>
            <a:r>
              <a:rPr altLang="en-US" b="1" i="1" lang="en-US">
                <a:solidFill>
                  <a:srgbClr val="FFFFFF"/>
                </a:solidFill>
              </a:rPr>
              <a:t>দুই </a:t>
            </a:r>
            <a:r>
              <a:rPr altLang="en-US" b="1" i="1" lang="en-US">
                <a:solidFill>
                  <a:srgbClr val="FFFFFF"/>
                </a:solidFill>
              </a:rPr>
              <a:t>গ্রুপের </a:t>
            </a:r>
            <a:r>
              <a:rPr altLang="en-US" b="1" i="1" lang="en-US">
                <a:solidFill>
                  <a:srgbClr val="FFFFFF"/>
                </a:solidFill>
              </a:rPr>
              <a:t>সুতার </a:t>
            </a:r>
            <a:r>
              <a:rPr altLang="en-US" b="1" i="1" lang="en-US">
                <a:solidFill>
                  <a:srgbClr val="FFFFFF"/>
                </a:solidFill>
              </a:rPr>
              <a:t>মধ্যে </a:t>
            </a:r>
            <a:r>
              <a:rPr altLang="en-US" b="1" i="1" lang="en-US">
                <a:solidFill>
                  <a:srgbClr val="FFFFFF"/>
                </a:solidFill>
              </a:rPr>
              <a:t>একটি </a:t>
            </a:r>
            <a:r>
              <a:rPr altLang="en-US" b="1" i="1" lang="en-US">
                <a:solidFill>
                  <a:srgbClr val="FFFFFF"/>
                </a:solidFill>
              </a:rPr>
              <a:t>কে </a:t>
            </a:r>
            <a:r>
              <a:rPr altLang="en-US" b="1" i="1" lang="en-US">
                <a:solidFill>
                  <a:srgbClr val="FFFFFF"/>
                </a:solidFill>
              </a:rPr>
              <a:t>নিডেল </a:t>
            </a:r>
            <a:r>
              <a:rPr altLang="en-US" b="1" i="1" lang="en-US">
                <a:solidFill>
                  <a:srgbClr val="FFFFFF"/>
                </a:solidFill>
              </a:rPr>
              <a:t>থ্রেড </a:t>
            </a:r>
            <a:r>
              <a:rPr altLang="en-US" b="1" i="1" lang="en-US">
                <a:solidFill>
                  <a:srgbClr val="FFFFFF"/>
                </a:solidFill>
              </a:rPr>
              <a:t>আর </a:t>
            </a:r>
            <a:r>
              <a:rPr altLang="en-US" b="1" i="1" lang="en-US">
                <a:solidFill>
                  <a:srgbClr val="FFFFFF"/>
                </a:solidFill>
              </a:rPr>
              <a:t>অন্যদিকে </a:t>
            </a:r>
            <a:r>
              <a:rPr altLang="en-US" b="1" i="1" lang="en-US">
                <a:solidFill>
                  <a:srgbClr val="FFFFFF"/>
                </a:solidFill>
              </a:rPr>
              <a:t>ববিন </a:t>
            </a:r>
            <a:r>
              <a:rPr altLang="en-US" b="1" i="1" lang="en-US">
                <a:solidFill>
                  <a:srgbClr val="FFFFFF"/>
                </a:solidFill>
              </a:rPr>
              <a:t>থ্রেড </a:t>
            </a:r>
            <a:r>
              <a:rPr altLang="en-US" b="1" i="1" lang="en-US">
                <a:solidFill>
                  <a:srgbClr val="FFFFFF"/>
                </a:solidFill>
              </a:rPr>
              <a:t>বলে</a:t>
            </a:r>
            <a:r>
              <a:rPr altLang="en-US" b="1" i="1" lang="en-US">
                <a:solidFill>
                  <a:srgbClr val="FFFFFF"/>
                </a:solidFill>
              </a:rPr>
              <a:t>।</a:t>
            </a:r>
            <a:r>
              <a:rPr altLang="en-US" b="1" i="1" lang="en-US">
                <a:solidFill>
                  <a:srgbClr val="FFFFFF"/>
                </a:solidFill>
              </a:rPr>
              <a:t>এই</a:t>
            </a:r>
            <a:r>
              <a:rPr altLang="en-US" b="1" i="1" lang="en-US">
                <a:solidFill>
                  <a:srgbClr val="FFFFFF"/>
                </a:solidFill>
              </a:rPr>
              <a:t> </a:t>
            </a:r>
            <a:r>
              <a:rPr altLang="en-US" b="1" i="1" lang="en-US">
                <a:solidFill>
                  <a:srgbClr val="FFFFFF"/>
                </a:solidFill>
              </a:rPr>
              <a:t>স্টিচের </a:t>
            </a:r>
            <a:r>
              <a:rPr altLang="en-US" b="1" i="1" lang="en-US">
                <a:solidFill>
                  <a:srgbClr val="FFFFFF"/>
                </a:solidFill>
              </a:rPr>
              <a:t>মধ্যে</a:t>
            </a:r>
            <a:r>
              <a:rPr altLang="en-US" b="1" i="1" lang="en-US">
                <a:solidFill>
                  <a:srgbClr val="FFFFFF"/>
                </a:solidFill>
              </a:rPr>
              <a:t> </a:t>
            </a:r>
            <a:r>
              <a:rPr altLang="en-US" b="1" i="1" lang="en-US">
                <a:solidFill>
                  <a:srgbClr val="FFFFFF"/>
                </a:solidFill>
              </a:rPr>
              <a:t>সবচেয়ে </a:t>
            </a:r>
            <a:r>
              <a:rPr altLang="en-US" b="1" i="1" lang="en-US">
                <a:solidFill>
                  <a:srgbClr val="FFFFFF"/>
                </a:solidFill>
              </a:rPr>
              <a:t>বেশি </a:t>
            </a:r>
            <a:r>
              <a:rPr altLang="en-US" b="1" i="1" lang="en-US">
                <a:solidFill>
                  <a:srgbClr val="FFFFFF"/>
                </a:solidFill>
              </a:rPr>
              <a:t>শক্তি </a:t>
            </a:r>
            <a:r>
              <a:rPr altLang="en-US" b="1" i="1" lang="en-US">
                <a:solidFill>
                  <a:srgbClr val="FFFFFF"/>
                </a:solidFill>
              </a:rPr>
              <a:t>ও</a:t>
            </a:r>
            <a:r>
              <a:rPr altLang="en-US" b="1" i="1" lang="en-US">
                <a:solidFill>
                  <a:srgbClr val="FFFFFF"/>
                </a:solidFill>
              </a:rPr>
              <a:t> </a:t>
            </a:r>
            <a:r>
              <a:rPr altLang="en-US" b="1" i="1" lang="en-US">
                <a:solidFill>
                  <a:srgbClr val="FFFFFF"/>
                </a:solidFill>
              </a:rPr>
              <a:t>সম্প্রসারণশীলতা</a:t>
            </a:r>
            <a:r>
              <a:rPr altLang="en-US" b="1" i="1" lang="en-US">
                <a:solidFill>
                  <a:srgbClr val="FFFFFF"/>
                </a:solidFill>
              </a:rPr>
              <a:t> </a:t>
            </a:r>
            <a:r>
              <a:rPr altLang="en-US" b="1" i="1" lang="en-US">
                <a:solidFill>
                  <a:srgbClr val="FFFFFF"/>
                </a:solidFill>
              </a:rPr>
              <a:t>পাওয়া </a:t>
            </a:r>
            <a:r>
              <a:rPr altLang="en-US" b="1" i="1" lang="en-US">
                <a:solidFill>
                  <a:srgbClr val="FFFFFF"/>
                </a:solidFill>
              </a:rPr>
              <a:t>যায়। </a:t>
            </a:r>
            <a:endParaRPr b="1" i="1" lang="en-US">
              <a:solidFill>
                <a:srgbClr val="FFFFFF"/>
              </a:solidFill>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pic>
        <p:nvPicPr>
          <p:cNvPr id="2097154" name=""/>
          <p:cNvPicPr>
            <a:picLocks/>
          </p:cNvPicPr>
          <p:nvPr/>
        </p:nvPicPr>
        <p:blipFill>
          <a:blip xmlns:r="http://schemas.openxmlformats.org/officeDocument/2006/relationships" r:embed="rId1"/>
          <a:stretch>
            <a:fillRect/>
          </a:stretch>
        </p:blipFill>
        <p:spPr>
          <a:xfrm rot="0">
            <a:off x="0" y="-72887"/>
            <a:ext cx="9127871" cy="3039478"/>
          </a:xfrm>
          <a:prstGeom prst="rect"/>
        </p:spPr>
      </p:pic>
      <p:pic>
        <p:nvPicPr>
          <p:cNvPr id="2097155" name=""/>
          <p:cNvPicPr>
            <a:picLocks/>
          </p:cNvPicPr>
          <p:nvPr/>
        </p:nvPicPr>
        <p:blipFill>
          <a:blip xmlns:r="http://schemas.openxmlformats.org/officeDocument/2006/relationships" r:embed="rId2"/>
          <a:stretch>
            <a:fillRect/>
          </a:stretch>
        </p:blipFill>
        <p:spPr>
          <a:xfrm rot="0">
            <a:off x="-108392" y="3056674"/>
            <a:ext cx="9236263" cy="4036978"/>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300">
        <p14:pan dir="u"/>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593" name=""/>
          <p:cNvSpPr>
            <a:spLocks noGrp="1"/>
          </p:cNvSpPr>
          <p:nvPr>
            <p:ph type="title"/>
          </p:nvPr>
        </p:nvSpPr>
        <p:spPr>
          <a:xfrm>
            <a:off x="1" y="85034"/>
            <a:ext cx="9114244" cy="985427"/>
          </a:xfrm>
          <a:solidFill>
            <a:srgbClr val="000000"/>
          </a:solidFill>
          <a:ln w="25400">
            <a:solidFill>
              <a:srgbClr val="000000"/>
            </a:solidFill>
            <a:prstDash val="solid"/>
          </a:ln>
        </p:spPr>
        <p:txBody>
          <a:bodyPr/>
          <a:p>
            <a:r>
              <a:rPr altLang="en-US" b="1" i="1" lang="en-US">
                <a:solidFill>
                  <a:srgbClr val="FFFFFF"/>
                </a:solidFill>
              </a:rPr>
              <a:t>স্টিচ </a:t>
            </a:r>
            <a:r>
              <a:rPr altLang="en-US" b="1" i="1" lang="en-US">
                <a:solidFill>
                  <a:srgbClr val="FFFFFF"/>
                </a:solidFill>
              </a:rPr>
              <a:t>ক্লাস-৪০০(</a:t>
            </a:r>
            <a:r>
              <a:rPr altLang="en-US" b="1" i="1" lang="en-US">
                <a:solidFill>
                  <a:srgbClr val="FFFFFF"/>
                </a:solidFill>
              </a:rPr>
              <a:t>ম</a:t>
            </a:r>
            <a:r>
              <a:rPr altLang="en-US" b="1" i="1" lang="en-US">
                <a:solidFill>
                  <a:srgbClr val="FFFFFF"/>
                </a:solidFill>
              </a:rPr>
              <a:t>া</a:t>
            </a:r>
            <a:r>
              <a:rPr altLang="en-US" b="1" i="1" lang="en-US">
                <a:solidFill>
                  <a:srgbClr val="FFFFFF"/>
                </a:solidFill>
              </a:rPr>
              <a:t>ল</a:t>
            </a:r>
            <a:r>
              <a:rPr altLang="en-US" b="1" i="1" lang="en-US">
                <a:solidFill>
                  <a:srgbClr val="FFFFFF"/>
                </a:solidFill>
              </a:rPr>
              <a:t>্</a:t>
            </a:r>
            <a:r>
              <a:rPr altLang="en-US" b="1" i="1" lang="en-US">
                <a:solidFill>
                  <a:srgbClr val="FFFFFF"/>
                </a:solidFill>
              </a:rPr>
              <a:t>ট</a:t>
            </a:r>
            <a:r>
              <a:rPr altLang="en-US" b="1" i="1" lang="en-US">
                <a:solidFill>
                  <a:srgbClr val="FFFFFF"/>
                </a:solidFill>
              </a:rPr>
              <a:t>ি</a:t>
            </a:r>
            <a:r>
              <a:rPr altLang="en-US" b="1" i="1" lang="en-US">
                <a:solidFill>
                  <a:srgbClr val="FFFFFF"/>
                </a:solidFill>
              </a:rPr>
              <a:t>থ</a:t>
            </a:r>
            <a:r>
              <a:rPr altLang="en-US" b="1" i="1" lang="en-US">
                <a:solidFill>
                  <a:srgbClr val="FFFFFF"/>
                </a:solidFill>
              </a:rPr>
              <a:t>্</a:t>
            </a:r>
            <a:r>
              <a:rPr altLang="en-US" b="1" i="1" lang="en-US">
                <a:solidFill>
                  <a:srgbClr val="FFFFFF"/>
                </a:solidFill>
              </a:rPr>
              <a:t>র</a:t>
            </a:r>
            <a:r>
              <a:rPr altLang="en-US" b="1" i="1" lang="en-US">
                <a:solidFill>
                  <a:srgbClr val="FFFFFF"/>
                </a:solidFill>
              </a:rPr>
              <a:t>ে</a:t>
            </a:r>
            <a:r>
              <a:rPr altLang="en-US" b="1" i="1" lang="en-US">
                <a:solidFill>
                  <a:srgbClr val="FFFFFF"/>
                </a:solidFill>
              </a:rPr>
              <a:t>ড</a:t>
            </a:r>
            <a:r>
              <a:rPr altLang="en-US" b="1" i="1" lang="en-US">
                <a:solidFill>
                  <a:srgbClr val="FFFFFF"/>
                </a:solidFill>
              </a:rPr>
              <a:t> </a:t>
            </a:r>
            <a:r>
              <a:rPr altLang="en-US" b="1" i="1" lang="en-US">
                <a:solidFill>
                  <a:srgbClr val="FFFFFF"/>
                </a:solidFill>
              </a:rPr>
              <a:t>চেইন </a:t>
            </a:r>
            <a:r>
              <a:rPr altLang="en-US" b="1" i="1" lang="en-US">
                <a:solidFill>
                  <a:srgbClr val="FFFFFF"/>
                </a:solidFill>
              </a:rPr>
              <a:t>স্টিচ</a:t>
            </a:r>
            <a:r>
              <a:rPr altLang="en-US" b="1" i="1" lang="en-US">
                <a:solidFill>
                  <a:srgbClr val="FFFFFF"/>
                </a:solidFill>
              </a:rPr>
              <a:t>)</a:t>
            </a:r>
            <a:endParaRPr b="1" i="1" lang="en-US">
              <a:solidFill>
                <a:srgbClr val="FFFFFF"/>
              </a:solidFill>
            </a:endParaRPr>
          </a:p>
        </p:txBody>
      </p:sp>
      <p:sp>
        <p:nvSpPr>
          <p:cNvPr id="1048594" name=""/>
          <p:cNvSpPr>
            <a:spLocks noGrp="1"/>
          </p:cNvSpPr>
          <p:nvPr>
            <p:ph idx="1"/>
          </p:nvPr>
        </p:nvSpPr>
        <p:spPr>
          <a:xfrm>
            <a:off x="0" y="1240530"/>
            <a:ext cx="8955351" cy="5760472"/>
          </a:xfrm>
          <a:solidFill>
            <a:srgbClr val="000000"/>
          </a:solidFill>
          <a:ln w="25400">
            <a:solidFill>
              <a:srgbClr val="000000"/>
            </a:solidFill>
            <a:prstDash val="solid"/>
          </a:ln>
        </p:spPr>
        <p:txBody>
          <a:bodyPr/>
          <a:p>
            <a:r>
              <a:rPr altLang="en-US" b="1" i="1" lang="en-US">
                <a:solidFill>
                  <a:srgbClr val="FFFFFF"/>
                </a:solidFill>
              </a:rPr>
              <a:t>দুই </a:t>
            </a:r>
            <a:r>
              <a:rPr altLang="en-US" b="1" i="1" lang="en-US">
                <a:solidFill>
                  <a:srgbClr val="FFFFFF"/>
                </a:solidFill>
              </a:rPr>
              <a:t>বা </a:t>
            </a:r>
            <a:r>
              <a:rPr altLang="en-US" b="1" i="1" lang="en-US">
                <a:solidFill>
                  <a:srgbClr val="FFFFFF"/>
                </a:solidFill>
              </a:rPr>
              <a:t>ততোধিক </a:t>
            </a:r>
            <a:r>
              <a:rPr altLang="en-US" b="1" i="1" lang="en-US">
                <a:solidFill>
                  <a:srgbClr val="FFFFFF"/>
                </a:solidFill>
              </a:rPr>
              <a:t>গ্রুপের </a:t>
            </a:r>
            <a:r>
              <a:rPr altLang="en-US" b="1" i="1" lang="en-US">
                <a:solidFill>
                  <a:srgbClr val="FFFFFF"/>
                </a:solidFill>
              </a:rPr>
              <a:t>সুতার </a:t>
            </a:r>
            <a:r>
              <a:rPr altLang="en-US" b="1" i="1" lang="en-US">
                <a:solidFill>
                  <a:srgbClr val="FFFFFF"/>
                </a:solidFill>
              </a:rPr>
              <a:t>সাহায্যে </a:t>
            </a:r>
            <a:r>
              <a:rPr altLang="en-US" b="1" i="1" lang="en-US">
                <a:solidFill>
                  <a:srgbClr val="FFFFFF"/>
                </a:solidFill>
              </a:rPr>
              <a:t>স্টিচ </a:t>
            </a:r>
            <a:r>
              <a:rPr altLang="en-US" b="1" i="1" lang="en-US">
                <a:solidFill>
                  <a:srgbClr val="FFFFFF"/>
                </a:solidFill>
              </a:rPr>
              <a:t>ক্লাস-৪০০ </a:t>
            </a:r>
            <a:r>
              <a:rPr altLang="en-US" b="1" i="1" lang="en-US">
                <a:solidFill>
                  <a:srgbClr val="FFFFFF"/>
                </a:solidFill>
              </a:rPr>
              <a:t>গঠিত </a:t>
            </a:r>
            <a:r>
              <a:rPr altLang="en-US" b="1" i="1" lang="en-US">
                <a:solidFill>
                  <a:srgbClr val="FFFFFF"/>
                </a:solidFill>
              </a:rPr>
              <a:t>হয় </a:t>
            </a:r>
            <a:r>
              <a:rPr altLang="en-US" b="1" i="1" lang="en-US">
                <a:solidFill>
                  <a:srgbClr val="FFFFFF"/>
                </a:solidFill>
              </a:rPr>
              <a:t>বলে </a:t>
            </a:r>
            <a:r>
              <a:rPr altLang="en-US" b="1" i="1" lang="en-US">
                <a:solidFill>
                  <a:srgbClr val="FFFFFF"/>
                </a:solidFill>
              </a:rPr>
              <a:t>একে </a:t>
            </a:r>
            <a:r>
              <a:rPr altLang="en-US" b="1" i="1" lang="en-US">
                <a:solidFill>
                  <a:srgbClr val="FFFFFF"/>
                </a:solidFill>
              </a:rPr>
              <a:t>মাল্টি </a:t>
            </a:r>
            <a:r>
              <a:rPr altLang="en-US" b="1" i="1" lang="en-US">
                <a:solidFill>
                  <a:srgbClr val="FFFFFF"/>
                </a:solidFill>
              </a:rPr>
              <a:t>থ্রেড </a:t>
            </a:r>
            <a:r>
              <a:rPr altLang="en-US" b="1" i="1" lang="en-US">
                <a:solidFill>
                  <a:srgbClr val="FFFFFF"/>
                </a:solidFill>
              </a:rPr>
              <a:t>স্টিচ </a:t>
            </a:r>
            <a:r>
              <a:rPr altLang="en-US" b="1" i="1" lang="en-US">
                <a:solidFill>
                  <a:srgbClr val="FFFFFF"/>
                </a:solidFill>
              </a:rPr>
              <a:t>বলা </a:t>
            </a:r>
            <a:r>
              <a:rPr altLang="en-US" b="1" i="1" lang="en-US">
                <a:solidFill>
                  <a:srgbClr val="FFFFFF"/>
                </a:solidFill>
              </a:rPr>
              <a:t>হয়। </a:t>
            </a:r>
            <a:r>
              <a:rPr altLang="en-US" b="1" i="1" lang="en-US">
                <a:solidFill>
                  <a:srgbClr val="FFFFFF"/>
                </a:solidFill>
              </a:rPr>
              <a:t>একটি </a:t>
            </a:r>
            <a:r>
              <a:rPr altLang="en-US" b="1" i="1" lang="en-US">
                <a:solidFill>
                  <a:srgbClr val="FFFFFF"/>
                </a:solidFill>
              </a:rPr>
              <a:t>গ্রুপের </a:t>
            </a:r>
            <a:r>
              <a:rPr altLang="en-US" b="1" i="1" lang="en-US">
                <a:solidFill>
                  <a:srgbClr val="FFFFFF"/>
                </a:solidFill>
              </a:rPr>
              <a:t>সুতার </a:t>
            </a:r>
            <a:r>
              <a:rPr altLang="en-US" b="1" i="1" lang="en-US">
                <a:solidFill>
                  <a:srgbClr val="FFFFFF"/>
                </a:solidFill>
              </a:rPr>
              <a:t>লুপ </a:t>
            </a:r>
            <a:r>
              <a:rPr altLang="en-US" b="1" i="1" lang="en-US">
                <a:solidFill>
                  <a:srgbClr val="FFFFFF"/>
                </a:solidFill>
              </a:rPr>
              <a:t>নিডেল</a:t>
            </a:r>
            <a:r>
              <a:rPr altLang="en-US" b="1" i="1" lang="en-US">
                <a:solidFill>
                  <a:srgbClr val="FFFFFF"/>
                </a:solidFill>
              </a:rPr>
              <a:t> </a:t>
            </a:r>
            <a:r>
              <a:rPr altLang="en-US" b="1" i="1" lang="en-US">
                <a:solidFill>
                  <a:srgbClr val="FFFFFF"/>
                </a:solidFill>
              </a:rPr>
              <a:t>সহ</a:t>
            </a:r>
            <a:r>
              <a:rPr altLang="en-US" b="1" i="1" lang="en-US">
                <a:solidFill>
                  <a:srgbClr val="FFFFFF"/>
                </a:solidFill>
              </a:rPr>
              <a:t> </a:t>
            </a:r>
            <a:r>
              <a:rPr altLang="en-US" b="1" i="1" lang="en-US">
                <a:solidFill>
                  <a:srgbClr val="FFFFFF"/>
                </a:solidFill>
              </a:rPr>
              <a:t>কাপড়ের </a:t>
            </a:r>
            <a:r>
              <a:rPr altLang="en-US" b="1" i="1" lang="en-US">
                <a:solidFill>
                  <a:srgbClr val="FFFFFF"/>
                </a:solidFill>
              </a:rPr>
              <a:t>মধ্যে </a:t>
            </a:r>
            <a:r>
              <a:rPr altLang="en-US" b="1" i="1" lang="en-US">
                <a:solidFill>
                  <a:srgbClr val="FFFFFF"/>
                </a:solidFill>
              </a:rPr>
              <a:t>প্রবেশ</a:t>
            </a:r>
            <a:r>
              <a:rPr altLang="en-US" b="1" i="1" lang="en-US">
                <a:solidFill>
                  <a:srgbClr val="FFFFFF"/>
                </a:solidFill>
              </a:rPr>
              <a:t> </a:t>
            </a:r>
            <a:r>
              <a:rPr altLang="en-US" b="1" i="1" lang="en-US">
                <a:solidFill>
                  <a:srgbClr val="FFFFFF"/>
                </a:solidFill>
              </a:rPr>
              <a:t>করে</a:t>
            </a:r>
            <a:r>
              <a:rPr altLang="en-US" b="1" i="1" lang="en-US">
                <a:solidFill>
                  <a:srgbClr val="FFFFFF"/>
                </a:solidFill>
              </a:rPr>
              <a:t> </a:t>
            </a:r>
            <a:r>
              <a:rPr altLang="en-US" b="1" i="1" lang="en-US">
                <a:solidFill>
                  <a:srgbClr val="FFFFFF"/>
                </a:solidFill>
              </a:rPr>
              <a:t>অন্য </a:t>
            </a:r>
            <a:r>
              <a:rPr altLang="en-US" b="1" i="1" lang="en-US">
                <a:solidFill>
                  <a:srgbClr val="FFFFFF"/>
                </a:solidFill>
              </a:rPr>
              <a:t>গ্রুপের </a:t>
            </a:r>
            <a:r>
              <a:rPr altLang="en-US" b="1" i="1" lang="en-US">
                <a:solidFill>
                  <a:srgbClr val="FFFFFF"/>
                </a:solidFill>
              </a:rPr>
              <a:t>সুতার </a:t>
            </a:r>
            <a:r>
              <a:rPr altLang="en-US" b="1" i="1" lang="en-US">
                <a:solidFill>
                  <a:srgbClr val="FFFFFF"/>
                </a:solidFill>
              </a:rPr>
              <a:t>সাথে </a:t>
            </a:r>
            <a:r>
              <a:rPr altLang="en-US" b="1" i="1" lang="en-US">
                <a:solidFill>
                  <a:srgbClr val="FFFFFF"/>
                </a:solidFill>
              </a:rPr>
              <a:t>ইন্টারলেসিং </a:t>
            </a:r>
            <a:r>
              <a:rPr altLang="en-US" b="1" i="1" lang="en-US">
                <a:solidFill>
                  <a:srgbClr val="FFFFFF"/>
                </a:solidFill>
              </a:rPr>
              <a:t>ও </a:t>
            </a:r>
            <a:r>
              <a:rPr altLang="en-US" b="1" i="1" lang="en-US">
                <a:solidFill>
                  <a:srgbClr val="FFFFFF"/>
                </a:solidFill>
              </a:rPr>
              <a:t>ইন্টারলুপের </a:t>
            </a:r>
            <a:r>
              <a:rPr altLang="en-US" b="1" i="1" lang="en-US">
                <a:solidFill>
                  <a:srgbClr val="FFFFFF"/>
                </a:solidFill>
              </a:rPr>
              <a:t>মাধ্যমে </a:t>
            </a:r>
            <a:r>
              <a:rPr altLang="en-US" b="1" i="1" lang="en-US">
                <a:solidFill>
                  <a:srgbClr val="FFFFFF"/>
                </a:solidFill>
              </a:rPr>
              <a:t>আবদ্ধ </a:t>
            </a:r>
            <a:r>
              <a:rPr altLang="en-US" b="1" i="1" lang="en-US">
                <a:solidFill>
                  <a:srgbClr val="FFFFFF"/>
                </a:solidFill>
              </a:rPr>
              <a:t>হয়। </a:t>
            </a:r>
            <a:r>
              <a:rPr altLang="en-US" b="1" i="1" lang="en-US">
                <a:solidFill>
                  <a:srgbClr val="FFFFFF"/>
                </a:solidFill>
              </a:rPr>
              <a:t>একটিতে </a:t>
            </a:r>
            <a:r>
              <a:rPr altLang="en-US" b="1" i="1" lang="en-US">
                <a:solidFill>
                  <a:srgbClr val="FFFFFF"/>
                </a:solidFill>
              </a:rPr>
              <a:t>নিডেল </a:t>
            </a:r>
            <a:r>
              <a:rPr altLang="en-US" b="1" i="1" lang="en-US">
                <a:solidFill>
                  <a:srgbClr val="FFFFFF"/>
                </a:solidFill>
              </a:rPr>
              <a:t>থ্রেড </a:t>
            </a:r>
            <a:r>
              <a:rPr altLang="en-US" b="1" i="1" lang="en-US">
                <a:solidFill>
                  <a:srgbClr val="FFFFFF"/>
                </a:solidFill>
              </a:rPr>
              <a:t>আর </a:t>
            </a:r>
            <a:r>
              <a:rPr altLang="en-US" b="1" i="1" lang="en-US">
                <a:solidFill>
                  <a:srgbClr val="FFFFFF"/>
                </a:solidFill>
              </a:rPr>
              <a:t>অন্যদিকে </a:t>
            </a:r>
            <a:r>
              <a:rPr altLang="en-US" b="1" i="1" lang="en-US">
                <a:solidFill>
                  <a:srgbClr val="FFFFFF"/>
                </a:solidFill>
              </a:rPr>
              <a:t>লু</a:t>
            </a:r>
            <a:r>
              <a:rPr altLang="en-US" b="1" i="1" lang="en-US">
                <a:solidFill>
                  <a:srgbClr val="FFFFFF"/>
                </a:solidFill>
              </a:rPr>
              <a:t>পার </a:t>
            </a:r>
            <a:r>
              <a:rPr altLang="en-US" b="1" i="1" lang="en-US">
                <a:solidFill>
                  <a:srgbClr val="FFFFFF"/>
                </a:solidFill>
              </a:rPr>
              <a:t>থ্রেড </a:t>
            </a:r>
            <a:r>
              <a:rPr altLang="en-US" b="1" i="1" lang="en-US">
                <a:solidFill>
                  <a:srgbClr val="FFFFFF"/>
                </a:solidFill>
              </a:rPr>
              <a:t>বলা </a:t>
            </a:r>
            <a:r>
              <a:rPr altLang="en-US" b="1" i="1" lang="en-US">
                <a:solidFill>
                  <a:srgbClr val="FFFFFF"/>
                </a:solidFill>
              </a:rPr>
              <a:t>হয়। </a:t>
            </a:r>
            <a:r>
              <a:rPr altLang="en-US" b="1" i="1" lang="en-US">
                <a:solidFill>
                  <a:srgbClr val="FFFFFF"/>
                </a:solidFill>
              </a:rPr>
              <a:t>এ </a:t>
            </a:r>
            <a:r>
              <a:rPr altLang="en-US" b="1" i="1" lang="en-US">
                <a:solidFill>
                  <a:srgbClr val="FFFFFF"/>
                </a:solidFill>
              </a:rPr>
              <a:t>শ্রেণীভুক্ত </a:t>
            </a:r>
            <a:r>
              <a:rPr altLang="en-US" b="1" i="1" lang="en-US">
                <a:solidFill>
                  <a:srgbClr val="FFFFFF"/>
                </a:solidFill>
              </a:rPr>
              <a:t> </a:t>
            </a:r>
            <a:r>
              <a:rPr altLang="en-US" b="1" i="1" lang="en-US">
                <a:solidFill>
                  <a:srgbClr val="FFFFFF"/>
                </a:solidFill>
              </a:rPr>
              <a:t>সবচেয়ে </a:t>
            </a:r>
            <a:r>
              <a:rPr altLang="en-US" b="1" i="1" lang="en-US">
                <a:solidFill>
                  <a:srgbClr val="FFFFFF"/>
                </a:solidFill>
              </a:rPr>
              <a:t>সহজ </a:t>
            </a:r>
            <a:r>
              <a:rPr altLang="en-US" b="1" i="1" lang="en-US">
                <a:solidFill>
                  <a:srgbClr val="FFFFFF"/>
                </a:solidFill>
              </a:rPr>
              <a:t>আর </a:t>
            </a:r>
            <a:r>
              <a:rPr altLang="en-US" b="1" i="1" lang="en-US">
                <a:solidFill>
                  <a:srgbClr val="FFFFFF"/>
                </a:solidFill>
              </a:rPr>
              <a:t>সবচেয়ে </a:t>
            </a:r>
            <a:r>
              <a:rPr altLang="en-US" b="1" i="1" lang="en-US">
                <a:solidFill>
                  <a:srgbClr val="FFFFFF"/>
                </a:solidFill>
              </a:rPr>
              <a:t>বেশি </a:t>
            </a:r>
            <a:r>
              <a:rPr altLang="en-US" b="1" i="1" lang="en-US">
                <a:solidFill>
                  <a:srgbClr val="FFFFFF"/>
                </a:solidFill>
              </a:rPr>
              <a:t>ব্যবহার </a:t>
            </a:r>
            <a:r>
              <a:rPr altLang="en-US" b="1" i="1" lang="en-US">
                <a:solidFill>
                  <a:srgbClr val="FFFFFF"/>
                </a:solidFill>
              </a:rPr>
              <a:t>হয় </a:t>
            </a:r>
            <a:r>
              <a:rPr altLang="en-US" b="1" i="1" lang="en-US">
                <a:solidFill>
                  <a:srgbClr val="FFFFFF"/>
                </a:solidFill>
              </a:rPr>
              <a:t>স্টিচ </a:t>
            </a:r>
            <a:r>
              <a:rPr altLang="en-US" b="1" i="1" lang="en-US">
                <a:solidFill>
                  <a:srgbClr val="FFFFFF"/>
                </a:solidFill>
              </a:rPr>
              <a:t>টাইপ-৪০১। </a:t>
            </a:r>
            <a:endParaRPr b="1" i="1" lang="en-US">
              <a:solidFill>
                <a:srgbClr val="FFFFFF"/>
              </a:solidFill>
            </a:endParaRPr>
          </a:p>
        </p:txBody>
      </p:sp>
    </p:spTree>
  </p:cSld>
  <p:clrMapOvr>
    <a:masterClrMapping/>
  </p:clrMapOvr>
  <p:transition spd="slow">
    <p:wipe dir="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pic>
        <p:nvPicPr>
          <p:cNvPr id="2097170" name=""/>
          <p:cNvPicPr>
            <a:picLocks/>
          </p:cNvPicPr>
          <p:nvPr/>
        </p:nvPicPr>
        <p:blipFill>
          <a:blip xmlns:r="http://schemas.openxmlformats.org/officeDocument/2006/relationships" r:embed="rId1"/>
          <a:stretch>
            <a:fillRect/>
          </a:stretch>
        </p:blipFill>
        <p:spPr>
          <a:xfrm rot="0">
            <a:off x="0" y="0"/>
            <a:ext cx="9127871" cy="2833026"/>
          </a:xfrm>
          <a:prstGeom prst="rect"/>
        </p:spPr>
      </p:pic>
      <p:pic>
        <p:nvPicPr>
          <p:cNvPr id="2097171" name=""/>
          <p:cNvPicPr>
            <a:picLocks/>
          </p:cNvPicPr>
          <p:nvPr/>
        </p:nvPicPr>
        <p:blipFill>
          <a:blip xmlns:r="http://schemas.openxmlformats.org/officeDocument/2006/relationships" r:embed="rId2"/>
          <a:stretch>
            <a:fillRect/>
          </a:stretch>
        </p:blipFill>
        <p:spPr>
          <a:xfrm rot="0">
            <a:off x="-85007" y="2833025"/>
            <a:ext cx="9309126" cy="4036978"/>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300">
        <p14:pan dir="u"/>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58" name=""/>
          <p:cNvSpPr>
            <a:spLocks noGrp="1"/>
          </p:cNvSpPr>
          <p:nvPr>
            <p:ph type="title"/>
          </p:nvPr>
        </p:nvSpPr>
        <p:spPr>
          <a:xfrm>
            <a:off x="0" y="97877"/>
            <a:ext cx="9161794" cy="1094756"/>
          </a:xfrm>
          <a:solidFill>
            <a:srgbClr val="FF6600"/>
          </a:solidFill>
          <a:ln w="25400">
            <a:solidFill>
              <a:srgbClr val="993D00"/>
            </a:solidFill>
            <a:prstDash val="solid"/>
          </a:ln>
        </p:spPr>
        <p:txBody>
          <a:bodyPr/>
          <a:p>
            <a:r>
              <a:rPr altLang="en-US" b="1" i="1" lang="en-US">
                <a:solidFill>
                  <a:srgbClr val="FFFFFF"/>
                </a:solidFill>
              </a:rPr>
              <a:t>স্টিচ </a:t>
            </a:r>
            <a:r>
              <a:rPr altLang="en-US" b="1" i="1" lang="en-US">
                <a:solidFill>
                  <a:srgbClr val="FFFFFF"/>
                </a:solidFill>
              </a:rPr>
              <a:t>ক্লাস</a:t>
            </a:r>
            <a:r>
              <a:rPr altLang="en-US" b="1" i="1" lang="en-US">
                <a:solidFill>
                  <a:srgbClr val="FFFFFF"/>
                </a:solidFill>
              </a:rPr>
              <a:t>-</a:t>
            </a:r>
            <a:r>
              <a:rPr altLang="en-US" b="1" i="1" lang="en-US">
                <a:solidFill>
                  <a:srgbClr val="FFFFFF"/>
                </a:solidFill>
              </a:rPr>
              <a:t>৫০০</a:t>
            </a:r>
            <a:r>
              <a:rPr altLang="en-US" b="1" i="1" lang="en-US">
                <a:solidFill>
                  <a:srgbClr val="FFFFFF"/>
                </a:solidFill>
              </a:rPr>
              <a:t>(</a:t>
            </a:r>
            <a:r>
              <a:rPr altLang="en-US" b="1" i="1" lang="en-US">
                <a:solidFill>
                  <a:srgbClr val="FFFFFF"/>
                </a:solidFill>
              </a:rPr>
              <a:t>ও</a:t>
            </a:r>
            <a:r>
              <a:rPr altLang="en-US" b="1" i="1" lang="en-US">
                <a:solidFill>
                  <a:srgbClr val="FFFFFF"/>
                </a:solidFill>
              </a:rPr>
              <a:t>ভ</a:t>
            </a:r>
            <a:r>
              <a:rPr altLang="en-US" b="1" i="1" lang="en-US">
                <a:solidFill>
                  <a:srgbClr val="FFFFFF"/>
                </a:solidFill>
              </a:rPr>
              <a:t>া</a:t>
            </a:r>
            <a:r>
              <a:rPr altLang="en-US" b="1" i="1" lang="en-US">
                <a:solidFill>
                  <a:srgbClr val="FFFFFF"/>
                </a:solidFill>
              </a:rPr>
              <a:t>র</a:t>
            </a:r>
            <a:r>
              <a:rPr altLang="en-US" b="1" i="1" lang="en-US">
                <a:solidFill>
                  <a:srgbClr val="FFFFFF"/>
                </a:solidFill>
              </a:rPr>
              <a:t> </a:t>
            </a:r>
            <a:r>
              <a:rPr altLang="en-US" b="1" i="1" lang="en-US">
                <a:solidFill>
                  <a:srgbClr val="FFFFFF"/>
                </a:solidFill>
              </a:rPr>
              <a:t>এজ </a:t>
            </a:r>
            <a:r>
              <a:rPr altLang="en-US" b="1" i="1" lang="en-US">
                <a:solidFill>
                  <a:srgbClr val="FFFFFF"/>
                </a:solidFill>
              </a:rPr>
              <a:t>স্টিচ</a:t>
            </a:r>
            <a:r>
              <a:rPr altLang="en-US" b="1" i="1" lang="en-US">
                <a:solidFill>
                  <a:srgbClr val="FFFFFF"/>
                </a:solidFill>
              </a:rPr>
              <a:t>) </a:t>
            </a:r>
            <a:endParaRPr b="1" i="1" lang="en-US">
              <a:solidFill>
                <a:srgbClr val="FFFFFF"/>
              </a:solidFill>
            </a:endParaRPr>
          </a:p>
        </p:txBody>
      </p:sp>
      <p:sp>
        <p:nvSpPr>
          <p:cNvPr id="1048659" name=""/>
          <p:cNvSpPr>
            <a:spLocks noGrp="1"/>
          </p:cNvSpPr>
          <p:nvPr>
            <p:ph idx="1"/>
          </p:nvPr>
        </p:nvSpPr>
        <p:spPr>
          <a:xfrm>
            <a:off x="0" y="1351864"/>
            <a:ext cx="9161795" cy="5468928"/>
          </a:xfrm>
          <a:solidFill>
            <a:srgbClr val="FF6600"/>
          </a:solidFill>
          <a:ln w="25400">
            <a:solidFill>
              <a:srgbClr val="993D00"/>
            </a:solidFill>
            <a:prstDash val="solid"/>
          </a:ln>
        </p:spPr>
        <p:txBody>
          <a:bodyPr/>
          <a:p>
            <a:r>
              <a:rPr altLang="en-US" b="1" i="1" lang="en-US">
                <a:solidFill>
                  <a:srgbClr val="FFFFFF"/>
                </a:solidFill>
              </a:rPr>
              <a:t>কাপড়ের </a:t>
            </a:r>
            <a:r>
              <a:rPr altLang="en-US" b="1" i="1" lang="en-US">
                <a:solidFill>
                  <a:srgbClr val="FFFFFF"/>
                </a:solidFill>
              </a:rPr>
              <a:t>প্রান্ত </a:t>
            </a:r>
            <a:r>
              <a:rPr altLang="en-US" b="1" i="1" lang="en-US">
                <a:solidFill>
                  <a:srgbClr val="FFFFFF"/>
                </a:solidFill>
              </a:rPr>
              <a:t>থেকে </a:t>
            </a:r>
            <a:r>
              <a:rPr altLang="en-US" b="1" i="1" lang="en-US">
                <a:solidFill>
                  <a:srgbClr val="FFFFFF"/>
                </a:solidFill>
              </a:rPr>
              <a:t>সাধারনত </a:t>
            </a:r>
            <a:r>
              <a:rPr altLang="en-US" b="1" i="1" lang="en-US">
                <a:solidFill>
                  <a:srgbClr val="FFFFFF"/>
                </a:solidFill>
              </a:rPr>
              <a:t>সুতা </a:t>
            </a:r>
            <a:r>
              <a:rPr altLang="en-US" b="1" i="1" lang="en-US">
                <a:solidFill>
                  <a:srgbClr val="FFFFFF"/>
                </a:solidFill>
              </a:rPr>
              <a:t>বের </a:t>
            </a:r>
            <a:r>
              <a:rPr altLang="en-US" b="1" i="1" lang="en-US">
                <a:solidFill>
                  <a:srgbClr val="FFFFFF"/>
                </a:solidFill>
              </a:rPr>
              <a:t>হয়ে </a:t>
            </a:r>
            <a:r>
              <a:rPr altLang="en-US" b="1" i="1" lang="en-US">
                <a:solidFill>
                  <a:srgbClr val="FFFFFF"/>
                </a:solidFill>
              </a:rPr>
              <a:t>আসতে </a:t>
            </a:r>
            <a:r>
              <a:rPr altLang="en-US" b="1" i="1" lang="en-US">
                <a:solidFill>
                  <a:srgbClr val="FFFFFF"/>
                </a:solidFill>
              </a:rPr>
              <a:t>চায়</a:t>
            </a:r>
            <a:r>
              <a:rPr altLang="en-US" b="1" i="1" lang="en-US">
                <a:solidFill>
                  <a:srgbClr val="FFFFFF"/>
                </a:solidFill>
              </a:rPr>
              <a:t>।</a:t>
            </a:r>
            <a:r>
              <a:rPr altLang="en-US" b="1" i="1" lang="en-US">
                <a:solidFill>
                  <a:srgbClr val="FFFFFF"/>
                </a:solidFill>
              </a:rPr>
              <a:t>আর </a:t>
            </a:r>
            <a:r>
              <a:rPr altLang="en-US" b="1" i="1" lang="en-US">
                <a:solidFill>
                  <a:srgbClr val="FFFFFF"/>
                </a:solidFill>
              </a:rPr>
              <a:t>তা </a:t>
            </a:r>
            <a:r>
              <a:rPr altLang="en-US" b="1" i="1" lang="en-US">
                <a:solidFill>
                  <a:srgbClr val="FFFFFF"/>
                </a:solidFill>
              </a:rPr>
              <a:t>প্রতিরোধ </a:t>
            </a:r>
            <a:r>
              <a:rPr altLang="en-US" b="1" i="1" lang="en-US">
                <a:solidFill>
                  <a:srgbClr val="FFFFFF"/>
                </a:solidFill>
              </a:rPr>
              <a:t>করতে </a:t>
            </a:r>
            <a:r>
              <a:rPr altLang="en-US" b="1" i="1" lang="en-US">
                <a:solidFill>
                  <a:srgbClr val="FFFFFF"/>
                </a:solidFill>
              </a:rPr>
              <a:t>যে </a:t>
            </a:r>
            <a:r>
              <a:rPr altLang="en-US" b="1" i="1" lang="en-US">
                <a:solidFill>
                  <a:srgbClr val="FFFFFF"/>
                </a:solidFill>
              </a:rPr>
              <a:t>সেলাই </a:t>
            </a:r>
            <a:r>
              <a:rPr altLang="en-US" b="1" i="1" lang="en-US">
                <a:solidFill>
                  <a:srgbClr val="FFFFFF"/>
                </a:solidFill>
              </a:rPr>
              <a:t>ব্যবহার </a:t>
            </a:r>
            <a:r>
              <a:rPr altLang="en-US" b="1" i="1" lang="en-US">
                <a:solidFill>
                  <a:srgbClr val="FFFFFF"/>
                </a:solidFill>
              </a:rPr>
              <a:t>হয় </a:t>
            </a:r>
            <a:r>
              <a:rPr altLang="en-US" b="1" i="1" lang="en-US">
                <a:solidFill>
                  <a:srgbClr val="FFFFFF"/>
                </a:solidFill>
              </a:rPr>
              <a:t>তাকে </a:t>
            </a:r>
            <a:r>
              <a:rPr altLang="en-US" b="1" i="1" lang="en-US">
                <a:solidFill>
                  <a:srgbClr val="FFFFFF"/>
                </a:solidFill>
              </a:rPr>
              <a:t>স্টিচ </a:t>
            </a:r>
            <a:r>
              <a:rPr altLang="en-US" b="1" i="1" lang="en-US">
                <a:solidFill>
                  <a:srgbClr val="FFFFFF"/>
                </a:solidFill>
              </a:rPr>
              <a:t>ক্লাস-৫০০</a:t>
            </a:r>
            <a:r>
              <a:rPr altLang="en-US" b="1" i="1" lang="en-US">
                <a:solidFill>
                  <a:srgbClr val="FFFFFF"/>
                </a:solidFill>
              </a:rPr>
              <a:t> </a:t>
            </a:r>
            <a:r>
              <a:rPr altLang="en-US" b="1" i="1" lang="en-US">
                <a:solidFill>
                  <a:srgbClr val="FFFFFF"/>
                </a:solidFill>
              </a:rPr>
              <a:t>বা </a:t>
            </a:r>
            <a:r>
              <a:rPr altLang="en-US" b="1" i="1" lang="en-US">
                <a:solidFill>
                  <a:srgbClr val="FFFFFF"/>
                </a:solidFill>
              </a:rPr>
              <a:t>ওভার </a:t>
            </a:r>
            <a:r>
              <a:rPr altLang="en-US" b="1" i="1" lang="en-US">
                <a:solidFill>
                  <a:srgbClr val="FFFFFF"/>
                </a:solidFill>
              </a:rPr>
              <a:t>এজ </a:t>
            </a:r>
            <a:r>
              <a:rPr altLang="en-US" b="1" i="1" lang="en-US">
                <a:solidFill>
                  <a:srgbClr val="FFFFFF"/>
                </a:solidFill>
              </a:rPr>
              <a:t>স্টিচ </a:t>
            </a:r>
            <a:r>
              <a:rPr altLang="en-US" b="1" i="1" lang="en-US">
                <a:solidFill>
                  <a:srgbClr val="FFFFFF"/>
                </a:solidFill>
              </a:rPr>
              <a:t>বলা </a:t>
            </a:r>
            <a:r>
              <a:rPr altLang="en-US" b="1" i="1" lang="en-US">
                <a:solidFill>
                  <a:srgbClr val="FFFFFF"/>
                </a:solidFill>
              </a:rPr>
              <a:t>হয়</a:t>
            </a:r>
            <a:r>
              <a:rPr altLang="en-US" b="1" i="1" lang="en-US">
                <a:solidFill>
                  <a:srgbClr val="FFFFFF"/>
                </a:solidFill>
              </a:rPr>
              <a:t>।</a:t>
            </a:r>
            <a:r>
              <a:rPr altLang="en-US" b="1" i="1" lang="en-US">
                <a:solidFill>
                  <a:srgbClr val="FFFFFF"/>
                </a:solidFill>
              </a:rPr>
              <a:t>একটি </a:t>
            </a:r>
            <a:r>
              <a:rPr altLang="en-US" b="1" i="1" lang="en-US">
                <a:solidFill>
                  <a:srgbClr val="FFFFFF"/>
                </a:solidFill>
              </a:rPr>
              <a:t>বা </a:t>
            </a:r>
            <a:r>
              <a:rPr altLang="en-US" b="1" i="1" lang="en-US">
                <a:solidFill>
                  <a:srgbClr val="FFFFFF"/>
                </a:solidFill>
              </a:rPr>
              <a:t>একাধিক </a:t>
            </a:r>
            <a:r>
              <a:rPr altLang="en-US" b="1" i="1" lang="en-US">
                <a:solidFill>
                  <a:srgbClr val="FFFFFF"/>
                </a:solidFill>
              </a:rPr>
              <a:t>গ্রুপের </a:t>
            </a:r>
            <a:r>
              <a:rPr altLang="en-US" b="1" i="1" lang="en-US">
                <a:solidFill>
                  <a:srgbClr val="FFFFFF"/>
                </a:solidFill>
              </a:rPr>
              <a:t>সুতার </a:t>
            </a:r>
            <a:r>
              <a:rPr altLang="en-US" b="1" i="1" lang="en-US">
                <a:solidFill>
                  <a:srgbClr val="FFFFFF"/>
                </a:solidFill>
              </a:rPr>
              <a:t>সাহায্যে </a:t>
            </a:r>
            <a:r>
              <a:rPr altLang="en-US" b="1" i="1" lang="en-US">
                <a:solidFill>
                  <a:srgbClr val="FFFFFF"/>
                </a:solidFill>
              </a:rPr>
              <a:t>এই </a:t>
            </a:r>
            <a:r>
              <a:rPr altLang="en-US" b="1" i="1" lang="en-US">
                <a:solidFill>
                  <a:srgbClr val="FFFFFF"/>
                </a:solidFill>
              </a:rPr>
              <a:t>স্টিচ </a:t>
            </a:r>
            <a:r>
              <a:rPr altLang="en-US" b="1" i="1" lang="en-US">
                <a:solidFill>
                  <a:srgbClr val="FFFFFF"/>
                </a:solidFill>
              </a:rPr>
              <a:t>তৈরি </a:t>
            </a:r>
            <a:r>
              <a:rPr altLang="en-US" b="1" i="1" lang="en-US">
                <a:solidFill>
                  <a:srgbClr val="FFFFFF"/>
                </a:solidFill>
              </a:rPr>
              <a:t>করা </a:t>
            </a:r>
            <a:r>
              <a:rPr altLang="en-US" b="1" i="1" lang="en-US">
                <a:solidFill>
                  <a:srgbClr val="FFFFFF"/>
                </a:solidFill>
              </a:rPr>
              <a:t>হয়। </a:t>
            </a:r>
            <a:r>
              <a:rPr altLang="en-US" b="1" i="1" lang="en-US">
                <a:solidFill>
                  <a:srgbClr val="FFFFFF"/>
                </a:solidFill>
              </a:rPr>
              <a:t>সেলাইয়ের</a:t>
            </a:r>
            <a:r>
              <a:rPr altLang="en-US" b="1" i="1" lang="en-US">
                <a:solidFill>
                  <a:srgbClr val="FFFFFF"/>
                </a:solidFill>
              </a:rPr>
              <a:t> </a:t>
            </a:r>
            <a:r>
              <a:rPr altLang="en-US" b="1" i="1" lang="en-US">
                <a:solidFill>
                  <a:srgbClr val="FFFFFF"/>
                </a:solidFill>
              </a:rPr>
              <a:t>ঠিক </a:t>
            </a:r>
            <a:r>
              <a:rPr altLang="en-US" b="1" i="1" lang="en-US">
                <a:solidFill>
                  <a:srgbClr val="FFFFFF"/>
                </a:solidFill>
              </a:rPr>
              <a:t>পূর্ব </a:t>
            </a:r>
            <a:r>
              <a:rPr altLang="en-US" b="1" i="1" lang="en-US">
                <a:solidFill>
                  <a:srgbClr val="FFFFFF"/>
                </a:solidFill>
              </a:rPr>
              <a:t>মুহূর্তে </a:t>
            </a:r>
            <a:r>
              <a:rPr altLang="en-US" b="1" i="1" lang="en-US">
                <a:solidFill>
                  <a:srgbClr val="FFFFFF"/>
                </a:solidFill>
              </a:rPr>
              <a:t>মেশিনের </a:t>
            </a:r>
            <a:r>
              <a:rPr altLang="en-US" b="1" i="1" lang="en-US">
                <a:solidFill>
                  <a:srgbClr val="FFFFFF"/>
                </a:solidFill>
              </a:rPr>
              <a:t>মধ্যস্থ </a:t>
            </a:r>
            <a:r>
              <a:rPr altLang="en-US" b="1" i="1" lang="en-US">
                <a:solidFill>
                  <a:srgbClr val="FFFFFF"/>
                </a:solidFill>
              </a:rPr>
              <a:t>নাইফের</a:t>
            </a:r>
            <a:r>
              <a:rPr altLang="en-US" b="1" i="1" lang="en-US">
                <a:solidFill>
                  <a:srgbClr val="FFFFFF"/>
                </a:solidFill>
              </a:rPr>
              <a:t> </a:t>
            </a:r>
            <a:r>
              <a:rPr altLang="en-US" b="1" i="1" lang="en-US">
                <a:solidFill>
                  <a:srgbClr val="FFFFFF"/>
                </a:solidFill>
              </a:rPr>
              <a:t>সাহায্যে</a:t>
            </a:r>
            <a:r>
              <a:rPr altLang="en-US" b="1" i="1" lang="en-US">
                <a:solidFill>
                  <a:srgbClr val="FFFFFF"/>
                </a:solidFill>
              </a:rPr>
              <a:t> </a:t>
            </a:r>
            <a:r>
              <a:rPr altLang="en-US" b="1" i="1" lang="en-US">
                <a:solidFill>
                  <a:srgbClr val="FFFFFF"/>
                </a:solidFill>
              </a:rPr>
              <a:t>কাপড়ের</a:t>
            </a:r>
            <a:r>
              <a:rPr altLang="en-US" b="1" i="1" lang="en-US">
                <a:solidFill>
                  <a:srgbClr val="FFFFFF"/>
                </a:solidFill>
              </a:rPr>
              <a:t> </a:t>
            </a:r>
            <a:r>
              <a:rPr altLang="en-US" b="1" i="1" lang="en-US">
                <a:solidFill>
                  <a:srgbClr val="FFFFFF"/>
                </a:solidFill>
              </a:rPr>
              <a:t>প্রান্ত </a:t>
            </a:r>
            <a:r>
              <a:rPr altLang="en-US" b="1" i="1" lang="en-US">
                <a:solidFill>
                  <a:srgbClr val="FFFFFF"/>
                </a:solidFill>
              </a:rPr>
              <a:t>কেটে </a:t>
            </a:r>
            <a:r>
              <a:rPr altLang="en-US" b="1" i="1" lang="en-US">
                <a:solidFill>
                  <a:srgbClr val="FFFFFF"/>
                </a:solidFill>
              </a:rPr>
              <a:t>পরিচ্ছন্ন </a:t>
            </a:r>
            <a:r>
              <a:rPr altLang="en-US" b="1" i="1" lang="en-US">
                <a:solidFill>
                  <a:srgbClr val="FFFFFF"/>
                </a:solidFill>
              </a:rPr>
              <a:t>প্রান্ত </a:t>
            </a:r>
            <a:r>
              <a:rPr altLang="en-US" b="1" i="1" lang="en-US">
                <a:solidFill>
                  <a:srgbClr val="FFFFFF"/>
                </a:solidFill>
              </a:rPr>
              <a:t>সিমের</a:t>
            </a:r>
            <a:r>
              <a:rPr altLang="en-US" b="1" i="1" lang="en-US">
                <a:solidFill>
                  <a:srgbClr val="FFFFFF"/>
                </a:solidFill>
              </a:rPr>
              <a:t> </a:t>
            </a:r>
            <a:r>
              <a:rPr altLang="en-US" b="1" i="1" lang="en-US">
                <a:solidFill>
                  <a:srgbClr val="FFFFFF"/>
                </a:solidFill>
              </a:rPr>
              <a:t>জন্য </a:t>
            </a:r>
            <a:r>
              <a:rPr altLang="en-US" b="1" i="1" lang="en-US">
                <a:solidFill>
                  <a:srgbClr val="FFFFFF"/>
                </a:solidFill>
              </a:rPr>
              <a:t>প্রস্তুত </a:t>
            </a:r>
            <a:r>
              <a:rPr altLang="en-US" b="1" i="1" lang="en-US">
                <a:solidFill>
                  <a:srgbClr val="FFFFFF"/>
                </a:solidFill>
              </a:rPr>
              <a:t>করা </a:t>
            </a:r>
            <a:r>
              <a:rPr altLang="en-US" b="1" i="1" lang="en-US">
                <a:solidFill>
                  <a:srgbClr val="FFFFFF"/>
                </a:solidFill>
              </a:rPr>
              <a:t>হয়। </a:t>
            </a:r>
            <a:r>
              <a:rPr altLang="en-US" b="1" i="1" lang="en-US">
                <a:solidFill>
                  <a:srgbClr val="FFFFFF"/>
                </a:solidFill>
              </a:rPr>
              <a:t>এ </a:t>
            </a:r>
            <a:r>
              <a:rPr altLang="en-US" b="1" i="1" lang="en-US">
                <a:solidFill>
                  <a:srgbClr val="FFFFFF"/>
                </a:solidFill>
              </a:rPr>
              <a:t>স্টিচকে </a:t>
            </a:r>
            <a:r>
              <a:rPr altLang="en-US" b="1" i="1" lang="en-US">
                <a:solidFill>
                  <a:srgbClr val="FFFFFF"/>
                </a:solidFill>
              </a:rPr>
              <a:t>কেউ </a:t>
            </a:r>
            <a:r>
              <a:rPr altLang="en-US" b="1" i="1" lang="en-US">
                <a:solidFill>
                  <a:srgbClr val="FFFFFF"/>
                </a:solidFill>
              </a:rPr>
              <a:t>কেউ </a:t>
            </a:r>
            <a:r>
              <a:rPr altLang="en-US" b="1" i="1" lang="en-US">
                <a:solidFill>
                  <a:srgbClr val="FFFFFF"/>
                </a:solidFill>
              </a:rPr>
              <a:t>ওভারলকিং </a:t>
            </a:r>
            <a:r>
              <a:rPr altLang="en-US" b="1" i="1" lang="en-US">
                <a:solidFill>
                  <a:srgbClr val="FFFFFF"/>
                </a:solidFill>
              </a:rPr>
              <a:t>ও </a:t>
            </a:r>
            <a:r>
              <a:rPr altLang="en-US" b="1" i="1" lang="en-US">
                <a:solidFill>
                  <a:srgbClr val="FFFFFF"/>
                </a:solidFill>
              </a:rPr>
              <a:t>বলে </a:t>
            </a:r>
            <a:r>
              <a:rPr altLang="en-US" b="1" i="1" lang="en-US">
                <a:solidFill>
                  <a:srgbClr val="FFFFFF"/>
                </a:solidFill>
              </a:rPr>
              <a:t>থাকে</a:t>
            </a:r>
            <a:r>
              <a:rPr altLang="en-US" b="1" i="1" lang="en-US">
                <a:solidFill>
                  <a:srgbClr val="FFFFFF"/>
                </a:solidFill>
              </a:rPr>
              <a:t>।</a:t>
            </a:r>
            <a:r>
              <a:rPr altLang="en-US" b="1" i="1" lang="en-US">
                <a:solidFill>
                  <a:srgbClr val="FFFFFF"/>
                </a:solidFill>
              </a:rPr>
              <a:t>এ </a:t>
            </a:r>
            <a:r>
              <a:rPr altLang="en-US" b="1" i="1" lang="en-US">
                <a:solidFill>
                  <a:srgbClr val="FFFFFF"/>
                </a:solidFill>
              </a:rPr>
              <a:t>শ্রেণীভুক্ত </a:t>
            </a:r>
            <a:r>
              <a:rPr altLang="en-US" b="1" i="1" lang="en-US">
                <a:solidFill>
                  <a:srgbClr val="FFFFFF"/>
                </a:solidFill>
              </a:rPr>
              <a:t>স্টিচ </a:t>
            </a:r>
            <a:r>
              <a:rPr altLang="en-US" b="1" i="1" lang="en-US">
                <a:solidFill>
                  <a:srgbClr val="FFFFFF"/>
                </a:solidFill>
              </a:rPr>
              <a:t>টাইপ </a:t>
            </a:r>
            <a:r>
              <a:rPr altLang="en-US" b="1" i="1" lang="en-US">
                <a:solidFill>
                  <a:srgbClr val="FFFFFF"/>
                </a:solidFill>
              </a:rPr>
              <a:t>৫০৩, </a:t>
            </a:r>
            <a:r>
              <a:rPr altLang="en-US" b="1" i="1" lang="en-US">
                <a:solidFill>
                  <a:srgbClr val="FFFFFF"/>
                </a:solidFill>
              </a:rPr>
              <a:t>৫১২, </a:t>
            </a:r>
            <a:r>
              <a:rPr altLang="en-US" b="1" i="1" lang="en-US">
                <a:solidFill>
                  <a:srgbClr val="FFFFFF"/>
                </a:solidFill>
              </a:rPr>
              <a:t>৫১৪</a:t>
            </a:r>
            <a:r>
              <a:rPr altLang="en-US" b="1" i="1" lang="en-US">
                <a:solidFill>
                  <a:srgbClr val="FFFFFF"/>
                </a:solidFill>
              </a:rPr>
              <a:t>।</a:t>
            </a:r>
            <a:r>
              <a:rPr altLang="en-US" b="1" i="1" lang="en-US">
                <a:solidFill>
                  <a:srgbClr val="FFFFFF"/>
                </a:solidFill>
              </a:rPr>
              <a:t>৫১২</a:t>
            </a:r>
            <a:r>
              <a:rPr altLang="en-US" b="1" i="1" lang="en-US">
                <a:solidFill>
                  <a:srgbClr val="FFFFFF"/>
                </a:solidFill>
              </a:rPr>
              <a:t> </a:t>
            </a:r>
            <a:r>
              <a:rPr altLang="en-US" b="1" i="1" lang="en-US">
                <a:solidFill>
                  <a:srgbClr val="FFFFFF"/>
                </a:solidFill>
              </a:rPr>
              <a:t>হালকা</a:t>
            </a:r>
            <a:r>
              <a:rPr altLang="en-US" b="1" i="1" lang="en-US">
                <a:solidFill>
                  <a:srgbClr val="FFFFFF"/>
                </a:solidFill>
              </a:rPr>
              <a:t> </a:t>
            </a:r>
            <a:r>
              <a:rPr altLang="en-US" b="1" i="1" lang="en-US">
                <a:solidFill>
                  <a:srgbClr val="FFFFFF"/>
                </a:solidFill>
              </a:rPr>
              <a:t>কাপড় </a:t>
            </a:r>
            <a:r>
              <a:rPr altLang="en-US" b="1" i="1" lang="en-US">
                <a:solidFill>
                  <a:srgbClr val="FFFFFF"/>
                </a:solidFill>
              </a:rPr>
              <a:t>ও৫১৪ </a:t>
            </a:r>
            <a:r>
              <a:rPr altLang="en-US" b="1" i="1" lang="en-US">
                <a:solidFill>
                  <a:srgbClr val="FFFFFF"/>
                </a:solidFill>
              </a:rPr>
              <a:t>মোটা </a:t>
            </a:r>
            <a:r>
              <a:rPr altLang="en-US" b="1" i="1" lang="en-US">
                <a:solidFill>
                  <a:srgbClr val="FFFFFF"/>
                </a:solidFill>
              </a:rPr>
              <a:t>কাপড় </a:t>
            </a:r>
            <a:r>
              <a:rPr altLang="en-US" b="1" i="1" lang="en-US">
                <a:solidFill>
                  <a:srgbClr val="FFFFFF"/>
                </a:solidFill>
              </a:rPr>
              <a:t>সেলাই</a:t>
            </a:r>
            <a:r>
              <a:rPr altLang="en-US" b="1" i="1" lang="en-US">
                <a:solidFill>
                  <a:srgbClr val="FFFFFF"/>
                </a:solidFill>
              </a:rPr>
              <a:t> </a:t>
            </a:r>
            <a:r>
              <a:rPr altLang="en-US" b="1" i="1" lang="en-US">
                <a:solidFill>
                  <a:srgbClr val="FFFFFF"/>
                </a:solidFill>
              </a:rPr>
              <a:t>করার</a:t>
            </a:r>
            <a:r>
              <a:rPr altLang="en-US" b="1" i="1" lang="en-US">
                <a:solidFill>
                  <a:srgbClr val="FFFFFF"/>
                </a:solidFill>
              </a:rPr>
              <a:t> </a:t>
            </a:r>
            <a:r>
              <a:rPr altLang="en-US" b="1" i="1" lang="en-US">
                <a:solidFill>
                  <a:srgbClr val="FFFFFF"/>
                </a:solidFill>
              </a:rPr>
              <a:t>জন্য </a:t>
            </a:r>
            <a:r>
              <a:rPr altLang="en-US" b="1" i="1" lang="en-US">
                <a:solidFill>
                  <a:srgbClr val="FFFFFF"/>
                </a:solidFill>
              </a:rPr>
              <a:t>প্রায়ই </a:t>
            </a:r>
            <a:r>
              <a:rPr altLang="en-US" b="1" i="1" lang="en-US">
                <a:solidFill>
                  <a:srgbClr val="FFFFFF"/>
                </a:solidFill>
              </a:rPr>
              <a:t>ব্যবহার </a:t>
            </a:r>
            <a:r>
              <a:rPr altLang="en-US" b="1" i="1" lang="en-US">
                <a:solidFill>
                  <a:srgbClr val="FFFFFF"/>
                </a:solidFill>
              </a:rPr>
              <a:t>করা </a:t>
            </a:r>
            <a:r>
              <a:rPr altLang="en-US" b="1" i="1" lang="en-US">
                <a:solidFill>
                  <a:srgbClr val="FFFFFF"/>
                </a:solidFill>
              </a:rPr>
              <a:t>হয়। </a:t>
            </a:r>
            <a:endParaRPr b="1" i="1" lang="en-US">
              <a:solidFill>
                <a:srgbClr val="FFFFFF"/>
              </a:solidFill>
            </a:endParaRPr>
          </a:p>
        </p:txBody>
      </p:sp>
    </p:spTree>
  </p:cSld>
  <p:clrMapOvr>
    <a:masterClrMapping/>
  </p:clrMapOvr>
  <p:transition spd="slow">
    <p:wipe dir="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pic>
        <p:nvPicPr>
          <p:cNvPr id="2097172" name=""/>
          <p:cNvPicPr>
            <a:picLocks/>
          </p:cNvPicPr>
          <p:nvPr/>
        </p:nvPicPr>
        <p:blipFill>
          <a:blip xmlns:r="http://schemas.openxmlformats.org/officeDocument/2006/relationships" r:embed="rId1"/>
          <a:stretch>
            <a:fillRect/>
          </a:stretch>
        </p:blipFill>
        <p:spPr>
          <a:xfrm rot="0">
            <a:off x="0" y="-170068"/>
            <a:ext cx="9164303" cy="3926011"/>
          </a:xfrm>
          <a:prstGeom prst="rect"/>
        </p:spPr>
      </p:pic>
      <p:pic>
        <p:nvPicPr>
          <p:cNvPr id="2097173" name=""/>
          <p:cNvPicPr>
            <a:picLocks/>
          </p:cNvPicPr>
          <p:nvPr/>
        </p:nvPicPr>
        <p:blipFill>
          <a:blip xmlns:r="http://schemas.openxmlformats.org/officeDocument/2006/relationships" r:embed="rId2"/>
          <a:stretch>
            <a:fillRect/>
          </a:stretch>
        </p:blipFill>
        <p:spPr>
          <a:xfrm rot="0">
            <a:off x="0" y="3478717"/>
            <a:ext cx="9212055" cy="3379282"/>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300">
        <p14:pan dir="u"/>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60" name=""/>
          <p:cNvSpPr>
            <a:spLocks noGrp="1"/>
          </p:cNvSpPr>
          <p:nvPr>
            <p:ph type="title"/>
          </p:nvPr>
        </p:nvSpPr>
        <p:spPr>
          <a:xfrm>
            <a:off x="0" y="134319"/>
            <a:ext cx="9137507" cy="1058313"/>
          </a:xfrm>
          <a:solidFill>
            <a:srgbClr val="000080"/>
          </a:solidFill>
          <a:ln w="25400">
            <a:solidFill>
              <a:srgbClr val="000060"/>
            </a:solidFill>
            <a:prstDash val="solid"/>
          </a:ln>
        </p:spPr>
        <p:txBody>
          <a:bodyPr/>
          <a:p>
            <a:r>
              <a:rPr altLang="en-US" b="1" i="1" lang="en-US">
                <a:solidFill>
                  <a:srgbClr val="FFFFFF"/>
                </a:solidFill>
              </a:rPr>
              <a:t>স্টিচ </a:t>
            </a:r>
            <a:r>
              <a:rPr altLang="en-US" b="1" i="1" lang="en-US">
                <a:solidFill>
                  <a:srgbClr val="FFFFFF"/>
                </a:solidFill>
              </a:rPr>
              <a:t>ক্লাস-৬০০(</a:t>
            </a:r>
            <a:r>
              <a:rPr altLang="en-US" b="1" i="1" lang="en-US">
                <a:solidFill>
                  <a:srgbClr val="FFFFFF"/>
                </a:solidFill>
              </a:rPr>
              <a:t>ক</a:t>
            </a:r>
            <a:r>
              <a:rPr altLang="en-US" b="1" i="1" lang="en-US">
                <a:solidFill>
                  <a:srgbClr val="FFFFFF"/>
                </a:solidFill>
              </a:rPr>
              <a:t>ভ</a:t>
            </a:r>
            <a:r>
              <a:rPr altLang="en-US" b="1" i="1" lang="en-US">
                <a:solidFill>
                  <a:srgbClr val="FFFFFF"/>
                </a:solidFill>
              </a:rPr>
              <a:t>া</a:t>
            </a:r>
            <a:r>
              <a:rPr altLang="en-US" b="1" i="1" lang="en-US">
                <a:solidFill>
                  <a:srgbClr val="FFFFFF"/>
                </a:solidFill>
              </a:rPr>
              <a:t>র</a:t>
            </a:r>
            <a:r>
              <a:rPr altLang="en-US" b="1" i="1" lang="en-US">
                <a:solidFill>
                  <a:srgbClr val="FFFFFF"/>
                </a:solidFill>
              </a:rPr>
              <a:t>ি</a:t>
            </a:r>
            <a:r>
              <a:rPr altLang="en-US" b="1" i="1" lang="en-US">
                <a:solidFill>
                  <a:srgbClr val="FFFFFF"/>
                </a:solidFill>
              </a:rPr>
              <a:t>ং</a:t>
            </a:r>
            <a:r>
              <a:rPr altLang="en-US" b="1" i="1" lang="en-US">
                <a:solidFill>
                  <a:srgbClr val="FFFFFF"/>
                </a:solidFill>
              </a:rPr>
              <a:t> </a:t>
            </a:r>
            <a:r>
              <a:rPr altLang="en-US" b="1" i="1" lang="en-US">
                <a:solidFill>
                  <a:srgbClr val="FFFFFF"/>
                </a:solidFill>
              </a:rPr>
              <a:t>চেইন </a:t>
            </a:r>
            <a:r>
              <a:rPr altLang="en-US" b="1" i="1" lang="en-US">
                <a:solidFill>
                  <a:srgbClr val="FFFFFF"/>
                </a:solidFill>
              </a:rPr>
              <a:t>স্টিচ</a:t>
            </a:r>
            <a:r>
              <a:rPr altLang="en-US" b="1" i="1" lang="en-US">
                <a:solidFill>
                  <a:srgbClr val="FFFFFF"/>
                </a:solidFill>
              </a:rPr>
              <a:t>) </a:t>
            </a:r>
            <a:endParaRPr b="1" i="1" lang="en-US">
              <a:solidFill>
                <a:srgbClr val="FFFFFF"/>
              </a:solidFill>
            </a:endParaRPr>
          </a:p>
        </p:txBody>
      </p:sp>
      <p:sp>
        <p:nvSpPr>
          <p:cNvPr id="1048661" name=""/>
          <p:cNvSpPr>
            <a:spLocks noGrp="1"/>
          </p:cNvSpPr>
          <p:nvPr>
            <p:ph idx="1"/>
          </p:nvPr>
        </p:nvSpPr>
        <p:spPr>
          <a:xfrm>
            <a:off x="0" y="1321496"/>
            <a:ext cx="9173939" cy="5493223"/>
          </a:xfrm>
          <a:solidFill>
            <a:srgbClr val="000080"/>
          </a:solidFill>
          <a:ln w="25400">
            <a:solidFill>
              <a:srgbClr val="000060"/>
            </a:solidFill>
            <a:prstDash val="solid"/>
          </a:ln>
        </p:spPr>
        <p:txBody>
          <a:bodyPr/>
          <a:p>
            <a:r>
              <a:rPr altLang="en-US" b="1" i="1" lang="en-US">
                <a:solidFill>
                  <a:srgbClr val="FFFFFF"/>
                </a:solidFill>
              </a:rPr>
              <a:t>একমাত্র </a:t>
            </a:r>
            <a:r>
              <a:rPr altLang="en-US" b="1" i="1" lang="en-US">
                <a:solidFill>
                  <a:srgbClr val="FFFFFF"/>
                </a:solidFill>
              </a:rPr>
              <a:t>স্টিচ </a:t>
            </a:r>
            <a:r>
              <a:rPr altLang="en-US" b="1" i="1" lang="en-US">
                <a:solidFill>
                  <a:srgbClr val="FFFFFF"/>
                </a:solidFill>
              </a:rPr>
              <a:t>ক্লাস-৬০০ </a:t>
            </a:r>
            <a:r>
              <a:rPr altLang="en-US" b="1" i="1" lang="en-US">
                <a:solidFill>
                  <a:srgbClr val="FFFFFF"/>
                </a:solidFill>
              </a:rPr>
              <a:t>এ </a:t>
            </a:r>
            <a:r>
              <a:rPr altLang="en-US" b="1" i="1" lang="en-US">
                <a:solidFill>
                  <a:srgbClr val="FFFFFF"/>
                </a:solidFill>
              </a:rPr>
              <a:t>তিনটি </a:t>
            </a:r>
            <a:r>
              <a:rPr altLang="en-US" b="1" i="1" lang="en-US">
                <a:solidFill>
                  <a:srgbClr val="FFFFFF"/>
                </a:solidFill>
              </a:rPr>
              <a:t>গ্রুপের </a:t>
            </a:r>
            <a:r>
              <a:rPr altLang="en-US" b="1" i="1" lang="en-US">
                <a:solidFill>
                  <a:srgbClr val="FFFFFF"/>
                </a:solidFill>
              </a:rPr>
              <a:t>সুতা </a:t>
            </a:r>
            <a:r>
              <a:rPr altLang="en-US" b="1" i="1" lang="en-US">
                <a:solidFill>
                  <a:srgbClr val="FFFFFF"/>
                </a:solidFill>
              </a:rPr>
              <a:t>ব্যবহার </a:t>
            </a:r>
            <a:r>
              <a:rPr altLang="en-US" b="1" i="1" lang="en-US">
                <a:solidFill>
                  <a:srgbClr val="FFFFFF"/>
                </a:solidFill>
              </a:rPr>
              <a:t>করা </a:t>
            </a:r>
            <a:r>
              <a:rPr altLang="en-US" b="1" i="1" lang="en-US">
                <a:solidFill>
                  <a:srgbClr val="FFFFFF"/>
                </a:solidFill>
              </a:rPr>
              <a:t>হয়। </a:t>
            </a:r>
            <a:r>
              <a:rPr altLang="en-US" b="1" i="1" lang="en-US">
                <a:solidFill>
                  <a:srgbClr val="FFFFFF"/>
                </a:solidFill>
              </a:rPr>
              <a:t>একটি </a:t>
            </a:r>
            <a:r>
              <a:rPr altLang="en-US" b="1" i="1" lang="en-US">
                <a:solidFill>
                  <a:srgbClr val="FFFFFF"/>
                </a:solidFill>
              </a:rPr>
              <a:t>গ্রুপের </a:t>
            </a:r>
            <a:r>
              <a:rPr altLang="en-US" b="1" i="1" lang="en-US">
                <a:solidFill>
                  <a:srgbClr val="FFFFFF"/>
                </a:solidFill>
              </a:rPr>
              <a:t>সুতা </a:t>
            </a:r>
            <a:r>
              <a:rPr altLang="en-US" b="1" i="1" lang="en-US">
                <a:solidFill>
                  <a:srgbClr val="FFFFFF"/>
                </a:solidFill>
              </a:rPr>
              <a:t>কাপড়ের </a:t>
            </a:r>
            <a:r>
              <a:rPr altLang="en-US" b="1" i="1" lang="en-US">
                <a:solidFill>
                  <a:srgbClr val="FFFFFF"/>
                </a:solidFill>
              </a:rPr>
              <a:t>একবার</a:t>
            </a:r>
            <a:r>
              <a:rPr altLang="en-US" b="1" i="1" lang="en-US">
                <a:solidFill>
                  <a:srgbClr val="FFFFFF"/>
                </a:solidFill>
              </a:rPr>
              <a:t> </a:t>
            </a:r>
            <a:r>
              <a:rPr altLang="en-US" b="1" i="1" lang="en-US">
                <a:solidFill>
                  <a:srgbClr val="FFFFFF"/>
                </a:solidFill>
              </a:rPr>
              <a:t>কাপড়ের </a:t>
            </a:r>
            <a:r>
              <a:rPr altLang="en-US" b="1" i="1" lang="en-US">
                <a:solidFill>
                  <a:srgbClr val="FFFFFF"/>
                </a:solidFill>
              </a:rPr>
              <a:t>এ </a:t>
            </a:r>
            <a:r>
              <a:rPr altLang="en-US" b="1" i="1" lang="en-US">
                <a:solidFill>
                  <a:srgbClr val="FFFFFF"/>
                </a:solidFill>
              </a:rPr>
              <a:t>প্রান্তে </a:t>
            </a:r>
            <a:r>
              <a:rPr altLang="en-US" b="1" i="1" lang="en-US">
                <a:solidFill>
                  <a:srgbClr val="FFFFFF"/>
                </a:solidFill>
              </a:rPr>
              <a:t>ও </a:t>
            </a:r>
            <a:r>
              <a:rPr altLang="en-US" b="1" i="1" lang="en-US">
                <a:solidFill>
                  <a:srgbClr val="FFFFFF"/>
                </a:solidFill>
              </a:rPr>
              <a:t>আরেকবার </a:t>
            </a:r>
            <a:r>
              <a:rPr altLang="en-US" b="1" i="1" lang="en-US">
                <a:solidFill>
                  <a:srgbClr val="FFFFFF"/>
                </a:solidFill>
              </a:rPr>
              <a:t>কাপড়ের </a:t>
            </a:r>
            <a:r>
              <a:rPr altLang="en-US" b="1" i="1" lang="en-US">
                <a:solidFill>
                  <a:srgbClr val="FFFFFF"/>
                </a:solidFill>
              </a:rPr>
              <a:t>অন্যপ্রান্তে </a:t>
            </a:r>
            <a:r>
              <a:rPr altLang="en-US" b="1" i="1" lang="en-US">
                <a:solidFill>
                  <a:srgbClr val="FFFFFF"/>
                </a:solidFill>
              </a:rPr>
              <a:t>এভাবে </a:t>
            </a:r>
            <a:r>
              <a:rPr altLang="en-US" b="1" i="1" lang="en-US">
                <a:solidFill>
                  <a:srgbClr val="FFFFFF"/>
                </a:solidFill>
              </a:rPr>
              <a:t>স্টিচ </a:t>
            </a:r>
            <a:r>
              <a:rPr altLang="en-US" b="1" i="1" lang="en-US">
                <a:solidFill>
                  <a:srgbClr val="FFFFFF"/>
                </a:solidFill>
              </a:rPr>
              <a:t>গঠন </a:t>
            </a:r>
            <a:r>
              <a:rPr altLang="en-US" b="1" i="1" lang="en-US">
                <a:solidFill>
                  <a:srgbClr val="FFFFFF"/>
                </a:solidFill>
              </a:rPr>
              <a:t>করে </a:t>
            </a:r>
            <a:r>
              <a:rPr altLang="en-US" b="1" i="1" lang="en-US">
                <a:solidFill>
                  <a:srgbClr val="FFFFFF"/>
                </a:solidFill>
              </a:rPr>
              <a:t>বিধায় </a:t>
            </a:r>
            <a:r>
              <a:rPr altLang="en-US" b="1" i="1" lang="en-US">
                <a:solidFill>
                  <a:srgbClr val="FFFFFF"/>
                </a:solidFill>
              </a:rPr>
              <a:t>এটি </a:t>
            </a:r>
            <a:r>
              <a:rPr altLang="en-US" b="1" i="1" lang="en-US">
                <a:solidFill>
                  <a:srgbClr val="FFFFFF"/>
                </a:solidFill>
              </a:rPr>
              <a:t>নিডেল </a:t>
            </a:r>
            <a:r>
              <a:rPr altLang="en-US" b="1" i="1" lang="en-US">
                <a:solidFill>
                  <a:srgbClr val="FFFFFF"/>
                </a:solidFill>
              </a:rPr>
              <a:t>থ্রেড </a:t>
            </a:r>
            <a:r>
              <a:rPr altLang="en-US" b="1" i="1" lang="en-US">
                <a:solidFill>
                  <a:srgbClr val="FFFFFF"/>
                </a:solidFill>
              </a:rPr>
              <a:t>নামে </a:t>
            </a:r>
            <a:r>
              <a:rPr altLang="en-US" b="1" i="1" lang="en-US">
                <a:solidFill>
                  <a:srgbClr val="FFFFFF"/>
                </a:solidFill>
              </a:rPr>
              <a:t>পরিচিত </a:t>
            </a:r>
            <a:r>
              <a:rPr altLang="en-US" b="1" i="1" lang="en-US">
                <a:solidFill>
                  <a:srgbClr val="FFFFFF"/>
                </a:solidFill>
              </a:rPr>
              <a:t>।</a:t>
            </a:r>
            <a:r>
              <a:rPr altLang="en-US" b="1" i="1" lang="en-US">
                <a:solidFill>
                  <a:srgbClr val="FFFFFF"/>
                </a:solidFill>
              </a:rPr>
              <a:t>আর </a:t>
            </a:r>
            <a:r>
              <a:rPr altLang="en-US" b="1" i="1" lang="en-US">
                <a:solidFill>
                  <a:srgbClr val="FFFFFF"/>
                </a:solidFill>
              </a:rPr>
              <a:t>অন্য </a:t>
            </a:r>
            <a:r>
              <a:rPr altLang="en-US" b="1" i="1" lang="en-US">
                <a:solidFill>
                  <a:srgbClr val="FFFFFF"/>
                </a:solidFill>
              </a:rPr>
              <a:t>দুটি </a:t>
            </a:r>
            <a:r>
              <a:rPr altLang="en-US" b="1" i="1" lang="en-US">
                <a:solidFill>
                  <a:srgbClr val="FFFFFF"/>
                </a:solidFill>
              </a:rPr>
              <a:t>গ্রুপ</a:t>
            </a:r>
            <a:r>
              <a:rPr altLang="en-US" b="1" i="1" lang="en-US">
                <a:solidFill>
                  <a:srgbClr val="FFFFFF"/>
                </a:solidFill>
              </a:rPr>
              <a:t> </a:t>
            </a:r>
            <a:r>
              <a:rPr altLang="en-US" b="1" i="1" lang="en-US">
                <a:solidFill>
                  <a:srgbClr val="FFFFFF"/>
                </a:solidFill>
              </a:rPr>
              <a:t>অর্থাৎ </a:t>
            </a:r>
            <a:r>
              <a:rPr altLang="en-US" b="1" i="1" lang="en-US">
                <a:solidFill>
                  <a:srgbClr val="FFFFFF"/>
                </a:solidFill>
              </a:rPr>
              <a:t>দ্বিতীয় </a:t>
            </a:r>
            <a:r>
              <a:rPr altLang="en-US" b="1" i="1" lang="en-US">
                <a:solidFill>
                  <a:srgbClr val="FFFFFF"/>
                </a:solidFill>
              </a:rPr>
              <a:t>আর </a:t>
            </a:r>
            <a:r>
              <a:rPr altLang="en-US" b="1" i="1" lang="en-US">
                <a:solidFill>
                  <a:srgbClr val="FFFFFF"/>
                </a:solidFill>
              </a:rPr>
              <a:t>তৃতীয় </a:t>
            </a:r>
            <a:r>
              <a:rPr altLang="en-US" b="1" i="1" lang="en-US">
                <a:solidFill>
                  <a:srgbClr val="FFFFFF"/>
                </a:solidFill>
              </a:rPr>
              <a:t>গ্রুপকে </a:t>
            </a:r>
            <a:r>
              <a:rPr altLang="en-US" b="1" i="1" lang="en-US">
                <a:solidFill>
                  <a:srgbClr val="FFFFFF"/>
                </a:solidFill>
              </a:rPr>
              <a:t>কাপড়ের </a:t>
            </a:r>
            <a:r>
              <a:rPr altLang="en-US" b="1" i="1" lang="en-US">
                <a:solidFill>
                  <a:srgbClr val="FFFFFF"/>
                </a:solidFill>
              </a:rPr>
              <a:t>উভয়দিকে </a:t>
            </a:r>
            <a:r>
              <a:rPr altLang="en-US" b="1" i="1" lang="en-US">
                <a:solidFill>
                  <a:srgbClr val="FFFFFF"/>
                </a:solidFill>
              </a:rPr>
              <a:t>আলাদা </a:t>
            </a:r>
            <a:r>
              <a:rPr altLang="en-US" b="1" i="1" lang="en-US">
                <a:solidFill>
                  <a:srgbClr val="FFFFFF"/>
                </a:solidFill>
              </a:rPr>
              <a:t>আলাদা </a:t>
            </a:r>
            <a:r>
              <a:rPr altLang="en-US" b="1" i="1" lang="en-US">
                <a:solidFill>
                  <a:srgbClr val="FFFFFF"/>
                </a:solidFill>
              </a:rPr>
              <a:t>ভাবে </a:t>
            </a:r>
            <a:r>
              <a:rPr altLang="en-US" b="1" i="1" lang="en-US">
                <a:solidFill>
                  <a:srgbClr val="FFFFFF"/>
                </a:solidFill>
              </a:rPr>
              <a:t>দেখা </a:t>
            </a:r>
            <a:r>
              <a:rPr altLang="en-US" b="1" i="1" lang="en-US">
                <a:solidFill>
                  <a:srgbClr val="FFFFFF"/>
                </a:solidFill>
              </a:rPr>
              <a:t>যায়। </a:t>
            </a:r>
            <a:r>
              <a:rPr altLang="en-US" b="1" i="1" lang="en-US">
                <a:solidFill>
                  <a:srgbClr val="FFFFFF"/>
                </a:solidFill>
              </a:rPr>
              <a:t>কাজেই </a:t>
            </a:r>
            <a:r>
              <a:rPr altLang="en-US" b="1" i="1" lang="en-US">
                <a:solidFill>
                  <a:srgbClr val="FFFFFF"/>
                </a:solidFill>
              </a:rPr>
              <a:t> </a:t>
            </a:r>
            <a:r>
              <a:rPr altLang="en-US" b="1" i="1" lang="en-US">
                <a:solidFill>
                  <a:srgbClr val="FFFFFF"/>
                </a:solidFill>
              </a:rPr>
              <a:t>এ </a:t>
            </a:r>
            <a:r>
              <a:rPr altLang="en-US" b="1" i="1" lang="en-US">
                <a:solidFill>
                  <a:srgbClr val="FFFFFF"/>
                </a:solidFill>
              </a:rPr>
              <a:t>দুটি </a:t>
            </a:r>
            <a:r>
              <a:rPr altLang="en-US" b="1" i="1" lang="en-US">
                <a:solidFill>
                  <a:srgbClr val="FFFFFF"/>
                </a:solidFill>
              </a:rPr>
              <a:t>সুতাকে</a:t>
            </a:r>
            <a:r>
              <a:rPr altLang="en-US" b="1" i="1" lang="en-US">
                <a:solidFill>
                  <a:srgbClr val="FFFFFF"/>
                </a:solidFill>
              </a:rPr>
              <a:t> </a:t>
            </a:r>
            <a:r>
              <a:rPr altLang="en-US" b="1" i="1" lang="en-US">
                <a:solidFill>
                  <a:srgbClr val="FFFFFF"/>
                </a:solidFill>
              </a:rPr>
              <a:t>টপ </a:t>
            </a:r>
            <a:r>
              <a:rPr altLang="en-US" b="1" i="1" lang="en-US">
                <a:solidFill>
                  <a:srgbClr val="FFFFFF"/>
                </a:solidFill>
              </a:rPr>
              <a:t>কভার </a:t>
            </a:r>
            <a:r>
              <a:rPr altLang="en-US" b="1" i="1" lang="en-US">
                <a:solidFill>
                  <a:srgbClr val="FFFFFF"/>
                </a:solidFill>
              </a:rPr>
              <a:t>থ্রেড </a:t>
            </a:r>
            <a:r>
              <a:rPr altLang="en-US" b="1" i="1" lang="en-US">
                <a:solidFill>
                  <a:srgbClr val="FFFFFF"/>
                </a:solidFill>
              </a:rPr>
              <a:t>ও </a:t>
            </a:r>
            <a:r>
              <a:rPr altLang="en-US" b="1" i="1" lang="en-US">
                <a:solidFill>
                  <a:srgbClr val="FFFFFF"/>
                </a:solidFill>
              </a:rPr>
              <a:t>বটম </a:t>
            </a:r>
            <a:r>
              <a:rPr altLang="en-US" b="1" i="1" lang="en-US">
                <a:solidFill>
                  <a:srgbClr val="FFFFFF"/>
                </a:solidFill>
              </a:rPr>
              <a:t>কভার </a:t>
            </a:r>
            <a:r>
              <a:rPr altLang="en-US" b="1" i="1" lang="en-US">
                <a:solidFill>
                  <a:srgbClr val="FFFFFF"/>
                </a:solidFill>
              </a:rPr>
              <a:t>থ্রেড </a:t>
            </a:r>
            <a:r>
              <a:rPr altLang="en-US" b="1" i="1" lang="en-US">
                <a:solidFill>
                  <a:srgbClr val="FFFFFF"/>
                </a:solidFill>
              </a:rPr>
              <a:t>বলা </a:t>
            </a:r>
            <a:r>
              <a:rPr altLang="en-US" b="1" i="1" lang="en-US">
                <a:solidFill>
                  <a:srgbClr val="FFFFFF"/>
                </a:solidFill>
              </a:rPr>
              <a:t>হয়। </a:t>
            </a:r>
            <a:r>
              <a:rPr altLang="en-US" b="1" i="1" lang="en-US">
                <a:solidFill>
                  <a:srgbClr val="FFFFFF"/>
                </a:solidFill>
              </a:rPr>
              <a:t>এ</a:t>
            </a:r>
            <a:r>
              <a:rPr altLang="en-US" b="1" i="1" lang="en-US">
                <a:solidFill>
                  <a:srgbClr val="FFFFFF"/>
                </a:solidFill>
              </a:rPr>
              <a:t>ই </a:t>
            </a:r>
            <a:r>
              <a:rPr altLang="en-US" b="1" i="1" lang="en-US">
                <a:solidFill>
                  <a:srgbClr val="FFFFFF"/>
                </a:solidFill>
              </a:rPr>
              <a:t>তিন </a:t>
            </a:r>
            <a:r>
              <a:rPr altLang="en-US" b="1" i="1" lang="en-US">
                <a:solidFill>
                  <a:srgbClr val="FFFFFF"/>
                </a:solidFill>
              </a:rPr>
              <a:t>গ্রুপের </a:t>
            </a:r>
            <a:r>
              <a:rPr altLang="en-US" b="1" i="1" lang="en-US">
                <a:solidFill>
                  <a:srgbClr val="FFFFFF"/>
                </a:solidFill>
              </a:rPr>
              <a:t>সুতার </a:t>
            </a:r>
            <a:r>
              <a:rPr altLang="en-US" b="1" i="1" lang="en-US">
                <a:solidFill>
                  <a:srgbClr val="FFFFFF"/>
                </a:solidFill>
              </a:rPr>
              <a:t>দ্বারা </a:t>
            </a:r>
            <a:r>
              <a:rPr altLang="en-US" b="1" i="1" lang="en-US">
                <a:solidFill>
                  <a:srgbClr val="FFFFFF"/>
                </a:solidFill>
              </a:rPr>
              <a:t>চেইন </a:t>
            </a:r>
            <a:r>
              <a:rPr altLang="en-US" b="1" i="1" lang="en-US">
                <a:solidFill>
                  <a:srgbClr val="FFFFFF"/>
                </a:solidFill>
              </a:rPr>
              <a:t>স্টিচ </a:t>
            </a:r>
            <a:r>
              <a:rPr altLang="en-US" b="1" i="1" lang="en-US">
                <a:solidFill>
                  <a:srgbClr val="FFFFFF"/>
                </a:solidFill>
              </a:rPr>
              <a:t>গঠিত </a:t>
            </a:r>
            <a:r>
              <a:rPr altLang="en-US" b="1" i="1" lang="en-US">
                <a:solidFill>
                  <a:srgbClr val="FFFFFF"/>
                </a:solidFill>
              </a:rPr>
              <a:t>হয় </a:t>
            </a:r>
            <a:r>
              <a:rPr altLang="en-US" b="1" i="1" lang="en-US">
                <a:solidFill>
                  <a:srgbClr val="FFFFFF"/>
                </a:solidFill>
              </a:rPr>
              <a:t>ব</a:t>
            </a:r>
            <a:r>
              <a:rPr altLang="en-US" b="1" i="1" lang="en-US">
                <a:solidFill>
                  <a:srgbClr val="FFFFFF"/>
                </a:solidFill>
              </a:rPr>
              <a:t>লে </a:t>
            </a:r>
            <a:r>
              <a:rPr altLang="en-US" b="1" i="1" lang="en-US">
                <a:solidFill>
                  <a:srgbClr val="FFFFFF"/>
                </a:solidFill>
              </a:rPr>
              <a:t>এই </a:t>
            </a:r>
            <a:r>
              <a:rPr altLang="en-US" b="1" i="1" lang="en-US">
                <a:solidFill>
                  <a:srgbClr val="FFFFFF"/>
                </a:solidFill>
              </a:rPr>
              <a:t>স্টিচকে </a:t>
            </a:r>
            <a:r>
              <a:rPr altLang="en-US" b="1" i="1" lang="en-US">
                <a:solidFill>
                  <a:srgbClr val="FFFFFF"/>
                </a:solidFill>
              </a:rPr>
              <a:t>কভারিং </a:t>
            </a:r>
            <a:r>
              <a:rPr altLang="en-US" b="1" i="1" lang="en-US">
                <a:solidFill>
                  <a:srgbClr val="FFFFFF"/>
                </a:solidFill>
              </a:rPr>
              <a:t>চেইন </a:t>
            </a:r>
            <a:r>
              <a:rPr altLang="en-US" b="1" i="1" lang="en-US">
                <a:solidFill>
                  <a:srgbClr val="FFFFFF"/>
                </a:solidFill>
              </a:rPr>
              <a:t>স্টিচ</a:t>
            </a:r>
            <a:r>
              <a:rPr altLang="en-US" b="1" i="1" lang="en-US">
                <a:solidFill>
                  <a:srgbClr val="FFFFFF"/>
                </a:solidFill>
              </a:rPr>
              <a:t> </a:t>
            </a:r>
            <a:r>
              <a:rPr altLang="en-US" b="1" i="1" lang="en-US">
                <a:solidFill>
                  <a:srgbClr val="FFFFFF"/>
                </a:solidFill>
              </a:rPr>
              <a:t>বলে।</a:t>
            </a:r>
            <a:r>
              <a:rPr altLang="en-US" b="1" i="1" lang="en-US">
                <a:solidFill>
                  <a:srgbClr val="FFFFFF"/>
                </a:solidFill>
              </a:rPr>
              <a:t> </a:t>
            </a:r>
            <a:r>
              <a:rPr altLang="en-US" b="1" i="1" lang="en-US">
                <a:solidFill>
                  <a:srgbClr val="FFFFFF"/>
                </a:solidFill>
              </a:rPr>
              <a:t>এই </a:t>
            </a:r>
            <a:r>
              <a:rPr altLang="en-US" b="1" i="1" lang="en-US">
                <a:solidFill>
                  <a:srgbClr val="FFFFFF"/>
                </a:solidFill>
              </a:rPr>
              <a:t>শ্রেণীর </a:t>
            </a:r>
            <a:r>
              <a:rPr altLang="en-US" b="1" i="1" lang="en-US">
                <a:solidFill>
                  <a:srgbClr val="FFFFFF"/>
                </a:solidFill>
              </a:rPr>
              <a:t>স্টিচগুলো </a:t>
            </a:r>
            <a:r>
              <a:rPr altLang="en-US" b="1" i="1" lang="en-US">
                <a:solidFill>
                  <a:srgbClr val="FFFFFF"/>
                </a:solidFill>
              </a:rPr>
              <a:t>জটিল </a:t>
            </a:r>
            <a:r>
              <a:rPr altLang="en-US" b="1" i="1" lang="en-US">
                <a:solidFill>
                  <a:srgbClr val="FFFFFF"/>
                </a:solidFill>
              </a:rPr>
              <a:t>আর </a:t>
            </a:r>
            <a:r>
              <a:rPr altLang="en-US" b="1" i="1" lang="en-US">
                <a:solidFill>
                  <a:srgbClr val="FFFFFF"/>
                </a:solidFill>
              </a:rPr>
              <a:t>৯টি </a:t>
            </a:r>
            <a:r>
              <a:rPr altLang="en-US" b="1" i="1" lang="en-US">
                <a:solidFill>
                  <a:srgbClr val="FFFFFF"/>
                </a:solidFill>
              </a:rPr>
              <a:t>পর্যন্ত </a:t>
            </a:r>
            <a:r>
              <a:rPr altLang="en-US" b="1" i="1" lang="en-US">
                <a:solidFill>
                  <a:srgbClr val="FFFFFF"/>
                </a:solidFill>
              </a:rPr>
              <a:t>সুতার </a:t>
            </a:r>
            <a:r>
              <a:rPr altLang="en-US" b="1" i="1" lang="en-US">
                <a:solidFill>
                  <a:srgbClr val="FFFFFF"/>
                </a:solidFill>
              </a:rPr>
              <a:t>ব্যবহার </a:t>
            </a:r>
            <a:r>
              <a:rPr altLang="en-US" b="1" i="1" lang="en-US">
                <a:solidFill>
                  <a:srgbClr val="FFFFFF"/>
                </a:solidFill>
              </a:rPr>
              <a:t>হয়ে </a:t>
            </a:r>
            <a:r>
              <a:rPr altLang="en-US" b="1" i="1" lang="en-US">
                <a:solidFill>
                  <a:srgbClr val="FFFFFF"/>
                </a:solidFill>
              </a:rPr>
              <a:t>থাকে। </a:t>
            </a:r>
            <a:endParaRPr b="1" i="1" lang="en-US">
              <a:solidFill>
                <a:srgbClr val="FFFFFF"/>
              </a:solidFill>
            </a:endParaRPr>
          </a:p>
        </p:txBody>
      </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pic>
        <p:nvPicPr>
          <p:cNvPr id="2097174" name=""/>
          <p:cNvPicPr>
            <a:picLocks/>
          </p:cNvPicPr>
          <p:nvPr/>
        </p:nvPicPr>
        <p:blipFill>
          <a:blip xmlns:r="http://schemas.openxmlformats.org/officeDocument/2006/relationships" r:embed="rId1"/>
          <a:stretch>
            <a:fillRect/>
          </a:stretch>
        </p:blipFill>
        <p:spPr>
          <a:xfrm rot="0">
            <a:off x="-32146" y="3525896"/>
            <a:ext cx="9164002" cy="3332103"/>
          </a:xfrm>
          <a:prstGeom prst="rect"/>
        </p:spPr>
      </p:pic>
      <p:pic>
        <p:nvPicPr>
          <p:cNvPr id="2097175" name=""/>
          <p:cNvPicPr>
            <a:picLocks/>
          </p:cNvPicPr>
          <p:nvPr/>
        </p:nvPicPr>
        <p:blipFill>
          <a:blip xmlns:r="http://schemas.openxmlformats.org/officeDocument/2006/relationships" r:embed="rId2"/>
          <a:stretch>
            <a:fillRect/>
          </a:stretch>
        </p:blipFill>
        <p:spPr>
          <a:xfrm rot="0">
            <a:off x="0" y="-95638"/>
            <a:ext cx="9151906" cy="372080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300">
        <p14:pan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pic>
        <p:nvPicPr>
          <p:cNvPr id="2097159" name=""/>
          <p:cNvPicPr>
            <a:picLocks/>
          </p:cNvPicPr>
          <p:nvPr/>
        </p:nvPicPr>
        <p:blipFill>
          <a:blip xmlns:r="http://schemas.openxmlformats.org/officeDocument/2006/relationships" r:embed="rId1"/>
          <a:srcRect l="13101" r="13101"/>
          <a:stretch>
            <a:fillRect/>
          </a:stretch>
        </p:blipFill>
        <p:spPr>
          <a:xfrm rot="0">
            <a:off x="49162" y="-50328"/>
            <a:ext cx="9045675" cy="6908328"/>
          </a:xfrm>
          <a:prstGeom prst="rect"/>
        </p:spPr>
      </p:pic>
      <p:sp>
        <p:nvSpPr>
          <p:cNvPr id="1048608" name=""/>
          <p:cNvSpPr txBox="1"/>
          <p:nvPr/>
        </p:nvSpPr>
        <p:spPr>
          <a:xfrm>
            <a:off x="252663" y="2321448"/>
            <a:ext cx="8638674" cy="1805940"/>
          </a:xfrm>
          <a:prstGeom prst="rect"/>
        </p:spPr>
        <p:txBody>
          <a:bodyPr rtlCol="0" wrap="square">
            <a:spAutoFit/>
          </a:bodyPr>
          <a:p>
            <a:pPr algn="ctr"/>
            <a:r>
              <a:rPr b="1" sz="11600" i="0" lang="en-GB">
                <a:solidFill>
                  <a:srgbClr val="FFFFFF"/>
                </a:solidFill>
              </a:rPr>
              <a:t>♥</a:t>
            </a:r>
            <a:r>
              <a:rPr b="1" sz="11600" i="0" lang="en-GB">
                <a:solidFill>
                  <a:srgbClr val="FFFFFF"/>
                </a:solidFill>
              </a:rPr>
              <a:t>স্বাগতম</a:t>
            </a:r>
            <a:r>
              <a:rPr b="1" sz="11600" i="0" lang="en-GB">
                <a:solidFill>
                  <a:srgbClr val="FFFFFF"/>
                </a:solidFill>
              </a:rPr>
              <a:t>♥</a:t>
            </a:r>
            <a:endParaRPr b="1" sz="11600" i="0" lang="en-GB">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doors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pic>
        <p:nvPicPr>
          <p:cNvPr id="2097176" name=""/>
          <p:cNvPicPr>
            <a:picLocks/>
          </p:cNvPicPr>
          <p:nvPr/>
        </p:nvPicPr>
        <p:blipFill>
          <a:blip xmlns:r="http://schemas.openxmlformats.org/officeDocument/2006/relationships" r:embed="rId1"/>
          <a:srcRect l="4202" r="4202"/>
          <a:stretch>
            <a:fillRect/>
          </a:stretch>
        </p:blipFill>
        <p:spPr>
          <a:xfrm rot="0">
            <a:off x="1166739" y="0"/>
            <a:ext cx="7299720" cy="7098789"/>
          </a:xfrm>
          <a:prstGeom prst="rect"/>
        </p:spPr>
      </p:pic>
      <p:sp>
        <p:nvSpPr>
          <p:cNvPr id="1048662" name=""/>
          <p:cNvSpPr txBox="1"/>
          <p:nvPr/>
        </p:nvSpPr>
        <p:spPr>
          <a:xfrm>
            <a:off x="1202861" y="354602"/>
            <a:ext cx="6738278" cy="1958341"/>
          </a:xfrm>
          <a:prstGeom prst="rect"/>
          <a:ln>
            <a:noFill/>
            <a:prstDash val="solid"/>
          </a:ln>
        </p:spPr>
        <p:txBody>
          <a:bodyPr rtlCol="0" wrap="square">
            <a:spAutoFit/>
          </a:bodyPr>
          <a:p>
            <a:pPr algn="ctr"/>
            <a:r>
              <a:rPr b="1" sz="4200" i="1" lang="en-GB">
                <a:solidFill>
                  <a:srgbClr val="FFFF00"/>
                </a:solidFill>
              </a:rPr>
              <a:t>এ</a:t>
            </a:r>
            <a:r>
              <a:rPr b="1" sz="4200" i="1" lang="en-GB">
                <a:solidFill>
                  <a:srgbClr val="FFFF00"/>
                </a:solidFill>
              </a:rPr>
              <a:t>ত</a:t>
            </a:r>
            <a:r>
              <a:rPr b="1" sz="4200" i="1" lang="en-GB">
                <a:solidFill>
                  <a:srgbClr val="FFFF00"/>
                </a:solidFill>
              </a:rPr>
              <a:t>ক</a:t>
            </a:r>
            <a:r>
              <a:rPr b="1" sz="4200" i="1" lang="en-GB">
                <a:solidFill>
                  <a:srgbClr val="FFFF00"/>
                </a:solidFill>
              </a:rPr>
              <a:t>্</a:t>
            </a:r>
            <a:r>
              <a:rPr b="1" sz="4200" i="1" lang="en-GB">
                <a:solidFill>
                  <a:srgbClr val="FFFF00"/>
                </a:solidFill>
              </a:rPr>
              <a:t>ষ</a:t>
            </a:r>
            <a:r>
              <a:rPr b="1" sz="4200" i="1" lang="en-GB">
                <a:solidFill>
                  <a:srgbClr val="FFFF00"/>
                </a:solidFill>
              </a:rPr>
              <a:t>ণ</a:t>
            </a:r>
            <a:r>
              <a:rPr altLang="en-GB" b="1" sz="4200" i="1" lang="en-US">
                <a:solidFill>
                  <a:srgbClr val="FFFF00"/>
                </a:solidFill>
              </a:rPr>
              <a:t> </a:t>
            </a:r>
            <a:r>
              <a:rPr altLang="en-US" b="1" sz="4200" i="1" lang="en-GB">
                <a:solidFill>
                  <a:srgbClr val="FFFF00"/>
                </a:solidFill>
              </a:rPr>
              <a:t>ম</a:t>
            </a:r>
            <a:r>
              <a:rPr altLang="en-US" b="1" sz="4200" i="1" lang="en-GB">
                <a:solidFill>
                  <a:srgbClr val="FFFF00"/>
                </a:solidFill>
              </a:rPr>
              <a:t>ন</a:t>
            </a:r>
            <a:r>
              <a:rPr altLang="en-US" b="1" sz="4200" i="1" lang="en-GB">
                <a:solidFill>
                  <a:srgbClr val="FFFF00"/>
                </a:solidFill>
              </a:rPr>
              <a:t>ো</a:t>
            </a:r>
            <a:r>
              <a:rPr altLang="en-US" b="1" sz="4200" i="1" lang="en-GB">
                <a:solidFill>
                  <a:srgbClr val="FFFF00"/>
                </a:solidFill>
              </a:rPr>
              <a:t>য</a:t>
            </a:r>
            <a:r>
              <a:rPr altLang="en-US" b="1" sz="4200" i="1" lang="en-GB">
                <a:solidFill>
                  <a:srgbClr val="FFFF00"/>
                </a:solidFill>
              </a:rPr>
              <a:t>ো</a:t>
            </a:r>
            <a:r>
              <a:rPr altLang="en-US" b="1" sz="4200" i="1" lang="en-GB">
                <a:solidFill>
                  <a:srgbClr val="FFFF00"/>
                </a:solidFill>
              </a:rPr>
              <a:t>গ</a:t>
            </a:r>
            <a:r>
              <a:rPr altLang="en-GB" b="1" sz="4200" i="1" lang="en-US">
                <a:solidFill>
                  <a:srgbClr val="FFFF00"/>
                </a:solidFill>
              </a:rPr>
              <a:t> </a:t>
            </a:r>
            <a:r>
              <a:rPr altLang="en-US" b="1" sz="4200" i="1" lang="en-GB">
                <a:solidFill>
                  <a:srgbClr val="FFFF00"/>
                </a:solidFill>
              </a:rPr>
              <a:t>স</a:t>
            </a:r>
            <a:r>
              <a:rPr altLang="en-US" b="1" sz="4200" i="1" lang="en-GB">
                <a:solidFill>
                  <a:srgbClr val="FFFF00"/>
                </a:solidFill>
              </a:rPr>
              <a:t>হ</a:t>
            </a:r>
            <a:r>
              <a:rPr altLang="en-US" b="1" sz="4200" i="1" lang="en-GB">
                <a:solidFill>
                  <a:srgbClr val="FFFF00"/>
                </a:solidFill>
              </a:rPr>
              <a:t>ক</a:t>
            </a:r>
            <a:r>
              <a:rPr altLang="en-US" b="1" sz="4200" i="1" lang="en-GB">
                <a:solidFill>
                  <a:srgbClr val="FFFF00"/>
                </a:solidFill>
              </a:rPr>
              <a:t>া</a:t>
            </a:r>
            <a:r>
              <a:rPr altLang="en-US" b="1" sz="4200" i="1" lang="en-GB">
                <a:solidFill>
                  <a:srgbClr val="FFFF00"/>
                </a:solidFill>
              </a:rPr>
              <a:t>র</a:t>
            </a:r>
            <a:r>
              <a:rPr altLang="en-US" b="1" sz="4200" i="1" lang="en-GB">
                <a:solidFill>
                  <a:srgbClr val="FFFF00"/>
                </a:solidFill>
              </a:rPr>
              <a:t>ে</a:t>
            </a:r>
            <a:r>
              <a:rPr altLang="en-GB" b="1" sz="4200" i="1" lang="en-US">
                <a:solidFill>
                  <a:srgbClr val="FFFF00"/>
                </a:solidFill>
              </a:rPr>
              <a:t> </a:t>
            </a:r>
            <a:r>
              <a:rPr altLang="en-US" b="1" sz="4200" i="1" lang="en-GB">
                <a:solidFill>
                  <a:srgbClr val="FFFF00"/>
                </a:solidFill>
              </a:rPr>
              <a:t>ক</a:t>
            </a:r>
            <a:r>
              <a:rPr altLang="en-US" b="1" sz="4200" i="1" lang="en-GB">
                <a:solidFill>
                  <a:srgbClr val="FFFF00"/>
                </a:solidFill>
              </a:rPr>
              <a:t>্</a:t>
            </a:r>
            <a:r>
              <a:rPr altLang="en-US" b="1" sz="4200" i="1" lang="en-GB">
                <a:solidFill>
                  <a:srgbClr val="FFFF00"/>
                </a:solidFill>
              </a:rPr>
              <a:t>ল</a:t>
            </a:r>
            <a:r>
              <a:rPr altLang="en-US" b="1" sz="4200" i="1" lang="en-GB">
                <a:solidFill>
                  <a:srgbClr val="FFFF00"/>
                </a:solidFill>
              </a:rPr>
              <a:t>া</a:t>
            </a:r>
            <a:r>
              <a:rPr altLang="en-US" b="1" sz="4200" i="1" lang="en-GB">
                <a:solidFill>
                  <a:srgbClr val="FFFF00"/>
                </a:solidFill>
              </a:rPr>
              <a:t>স</a:t>
            </a:r>
            <a:r>
              <a:rPr altLang="en-GB" b="1" sz="4200" i="1" lang="en-US">
                <a:solidFill>
                  <a:srgbClr val="FFFF00"/>
                </a:solidFill>
              </a:rPr>
              <a:t> </a:t>
            </a:r>
            <a:r>
              <a:rPr altLang="en-US" b="1" sz="4200" i="1" lang="en-GB">
                <a:solidFill>
                  <a:srgbClr val="FFFF00"/>
                </a:solidFill>
              </a:rPr>
              <a:t>ট</a:t>
            </a:r>
            <a:r>
              <a:rPr altLang="en-US" b="1" sz="4200" i="1" lang="en-GB">
                <a:solidFill>
                  <a:srgbClr val="FFFF00"/>
                </a:solidFill>
              </a:rPr>
              <a:t>ি</a:t>
            </a:r>
            <a:r>
              <a:rPr altLang="en-GB" b="1" sz="4200" i="1" lang="en-US">
                <a:solidFill>
                  <a:srgbClr val="FFFF00"/>
                </a:solidFill>
              </a:rPr>
              <a:t> </a:t>
            </a:r>
            <a:r>
              <a:rPr altLang="en-US" b="1" sz="4200" i="1" lang="en-GB">
                <a:solidFill>
                  <a:srgbClr val="FFFF00"/>
                </a:solidFill>
              </a:rPr>
              <a:t>দ</a:t>
            </a:r>
            <a:r>
              <a:rPr altLang="en-US" b="1" sz="4200" i="1" lang="en-GB">
                <a:solidFill>
                  <a:srgbClr val="FFFF00"/>
                </a:solidFill>
              </a:rPr>
              <a:t>ে</a:t>
            </a:r>
            <a:r>
              <a:rPr altLang="en-US" b="1" sz="4200" i="1" lang="en-GB">
                <a:solidFill>
                  <a:srgbClr val="FFFF00"/>
                </a:solidFill>
              </a:rPr>
              <a:t>খ</a:t>
            </a:r>
            <a:r>
              <a:rPr altLang="en-US" b="1" sz="4200" i="1" lang="en-GB">
                <a:solidFill>
                  <a:srgbClr val="FFFF00"/>
                </a:solidFill>
              </a:rPr>
              <a:t>া</a:t>
            </a:r>
            <a:r>
              <a:rPr altLang="en-US" b="1" sz="4200" i="1" lang="en-GB">
                <a:solidFill>
                  <a:srgbClr val="FFFF00"/>
                </a:solidFill>
              </a:rPr>
              <a:t>র</a:t>
            </a:r>
            <a:r>
              <a:rPr altLang="en-GB" b="1" sz="4200" i="1" lang="en-US">
                <a:solidFill>
                  <a:srgbClr val="FFFF00"/>
                </a:solidFill>
              </a:rPr>
              <a:t> </a:t>
            </a:r>
            <a:r>
              <a:rPr altLang="en-US" b="1" sz="4200" i="1" lang="en-GB">
                <a:solidFill>
                  <a:srgbClr val="FFFF00"/>
                </a:solidFill>
              </a:rPr>
              <a:t>জ</a:t>
            </a:r>
            <a:r>
              <a:rPr altLang="en-US" b="1" sz="4200" i="1" lang="en-GB">
                <a:solidFill>
                  <a:srgbClr val="FFFF00"/>
                </a:solidFill>
              </a:rPr>
              <a:t>ন</a:t>
            </a:r>
            <a:r>
              <a:rPr altLang="en-US" b="1" sz="4200" i="1" lang="en-GB">
                <a:solidFill>
                  <a:srgbClr val="FFFF00"/>
                </a:solidFill>
              </a:rPr>
              <a:t>্</a:t>
            </a:r>
            <a:r>
              <a:rPr altLang="en-US" b="1" sz="4200" i="1" lang="en-GB">
                <a:solidFill>
                  <a:srgbClr val="FFFF00"/>
                </a:solidFill>
              </a:rPr>
              <a:t>য</a:t>
            </a:r>
            <a:r>
              <a:rPr altLang="en-GB" b="1" sz="4200" i="1" lang="en-US">
                <a:solidFill>
                  <a:srgbClr val="FFFF00"/>
                </a:solidFill>
              </a:rPr>
              <a:t> </a:t>
            </a:r>
            <a:r>
              <a:rPr altLang="en-US" b="1" sz="4200" i="1" lang="en-GB">
                <a:solidFill>
                  <a:srgbClr val="FFFF00"/>
                </a:solidFill>
              </a:rPr>
              <a:t>আপনাদের</a:t>
            </a:r>
            <a:r>
              <a:rPr altLang="en-GB" b="1" sz="4200" i="1" lang="en-US">
                <a:solidFill>
                  <a:srgbClr val="FFFF00"/>
                </a:solidFill>
              </a:rPr>
              <a:t> </a:t>
            </a:r>
            <a:r>
              <a:rPr altLang="en-US" b="1" sz="4200" i="1" lang="en-GB">
                <a:solidFill>
                  <a:srgbClr val="FFFF00"/>
                </a:solidFill>
              </a:rPr>
              <a:t>ক</a:t>
            </a:r>
            <a:r>
              <a:rPr altLang="en-US" b="1" sz="4200" i="1" lang="en-GB">
                <a:solidFill>
                  <a:srgbClr val="FFFF00"/>
                </a:solidFill>
              </a:rPr>
              <a:t>ে</a:t>
            </a:r>
            <a:r>
              <a:rPr altLang="en-GB" b="1" sz="4200" i="1" lang="en-US">
                <a:solidFill>
                  <a:srgbClr val="FFFF00"/>
                </a:solidFill>
              </a:rPr>
              <a:t> </a:t>
            </a:r>
            <a:r>
              <a:rPr altLang="en-US" b="1" sz="4200" i="1" lang="en-GB">
                <a:solidFill>
                  <a:srgbClr val="FFFF00"/>
                </a:solidFill>
              </a:rPr>
              <a:t>আ</a:t>
            </a:r>
            <a:r>
              <a:rPr altLang="en-US" b="1" sz="4200" i="1" lang="en-GB">
                <a:solidFill>
                  <a:srgbClr val="FFFF00"/>
                </a:solidFill>
              </a:rPr>
              <a:t>ন</a:t>
            </a:r>
            <a:r>
              <a:rPr altLang="en-US" b="1" sz="4200" i="1" lang="en-GB">
                <a:solidFill>
                  <a:srgbClr val="FFFF00"/>
                </a:solidFill>
              </a:rPr>
              <a:t>্</a:t>
            </a:r>
            <a:r>
              <a:rPr altLang="en-US" b="1" sz="4200" i="1" lang="en-GB">
                <a:solidFill>
                  <a:srgbClr val="FFFF00"/>
                </a:solidFill>
              </a:rPr>
              <a:t>ত</a:t>
            </a:r>
            <a:r>
              <a:rPr altLang="en-US" b="1" sz="4200" i="1" lang="en-GB">
                <a:solidFill>
                  <a:srgbClr val="FFFF00"/>
                </a:solidFill>
              </a:rPr>
              <a:t>র</a:t>
            </a:r>
            <a:r>
              <a:rPr altLang="en-US" b="1" sz="4200" i="1" lang="en-GB">
                <a:solidFill>
                  <a:srgbClr val="FFFF00"/>
                </a:solidFill>
              </a:rPr>
              <a:t>ি</a:t>
            </a:r>
            <a:r>
              <a:rPr altLang="en-US" b="1" sz="4200" i="1" lang="en-GB">
                <a:solidFill>
                  <a:srgbClr val="FFFF00"/>
                </a:solidFill>
              </a:rPr>
              <a:t>ক</a:t>
            </a:r>
            <a:r>
              <a:rPr altLang="en-GB" b="1" sz="4200" i="1" lang="en-US">
                <a:solidFill>
                  <a:srgbClr val="FFFF00"/>
                </a:solidFill>
              </a:rPr>
              <a:t> </a:t>
            </a:r>
            <a:r>
              <a:rPr altLang="en-US" b="1" sz="4200" i="1" lang="en-GB">
                <a:solidFill>
                  <a:srgbClr val="FFFF00"/>
                </a:solidFill>
              </a:rPr>
              <a:t>ধন্যবাদ</a:t>
            </a:r>
            <a:endParaRPr b="1" sz="4200" i="1" lang="en-GB">
              <a:solidFill>
                <a:srgbClr val="FFFF00"/>
              </a:solidFill>
            </a:endParaRPr>
          </a:p>
        </p:txBody>
      </p:sp>
      <p:sp>
        <p:nvSpPr>
          <p:cNvPr id="1048663" name=""/>
          <p:cNvSpPr txBox="1"/>
          <p:nvPr/>
        </p:nvSpPr>
        <p:spPr>
          <a:xfrm>
            <a:off x="2285999" y="3549394"/>
            <a:ext cx="4834427" cy="1920240"/>
          </a:xfrm>
          <a:prstGeom prst="rect"/>
        </p:spPr>
        <p:txBody>
          <a:bodyPr rtlCol="0" wrap="square">
            <a:spAutoFit/>
          </a:bodyPr>
          <a:p>
            <a:r>
              <a:rPr b="1" sz="6200" i="1" lang="en-GB">
                <a:solidFill>
                  <a:srgbClr val="FFFFFF"/>
                </a:solidFill>
              </a:rPr>
              <a:t>আ</a:t>
            </a:r>
            <a:r>
              <a:rPr b="1" sz="6200" i="1" lang="en-GB">
                <a:solidFill>
                  <a:srgbClr val="FFFFFF"/>
                </a:solidFill>
              </a:rPr>
              <a:t>ল</a:t>
            </a:r>
            <a:r>
              <a:rPr b="1" sz="6200" i="1" lang="en-GB">
                <a:solidFill>
                  <a:srgbClr val="FFFFFF"/>
                </a:solidFill>
              </a:rPr>
              <a:t>্</a:t>
            </a:r>
            <a:r>
              <a:rPr b="1" sz="6200" i="1" lang="en-GB">
                <a:solidFill>
                  <a:srgbClr val="FFFFFF"/>
                </a:solidFill>
              </a:rPr>
              <a:t>ল</a:t>
            </a:r>
            <a:r>
              <a:rPr b="1" sz="6200" i="1" lang="en-GB">
                <a:solidFill>
                  <a:srgbClr val="FFFFFF"/>
                </a:solidFill>
              </a:rPr>
              <a:t>া</a:t>
            </a:r>
            <a:r>
              <a:rPr b="1" sz="6200" i="1" lang="en-GB">
                <a:solidFill>
                  <a:srgbClr val="FFFFFF"/>
                </a:solidFill>
              </a:rPr>
              <a:t>হ</a:t>
            </a:r>
            <a:r>
              <a:rPr altLang="en-GB" b="1" sz="6200" i="1" lang="en-US">
                <a:solidFill>
                  <a:srgbClr val="FFFFFF"/>
                </a:solidFill>
              </a:rPr>
              <a:t> </a:t>
            </a:r>
            <a:r>
              <a:rPr altLang="en-GB" b="1" sz="6200" i="1" lang="en-US">
                <a:solidFill>
                  <a:srgbClr val="FFFFFF"/>
                </a:solidFill>
              </a:rPr>
              <a:t> </a:t>
            </a:r>
            <a:r>
              <a:rPr altLang="en-GB" b="1" sz="6200" i="1" lang="en-US">
                <a:solidFill>
                  <a:srgbClr val="FFFFFF"/>
                </a:solidFill>
              </a:rPr>
              <a:t> </a:t>
            </a:r>
            <a:r>
              <a:rPr altLang="en-GB" b="1" sz="6200" i="1" lang="en-US">
                <a:solidFill>
                  <a:srgbClr val="FFFFFF"/>
                </a:solidFill>
              </a:rPr>
              <a:t> </a:t>
            </a:r>
            <a:r>
              <a:rPr altLang="en-GB" b="1" sz="6200" i="1" lang="en-US">
                <a:solidFill>
                  <a:srgbClr val="FFFFFF"/>
                </a:solidFill>
              </a:rPr>
              <a:t> </a:t>
            </a:r>
            <a:r>
              <a:rPr altLang="en-GB" b="1" sz="6200" i="1" lang="en-US">
                <a:solidFill>
                  <a:srgbClr val="FFFFFF"/>
                </a:solidFill>
              </a:rPr>
              <a:t> </a:t>
            </a:r>
            <a:r>
              <a:rPr altLang="en-GB" b="1" sz="6200" i="1" lang="en-US">
                <a:solidFill>
                  <a:srgbClr val="FFFFFF"/>
                </a:solidFill>
              </a:rPr>
              <a:t> </a:t>
            </a:r>
            <a:endParaRPr b="1" sz="6200" i="1" lang="en-GB">
              <a:solidFill>
                <a:srgbClr val="FFFFFF"/>
              </a:solidFill>
            </a:endParaRPr>
          </a:p>
          <a:p>
            <a:r>
              <a:rPr altLang="en-GB" b="1" sz="6200" i="1" lang="en-US">
                <a:solidFill>
                  <a:srgbClr val="FFFFFF"/>
                </a:solidFill>
              </a:rPr>
              <a:t> </a:t>
            </a:r>
            <a:r>
              <a:rPr altLang="en-GB" b="1" sz="6200" i="1" lang="en-US">
                <a:solidFill>
                  <a:srgbClr val="FFFFFF"/>
                </a:solidFill>
              </a:rPr>
              <a:t> </a:t>
            </a:r>
            <a:r>
              <a:rPr altLang="en-GB" b="1" sz="6200" i="1" lang="en-US">
                <a:solidFill>
                  <a:srgbClr val="FFFFFF"/>
                </a:solidFill>
              </a:rPr>
              <a:t> </a:t>
            </a:r>
            <a:r>
              <a:rPr altLang="en-GB" b="1" sz="6200" i="1" lang="en-US">
                <a:solidFill>
                  <a:srgbClr val="FFFFFF"/>
                </a:solidFill>
              </a:rPr>
              <a:t> </a:t>
            </a:r>
            <a:r>
              <a:rPr altLang="en-GB" b="1" sz="6200" i="1" lang="en-US">
                <a:solidFill>
                  <a:srgbClr val="FFFFFF"/>
                </a:solidFill>
              </a:rPr>
              <a:t> </a:t>
            </a:r>
            <a:r>
              <a:rPr altLang="en-GB" b="1" sz="6200" i="1" lang="en-US">
                <a:solidFill>
                  <a:srgbClr val="FFFFFF"/>
                </a:solidFill>
              </a:rPr>
              <a:t> </a:t>
            </a:r>
            <a:r>
              <a:rPr altLang="en-GB" b="1" sz="6200" i="1" lang="en-US">
                <a:solidFill>
                  <a:srgbClr val="FFFFFF"/>
                </a:solidFill>
              </a:rPr>
              <a:t> </a:t>
            </a:r>
            <a:r>
              <a:rPr altLang="en-GB" b="1" sz="6200" i="1" lang="en-US">
                <a:solidFill>
                  <a:srgbClr val="FFFFFF"/>
                </a:solidFill>
              </a:rPr>
              <a:t> </a:t>
            </a:r>
            <a:r>
              <a:rPr altLang="en-GB" b="1" sz="6200" i="1" lang="en-US">
                <a:solidFill>
                  <a:srgbClr val="FFFFFF"/>
                </a:solidFill>
              </a:rPr>
              <a:t> </a:t>
            </a:r>
            <a:r>
              <a:rPr altLang="en-GB" b="1" sz="6200" i="1" lang="en-US">
                <a:solidFill>
                  <a:srgbClr val="FFFFFF"/>
                </a:solidFill>
              </a:rPr>
              <a:t> </a:t>
            </a:r>
            <a:r>
              <a:rPr altLang="en-US" b="1" sz="6200" i="1" lang="en-GB">
                <a:solidFill>
                  <a:srgbClr val="FFFFFF"/>
                </a:solidFill>
              </a:rPr>
              <a:t>হ</a:t>
            </a:r>
            <a:r>
              <a:rPr altLang="en-US" b="1" sz="6200" i="1" lang="en-GB">
                <a:solidFill>
                  <a:srgbClr val="FFFFFF"/>
                </a:solidFill>
              </a:rPr>
              <a:t>া</a:t>
            </a:r>
            <a:r>
              <a:rPr altLang="en-US" b="1" sz="6200" i="1" lang="en-GB">
                <a:solidFill>
                  <a:srgbClr val="FFFFFF"/>
                </a:solidFill>
              </a:rPr>
              <a:t>ফ</a:t>
            </a:r>
            <a:r>
              <a:rPr altLang="en-US" b="1" sz="6200" i="1" lang="en-GB">
                <a:solidFill>
                  <a:srgbClr val="FFFFFF"/>
                </a:solidFill>
              </a:rPr>
              <a:t>ে</a:t>
            </a:r>
            <a:r>
              <a:rPr altLang="en-US" b="1" sz="6200" i="1" lang="en-GB">
                <a:solidFill>
                  <a:srgbClr val="FFFFFF"/>
                </a:solidFill>
              </a:rPr>
              <a:t>জ</a:t>
            </a:r>
            <a:endParaRPr b="1" sz="6200" i="1" lang="en-GB">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14:window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14" name="Title 1"/>
          <p:cNvSpPr>
            <a:spLocks noGrp="1"/>
          </p:cNvSpPr>
          <p:nvPr>
            <p:ph type="ctrTitle"/>
          </p:nvPr>
        </p:nvSpPr>
        <p:spPr>
          <a:xfrm>
            <a:off x="228600" y="0"/>
            <a:ext cx="8741484" cy="1672051"/>
          </a:xfrm>
          <a:solidFill>
            <a:srgbClr val="000000"/>
          </a:solidFill>
          <a:ln w="63500">
            <a:solidFill>
              <a:srgbClr val="36363D"/>
            </a:solidFill>
            <a:prstDash val="solid"/>
          </a:ln>
        </p:spPr>
        <p:txBody>
          <a:bodyPr anchor="ctr"/>
          <a:p>
            <a:pPr algn="r" indent="-857250" marL="862013">
              <a:buFont typeface="Wingdings" charset="2"/>
              <a:buChar char="u"/>
            </a:pPr>
            <a:r>
              <a:rPr altLang="en-US" b="1" sz="7200" i="1" lang="zh-CN">
                <a:solidFill>
                  <a:srgbClr val="65FF65"/>
                </a:solidFill>
              </a:rPr>
              <a:t>আ</a:t>
            </a:r>
            <a:r>
              <a:rPr altLang="en-US" b="1" sz="7200" i="1" lang="zh-CN">
                <a:solidFill>
                  <a:srgbClr val="65FF65"/>
                </a:solidFill>
              </a:rPr>
              <a:t>ল</a:t>
            </a:r>
            <a:r>
              <a:rPr altLang="en-US" b="1" sz="7200" i="1" lang="zh-CN">
                <a:solidFill>
                  <a:srgbClr val="65FF65"/>
                </a:solidFill>
              </a:rPr>
              <a:t>্</a:t>
            </a:r>
            <a:r>
              <a:rPr altLang="en-US" b="1" sz="7200" i="1" lang="zh-CN">
                <a:solidFill>
                  <a:srgbClr val="65FF65"/>
                </a:solidFill>
              </a:rPr>
              <a:t>ল</a:t>
            </a:r>
            <a:r>
              <a:rPr altLang="en-US" b="1" sz="7200" i="1" lang="zh-CN">
                <a:solidFill>
                  <a:srgbClr val="65FF65"/>
                </a:solidFill>
              </a:rPr>
              <a:t>া</a:t>
            </a:r>
            <a:r>
              <a:rPr altLang="en-US" b="1" sz="7200" i="1" lang="zh-CN">
                <a:solidFill>
                  <a:srgbClr val="65FF65"/>
                </a:solidFill>
              </a:rPr>
              <a:t>হ</a:t>
            </a:r>
            <a:r>
              <a:rPr altLang="zh-CN" b="1" sz="7200" i="1" lang="en-US">
                <a:solidFill>
                  <a:srgbClr val="65FF65"/>
                </a:solidFill>
              </a:rPr>
              <a:t> </a:t>
            </a:r>
            <a:r>
              <a:rPr altLang="en-US" b="1" sz="7200" i="1" lang="zh-CN">
                <a:solidFill>
                  <a:srgbClr val="65FF65"/>
                </a:solidFill>
              </a:rPr>
              <a:t>ম</a:t>
            </a:r>
            <a:r>
              <a:rPr altLang="en-US" b="1" sz="7200" i="1" lang="zh-CN">
                <a:solidFill>
                  <a:srgbClr val="65FF65"/>
                </a:solidFill>
              </a:rPr>
              <a:t>হ</a:t>
            </a:r>
            <a:r>
              <a:rPr altLang="en-US" b="1" sz="7200" i="1" lang="zh-CN">
                <a:solidFill>
                  <a:srgbClr val="65FF65"/>
                </a:solidFill>
              </a:rPr>
              <a:t>া</a:t>
            </a:r>
            <a:r>
              <a:rPr altLang="en-US" b="1" sz="7200" i="1" lang="zh-CN">
                <a:solidFill>
                  <a:srgbClr val="65FF65"/>
                </a:solidFill>
              </a:rPr>
              <a:t>ন</a:t>
            </a:r>
            <a:endParaRPr altLang="zh-CN" b="1" sz="7200" i="1" lang="en-US">
              <a:solidFill>
                <a:srgbClr val="65FF65"/>
              </a:solidFill>
            </a:endParaRPr>
          </a:p>
        </p:txBody>
      </p:sp>
      <p:sp>
        <p:nvSpPr>
          <p:cNvPr id="1048615" name="Subtitle 2"/>
          <p:cNvSpPr>
            <a:spLocks noGrp="1"/>
          </p:cNvSpPr>
          <p:nvPr>
            <p:ph type="subTitle" idx="1"/>
          </p:nvPr>
        </p:nvSpPr>
        <p:spPr/>
        <p:txBody>
          <a:bodyPr/>
          <a:p>
            <a:endParaRPr altLang="zh-CN" lang="en-US"/>
          </a:p>
        </p:txBody>
      </p:sp>
      <p:pic>
        <p:nvPicPr>
          <p:cNvPr id="2097160" name=""/>
          <p:cNvPicPr>
            <a:picLocks/>
          </p:cNvPicPr>
          <p:nvPr/>
        </p:nvPicPr>
        <p:blipFill>
          <a:blip xmlns:r="http://schemas.openxmlformats.org/officeDocument/2006/relationships" r:embed="rId1"/>
          <a:stretch>
            <a:fillRect/>
          </a:stretch>
        </p:blipFill>
        <p:spPr>
          <a:xfrm rot="0">
            <a:off x="228599" y="19295"/>
            <a:ext cx="2615015" cy="1652755"/>
          </a:xfrm>
          <a:prstGeom prst="rect"/>
        </p:spPr>
      </p:pic>
      <p:pic>
        <p:nvPicPr>
          <p:cNvPr id="2097161" name=""/>
          <p:cNvPicPr>
            <a:picLocks/>
          </p:cNvPicPr>
          <p:nvPr/>
        </p:nvPicPr>
        <p:blipFill>
          <a:blip xmlns:r="http://schemas.openxmlformats.org/officeDocument/2006/relationships" r:embed="rId2"/>
          <a:stretch>
            <a:fillRect/>
          </a:stretch>
        </p:blipFill>
        <p:spPr>
          <a:xfrm rot="0">
            <a:off x="261370" y="1672051"/>
            <a:ext cx="8882630" cy="5085047"/>
          </a:xfrm>
          <a:prstGeom prst="rect"/>
        </p:spPr>
      </p:pic>
      <mc:AlternateContent xmlns:mc="http://schemas.openxmlformats.org/markup-compatibility/2006">
        <mc:Choice xmlns:p14="http://schemas.microsoft.com/office/powerpoint/2010/main" Requires="p14">
          <p:contentPart p14:bwMode="auto" r:id="rId3">
            <p14:nvContentPartPr>
              <p14:cNvPr id="1048616" name=""/>
              <p14:cNvContentPartPr/>
              <p14:nvPr/>
            </p14:nvContentPartPr>
            <p14:xfrm>
              <a:off x="1716934" y="2401956"/>
              <a:ext cx="6860436" cy="3057789"/>
            </p14:xfrm>
          </p:contentPart>
        </mc:Choice>
        <mc:Fallback>
          <p:sp>
            <p:nvSpPr>
              <p:cNvPr id="1048616" name=""/>
              <p:cNvSpPr/>
              <p:nvPr/>
            </p:nvSpPr>
            <p:spPr>
              <a:xfrm>
                <a:off x="1716934" y="2401956"/>
                <a:ext cx="6860436" cy="3057789"/>
              </a:xfrm>
            </p:spPr>
          </p:sp>
        </mc:Fallback>
      </mc:AlternateContent>
      <mc:AlternateContent xmlns:mc="http://schemas.openxmlformats.org/markup-compatibility/2006">
        <mc:Choice xmlns:p14="http://schemas.microsoft.com/office/powerpoint/2010/main" Requires="p14">
          <p:contentPart p14:bwMode="auto" r:id="rId4">
            <p14:nvContentPartPr>
              <p14:cNvPr id="1048617" name=""/>
              <p14:cNvContentPartPr/>
              <p14:nvPr/>
            </p14:nvContentPartPr>
            <p14:xfrm>
              <a:off x="484383" y="1992012"/>
              <a:ext cx="3237019" cy="4551671"/>
            </p14:xfrm>
          </p:contentPart>
        </mc:Choice>
        <mc:Fallback>
          <p:sp>
            <p:nvSpPr>
              <p:cNvPr id="1048617" name=""/>
              <p:cNvSpPr/>
              <p:nvPr/>
            </p:nvSpPr>
            <p:spPr>
              <a:xfrm>
                <a:off x="484383" y="1992012"/>
                <a:ext cx="3237019" cy="4551671"/>
              </a:xfrm>
            </p:spPr>
          </p:sp>
        </mc:Fallback>
      </mc:AlternateContent>
      <mc:AlternateContent xmlns:mc="http://schemas.openxmlformats.org/markup-compatibility/2006">
        <mc:Choice xmlns:p14="http://schemas.microsoft.com/office/powerpoint/2010/main" Requires="p14">
          <p:contentPart p14:bwMode="auto" r:id="rId5">
            <p14:nvContentPartPr>
              <p14:cNvPr id="1048618" name=""/>
              <p14:cNvContentPartPr/>
              <p14:nvPr/>
            </p14:nvContentPartPr>
            <p14:xfrm>
              <a:off x="2798238" y="3112425"/>
              <a:ext cx="4204665" cy="2568062"/>
            </p14:xfrm>
          </p:contentPart>
        </mc:Choice>
        <mc:Fallback>
          <p:sp>
            <p:nvSpPr>
              <p:cNvPr id="1048618" name=""/>
              <p:cNvSpPr/>
              <p:nvPr/>
            </p:nvSpPr>
            <p:spPr>
              <a:xfrm>
                <a:off x="2798238" y="3112425"/>
                <a:ext cx="4204665" cy="2568062"/>
              </a:xfrm>
            </p:spPr>
          </p:sp>
        </mc:Fallback>
      </mc:AlternateContent>
      <mc:AlternateContent xmlns:mc="http://schemas.openxmlformats.org/markup-compatibility/2006">
        <mc:Choice xmlns:p14="http://schemas.microsoft.com/office/powerpoint/2010/main" Requires="p14">
          <p:contentPart p14:bwMode="auto" r:id="rId6">
            <p14:nvContentPartPr>
              <p14:cNvPr id="1048619" name=""/>
              <p14:cNvContentPartPr/>
              <p14:nvPr/>
            </p14:nvContentPartPr>
            <p14:xfrm>
              <a:off x="3105095" y="3672630"/>
              <a:ext cx="2323342" cy="303445"/>
            </p14:xfrm>
          </p:contentPart>
        </mc:Choice>
        <mc:Fallback>
          <p:sp>
            <p:nvSpPr>
              <p:cNvPr id="1048619" name=""/>
              <p:cNvSpPr/>
              <p:nvPr/>
            </p:nvSpPr>
            <p:spPr>
              <a:xfrm>
                <a:off x="3105095" y="3672630"/>
                <a:ext cx="2323342" cy="303445"/>
              </a:xfrm>
            </p:spPr>
          </p:sp>
        </mc:Fallback>
      </mc:AlternateContent>
      <mc:AlternateContent xmlns:mc="http://schemas.openxmlformats.org/markup-compatibility/2006">
        <mc:Choice xmlns:p14="http://schemas.microsoft.com/office/powerpoint/2010/main" Requires="p14">
          <p:contentPart p14:bwMode="auto" r:id="rId7">
            <p14:nvContentPartPr>
              <p14:cNvPr id="1048620" name=""/>
              <p14:cNvContentPartPr/>
              <p14:nvPr/>
            </p14:nvContentPartPr>
            <p14:xfrm>
              <a:off x="3156237" y="3392528"/>
              <a:ext cx="5545336" cy="700256"/>
            </p14:xfrm>
          </p:contentPart>
        </mc:Choice>
        <mc:Fallback>
          <p:sp>
            <p:nvSpPr>
              <p:cNvPr id="1048620" name=""/>
              <p:cNvSpPr/>
              <p:nvPr/>
            </p:nvSpPr>
            <p:spPr>
              <a:xfrm>
                <a:off x="3156237" y="3392528"/>
                <a:ext cx="5545336" cy="700256"/>
              </a:xfrm>
            </p:spPr>
          </p:sp>
        </mc:Fallback>
      </mc:AlternateContent>
      <mc:AlternateContent xmlns:mc="http://schemas.openxmlformats.org/markup-compatibility/2006">
        <mc:Choice xmlns:p14="http://schemas.microsoft.com/office/powerpoint/2010/main" Requires="p14">
          <p:contentPart p14:bwMode="auto" r:id="rId8">
            <p14:nvContentPartPr>
              <p14:cNvPr id="1048621" name=""/>
              <p14:cNvContentPartPr/>
              <p14:nvPr/>
            </p14:nvContentPartPr>
            <p14:xfrm>
              <a:off x="31830" y="2076592"/>
              <a:ext cx="2811784" cy="3107920"/>
            </p14:xfrm>
          </p:contentPart>
        </mc:Choice>
        <mc:Fallback>
          <p:sp>
            <p:nvSpPr>
              <p:cNvPr id="1048621" name=""/>
              <p:cNvSpPr/>
              <p:nvPr/>
            </p:nvSpPr>
            <p:spPr>
              <a:xfrm>
                <a:off x="31830" y="2076592"/>
                <a:ext cx="2811784" cy="3107920"/>
              </a:xfrm>
            </p:spPr>
          </p:sp>
        </mc:Fallback>
      </mc:AlternateContent>
      <p:pic>
        <p:nvPicPr>
          <p:cNvPr id="2097162" name=""/>
          <p:cNvPicPr>
            <a:picLocks/>
          </p:cNvPicPr>
          <p:nvPr/>
        </p:nvPicPr>
        <p:blipFill>
          <a:blip xmlns:r="http://schemas.openxmlformats.org/officeDocument/2006/relationships" r:embed="rId9"/>
          <a:stretch>
            <a:fillRect/>
          </a:stretch>
        </p:blipFill>
        <p:spPr>
          <a:xfrm rot="0">
            <a:off x="107378" y="1741101"/>
            <a:ext cx="3219111" cy="4802582"/>
          </a:xfrm>
          <a:prstGeom prst="rect"/>
        </p:spPr>
      </p:pic>
      <p:sp>
        <p:nvSpPr>
          <p:cNvPr id="1048622" name=""/>
          <p:cNvSpPr txBox="1"/>
          <p:nvPr/>
        </p:nvSpPr>
        <p:spPr>
          <a:xfrm>
            <a:off x="4098406" y="1672050"/>
            <a:ext cx="4959340" cy="4866640"/>
          </a:xfrm>
          <a:prstGeom prst="rect"/>
          <a:ln w="63500">
            <a:solidFill>
              <a:srgbClr val="FFFFFF"/>
            </a:solidFill>
            <a:prstDash val="solid"/>
          </a:ln>
        </p:spPr>
        <p:txBody>
          <a:bodyPr rtlCol="0" wrap="square">
            <a:spAutoFit/>
          </a:bodyPr>
          <a:p>
            <a:r>
              <a:rPr altLang="en-GB" b="1" sz="4000" i="0" lang="en-US">
                <a:solidFill>
                  <a:srgbClr val="FFFFFF"/>
                </a:solidFill>
              </a:rPr>
              <a:t> </a:t>
            </a:r>
            <a:r>
              <a:rPr altLang="en-GB" b="1" sz="4000" i="0" lang="en-US">
                <a:solidFill>
                  <a:srgbClr val="FFFFFF"/>
                </a:solidFill>
              </a:rPr>
              <a:t> </a:t>
            </a:r>
            <a:r>
              <a:rPr altLang="en-GB" b="1" sz="4000" i="0" lang="en-US">
                <a:solidFill>
                  <a:srgbClr val="FFFFFF"/>
                </a:solidFill>
              </a:rPr>
              <a:t> </a:t>
            </a:r>
            <a:r>
              <a:rPr altLang="en-GB" b="1" sz="4000" i="0" lang="en-US">
                <a:solidFill>
                  <a:srgbClr val="FFFFFF"/>
                </a:solidFill>
              </a:rPr>
              <a:t> </a:t>
            </a:r>
            <a:r>
              <a:rPr altLang="en-GB" b="1" sz="4000" i="0" lang="en-US">
                <a:solidFill>
                  <a:srgbClr val="FFFFFF"/>
                </a:solidFill>
              </a:rPr>
              <a:t> </a:t>
            </a:r>
            <a:r>
              <a:rPr b="1" sz="4000" i="0" lang="en-GB" u="sng">
                <a:solidFill>
                  <a:srgbClr val="FFFFFF"/>
                </a:solidFill>
              </a:rPr>
              <a:t>প</a:t>
            </a:r>
            <a:r>
              <a:rPr b="1" sz="4000" i="0" lang="en-GB" u="sng">
                <a:solidFill>
                  <a:srgbClr val="FFFFFF"/>
                </a:solidFill>
              </a:rPr>
              <a:t>র</a:t>
            </a:r>
            <a:r>
              <a:rPr b="1" sz="4000" i="0" lang="en-GB" u="sng">
                <a:solidFill>
                  <a:srgbClr val="FFFFFF"/>
                </a:solidFill>
              </a:rPr>
              <a:t>ি</a:t>
            </a:r>
            <a:r>
              <a:rPr b="1" sz="4000" i="0" lang="en-GB" u="sng">
                <a:solidFill>
                  <a:srgbClr val="FFFFFF"/>
                </a:solidFill>
              </a:rPr>
              <a:t>চ</a:t>
            </a:r>
            <a:r>
              <a:rPr b="1" sz="4000" i="0" lang="en-GB" u="sng">
                <a:solidFill>
                  <a:srgbClr val="FFFFFF"/>
                </a:solidFill>
              </a:rPr>
              <a:t>ি</a:t>
            </a:r>
            <a:r>
              <a:rPr b="1" sz="4000" i="0" lang="en-GB" u="sng">
                <a:solidFill>
                  <a:srgbClr val="FFFFFF"/>
                </a:solidFill>
              </a:rPr>
              <a:t>ত</a:t>
            </a:r>
            <a:r>
              <a:rPr b="1" sz="4000" i="0" lang="en-GB" u="sng">
                <a:solidFill>
                  <a:srgbClr val="FFFFFF"/>
                </a:solidFill>
              </a:rPr>
              <a:t>ি</a:t>
            </a:r>
            <a:endParaRPr b="1" sz="4000" i="0" lang="en-GB" u="sng">
              <a:solidFill>
                <a:srgbClr val="FFFFFF"/>
              </a:solidFill>
            </a:endParaRPr>
          </a:p>
          <a:p>
            <a:endParaRPr b="1" sz="4000" i="0" lang="en-GB">
              <a:solidFill>
                <a:srgbClr val="FFFFFF"/>
              </a:solidFill>
            </a:endParaRPr>
          </a:p>
          <a:p>
            <a:r>
              <a:rPr b="1" sz="4000" i="0" lang="en-GB">
                <a:solidFill>
                  <a:srgbClr val="FFFFFF"/>
                </a:solidFill>
              </a:rPr>
              <a:t>মো</a:t>
            </a:r>
            <a:r>
              <a:rPr altLang="en-GB" b="1" sz="4000" i="0" lang="en-US">
                <a:solidFill>
                  <a:srgbClr val="FFFFFF"/>
                </a:solidFill>
              </a:rPr>
              <a:t> </a:t>
            </a:r>
            <a:r>
              <a:rPr altLang="en-US" b="1" sz="4000" i="0" lang="en-GB">
                <a:solidFill>
                  <a:srgbClr val="FFFFFF"/>
                </a:solidFill>
              </a:rPr>
              <a:t>রাকিবুল</a:t>
            </a:r>
            <a:r>
              <a:rPr altLang="en-GB" b="1" sz="4000" i="0" lang="en-US">
                <a:solidFill>
                  <a:srgbClr val="FFFFFF"/>
                </a:solidFill>
              </a:rPr>
              <a:t> </a:t>
            </a:r>
            <a:r>
              <a:rPr altLang="en-US" b="1" sz="4000" i="0" lang="en-GB">
                <a:solidFill>
                  <a:srgbClr val="FFFFFF"/>
                </a:solidFill>
              </a:rPr>
              <a:t>হাসান</a:t>
            </a:r>
            <a:r>
              <a:rPr altLang="en-GB" b="1" sz="4000" i="0" lang="en-US">
                <a:solidFill>
                  <a:srgbClr val="FFFFFF"/>
                </a:solidFill>
              </a:rPr>
              <a:t> </a:t>
            </a:r>
            <a:endParaRPr b="1" sz="4000" i="0" lang="en-GB">
              <a:solidFill>
                <a:srgbClr val="FFFFFF"/>
              </a:solidFill>
            </a:endParaRPr>
          </a:p>
          <a:p>
            <a:r>
              <a:rPr altLang="en-GB" b="1" sz="4000" i="0" lang="en-GB">
                <a:solidFill>
                  <a:srgbClr val="FFFFFF"/>
                </a:solidFill>
              </a:rPr>
              <a:t>ট্রেড</a:t>
            </a:r>
            <a:r>
              <a:rPr altLang="en-GB" b="1" sz="4000" i="0" lang="en-US">
                <a:solidFill>
                  <a:srgbClr val="FFFFFF"/>
                </a:solidFill>
              </a:rPr>
              <a:t> </a:t>
            </a:r>
            <a:r>
              <a:rPr altLang="en-US" b="1" sz="4000" i="0" lang="en-GB">
                <a:solidFill>
                  <a:srgbClr val="FFFFFF"/>
                </a:solidFill>
              </a:rPr>
              <a:t>ইন্সট্রাক্টর</a:t>
            </a:r>
            <a:r>
              <a:rPr altLang="en-GB" b="1" sz="4000" i="0" lang="en-US">
                <a:solidFill>
                  <a:srgbClr val="FFFFFF"/>
                </a:solidFill>
              </a:rPr>
              <a:t> </a:t>
            </a:r>
            <a:endParaRPr b="1" sz="4000" i="0" lang="en-GB">
              <a:solidFill>
                <a:srgbClr val="FFFFFF"/>
              </a:solidFill>
            </a:endParaRPr>
          </a:p>
          <a:p>
            <a:r>
              <a:rPr altLang="en-GB" b="1" sz="4000" i="0" lang="en-GB">
                <a:solidFill>
                  <a:srgbClr val="FFFFFF"/>
                </a:solidFill>
              </a:rPr>
              <a:t>ড্রেস</a:t>
            </a:r>
            <a:r>
              <a:rPr altLang="en-GB" b="1" sz="4000" i="0" lang="en-US">
                <a:solidFill>
                  <a:srgbClr val="FFFFFF"/>
                </a:solidFill>
              </a:rPr>
              <a:t> </a:t>
            </a:r>
            <a:r>
              <a:rPr altLang="en-US" b="1" sz="4000" i="0" lang="en-GB">
                <a:solidFill>
                  <a:srgbClr val="FFFFFF"/>
                </a:solidFill>
              </a:rPr>
              <a:t>মেকিং</a:t>
            </a:r>
            <a:r>
              <a:rPr altLang="en-GB" b="1" sz="4000" i="0" lang="en-US">
                <a:solidFill>
                  <a:srgbClr val="FFFFFF"/>
                </a:solidFill>
              </a:rPr>
              <a:t> </a:t>
            </a:r>
            <a:endParaRPr b="1" sz="4000" i="0" lang="en-GB">
              <a:solidFill>
                <a:srgbClr val="FFFFFF"/>
              </a:solidFill>
            </a:endParaRPr>
          </a:p>
          <a:p>
            <a:r>
              <a:rPr altLang="en-GB" b="1" sz="4000" i="0" lang="en-GB">
                <a:solidFill>
                  <a:srgbClr val="FFFFFF"/>
                </a:solidFill>
              </a:rPr>
              <a:t>মাধাইয়া</a:t>
            </a:r>
            <a:r>
              <a:rPr altLang="en-GB" b="1" sz="4000" i="0" lang="en-US">
                <a:solidFill>
                  <a:srgbClr val="FFFFFF"/>
                </a:solidFill>
              </a:rPr>
              <a:t> </a:t>
            </a:r>
            <a:r>
              <a:rPr altLang="en-US" b="1" sz="4000" i="0" lang="en-GB">
                <a:solidFill>
                  <a:srgbClr val="FFFFFF"/>
                </a:solidFill>
              </a:rPr>
              <a:t>বাজার</a:t>
            </a:r>
            <a:r>
              <a:rPr altLang="en-GB" b="1" sz="4000" i="0" lang="en-US">
                <a:solidFill>
                  <a:srgbClr val="FFFFFF"/>
                </a:solidFill>
              </a:rPr>
              <a:t> </a:t>
            </a:r>
            <a:r>
              <a:rPr altLang="en-US" b="1" sz="4000" i="0" lang="en-GB">
                <a:solidFill>
                  <a:srgbClr val="FFFFFF"/>
                </a:solidFill>
              </a:rPr>
              <a:t>ছাদিম</a:t>
            </a:r>
            <a:r>
              <a:rPr altLang="en-GB" b="1" sz="4000" i="0" lang="en-US">
                <a:solidFill>
                  <a:srgbClr val="FFFFFF"/>
                </a:solidFill>
              </a:rPr>
              <a:t> </a:t>
            </a:r>
            <a:r>
              <a:rPr altLang="en-US" b="1" sz="4000" i="0" lang="en-GB">
                <a:solidFill>
                  <a:srgbClr val="FFFFFF"/>
                </a:solidFill>
              </a:rPr>
              <a:t>উচ্চ</a:t>
            </a:r>
            <a:r>
              <a:rPr altLang="en-GB" b="1" sz="4000" i="0" lang="en-US">
                <a:solidFill>
                  <a:srgbClr val="FFFFFF"/>
                </a:solidFill>
              </a:rPr>
              <a:t> </a:t>
            </a:r>
            <a:r>
              <a:rPr altLang="en-US" b="1" sz="4000" i="0" lang="en-GB">
                <a:solidFill>
                  <a:srgbClr val="FFFFFF"/>
                </a:solidFill>
              </a:rPr>
              <a:t>বিদ্যালয়</a:t>
            </a:r>
            <a:r>
              <a:rPr altLang="en-US" b="1" sz="4000" i="0" lang="en-GB">
                <a:solidFill>
                  <a:srgbClr val="FFFFFF"/>
                </a:solidFill>
              </a:rPr>
              <a:t>।</a:t>
            </a:r>
            <a:endParaRPr b="1" sz="4000" i="0" lang="en-GB">
              <a:solidFill>
                <a:srgbClr val="FFFFFF"/>
              </a:solidFill>
            </a:endParaRPr>
          </a:p>
          <a:p>
            <a:r>
              <a:rPr altLang="en-US" b="1" sz="4000" i="0" lang="en-GB">
                <a:solidFill>
                  <a:srgbClr val="FFFFFF"/>
                </a:solidFill>
              </a:rPr>
              <a:t>চান্দিনা</a:t>
            </a:r>
            <a:r>
              <a:rPr altLang="en-GB" b="1" sz="4000" i="0" lang="en-US">
                <a:solidFill>
                  <a:srgbClr val="FFFFFF"/>
                </a:solidFill>
              </a:rPr>
              <a:t>,</a:t>
            </a:r>
            <a:r>
              <a:rPr altLang="en-US" b="1" sz="4000" i="0" lang="en-GB">
                <a:solidFill>
                  <a:srgbClr val="FFFFFF"/>
                </a:solidFill>
              </a:rPr>
              <a:t>কুমিল্লা</a:t>
            </a:r>
            <a:r>
              <a:rPr altLang="en-US" b="1" sz="4000" i="0" lang="en-GB">
                <a:solidFill>
                  <a:srgbClr val="FFFFFF"/>
                </a:solidFill>
              </a:rPr>
              <a:t>।</a:t>
            </a:r>
            <a:endParaRPr b="1" sz="4000" i="0" lang="en-GB">
              <a:solidFill>
                <a:srgbClr val="FFFFFF"/>
              </a:solidFill>
            </a:endParaRPr>
          </a:p>
        </p:txBody>
      </p:sp>
    </p:spTree>
  </p:cSld>
  <p:clrMapOvr>
    <a:masterClrMapping/>
  </p:clrMapOvr>
  <p:transition spd="slow">
    <p:split dir="ou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pic>
        <p:nvPicPr>
          <p:cNvPr id="2097163" name=""/>
          <p:cNvPicPr>
            <a:picLocks/>
          </p:cNvPicPr>
          <p:nvPr/>
        </p:nvPicPr>
        <p:blipFill>
          <a:blip xmlns:r="http://schemas.openxmlformats.org/officeDocument/2006/relationships" r:embed="rId1"/>
          <a:stretch>
            <a:fillRect/>
          </a:stretch>
        </p:blipFill>
        <p:spPr>
          <a:xfrm rot="0">
            <a:off x="6149793" y="95338"/>
            <a:ext cx="2994207" cy="3956420"/>
          </a:xfrm>
          <a:prstGeom prst="rect"/>
        </p:spPr>
      </p:pic>
      <p:sp>
        <p:nvSpPr>
          <p:cNvPr id="1048627" name=""/>
          <p:cNvSpPr>
            <a:spLocks noGrp="1"/>
          </p:cNvSpPr>
          <p:nvPr>
            <p:ph type="title"/>
          </p:nvPr>
        </p:nvSpPr>
        <p:spPr>
          <a:xfrm>
            <a:off x="108877" y="-355247"/>
            <a:ext cx="8900822" cy="7460459"/>
          </a:xfrm>
          <a:prstGeom prst="rect"/>
          <a:solidFill>
            <a:srgbClr val="36363D"/>
          </a:solidFill>
        </p:spPr>
        <p:txBody>
          <a:bodyPr anchor="b" anchorCtr="1" bIns="45720" lIns="91440" rIns="91440" rtlCol="0" tIns="45720"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pPr algn="ctr">
              <a:lnSpc>
                <a:spcPct val="100000"/>
              </a:lnSpc>
            </a:pPr>
            <a:r>
              <a:rPr altLang="en-US" b="1" lang="en-GB">
                <a:solidFill>
                  <a:srgbClr val="FFCC99"/>
                </a:solidFill>
              </a:rPr>
              <a:t>শ্রেণী</a:t>
            </a:r>
            <a:r>
              <a:rPr altLang="en-GB" b="1" lang="en-US">
                <a:solidFill>
                  <a:srgbClr val="FFCC99"/>
                </a:solidFill>
              </a:rPr>
              <a:t>:</a:t>
            </a:r>
            <a:r>
              <a:rPr altLang="en-GB" b="1" lang="en-US">
                <a:solidFill>
                  <a:srgbClr val="FFCC99"/>
                </a:solidFill>
              </a:rPr>
              <a:t> </a:t>
            </a:r>
            <a:r>
              <a:rPr altLang="en-US" b="1" lang="en-GB">
                <a:solidFill>
                  <a:srgbClr val="FFCC99"/>
                </a:solidFill>
              </a:rPr>
              <a:t>নবম</a:t>
            </a:r>
            <a:r>
              <a:rPr altLang="en-GB" b="1" lang="en-US">
                <a:solidFill>
                  <a:srgbClr val="FFCC99"/>
                </a:solidFill>
              </a:rPr>
              <a:t>(</a:t>
            </a:r>
            <a:r>
              <a:rPr altLang="en-US" b="1" lang="en-GB">
                <a:solidFill>
                  <a:srgbClr val="FFCC99"/>
                </a:solidFill>
              </a:rPr>
              <a:t>ভোকেশনাল</a:t>
            </a:r>
            <a:r>
              <a:rPr altLang="en-GB" b="1" lang="en-US">
                <a:solidFill>
                  <a:srgbClr val="FFCC99"/>
                </a:solidFill>
              </a:rPr>
              <a:t>)</a:t>
            </a:r>
            <a:br>
              <a:rPr altLang="en-GB" b="1" lang="en-US">
                <a:solidFill>
                  <a:srgbClr val="FFCC99"/>
                </a:solidFill>
              </a:rPr>
            </a:br>
            <a:r>
              <a:rPr b="1" lang="en-GB">
                <a:solidFill>
                  <a:srgbClr val="FFCC99"/>
                </a:solidFill>
              </a:rPr>
              <a:t>বিষয়</a:t>
            </a:r>
            <a:r>
              <a:rPr altLang="en-GB" b="1" lang="en-US">
                <a:solidFill>
                  <a:srgbClr val="FFCC99"/>
                </a:solidFill>
              </a:rPr>
              <a:t>:</a:t>
            </a:r>
            <a:r>
              <a:rPr altLang="en-GB" b="1" lang="en-US">
                <a:solidFill>
                  <a:srgbClr val="FFCC99"/>
                </a:solidFill>
              </a:rPr>
              <a:t> </a:t>
            </a:r>
            <a:r>
              <a:rPr altLang="en-US" b="1" lang="en-GB">
                <a:solidFill>
                  <a:srgbClr val="FFCC99"/>
                </a:solidFill>
              </a:rPr>
              <a:t>ড্রেস</a:t>
            </a:r>
            <a:r>
              <a:rPr altLang="en-GB" b="1" lang="en-US">
                <a:solidFill>
                  <a:srgbClr val="FFCC99"/>
                </a:solidFill>
              </a:rPr>
              <a:t> </a:t>
            </a:r>
            <a:r>
              <a:rPr altLang="en-US" b="1" lang="en-GB">
                <a:solidFill>
                  <a:srgbClr val="FFCC99"/>
                </a:solidFill>
              </a:rPr>
              <a:t>মেকিং-২</a:t>
            </a:r>
            <a:br>
              <a:rPr altLang="en-GB" b="1" lang="en-US">
                <a:solidFill>
                  <a:srgbClr val="FFCC99"/>
                </a:solidFill>
              </a:rPr>
            </a:br>
            <a:r>
              <a:rPr altLang="en-US" b="1" lang="en-GB">
                <a:solidFill>
                  <a:srgbClr val="FFCC99"/>
                </a:solidFill>
              </a:rPr>
              <a:t>অধ্যায়</a:t>
            </a:r>
            <a:r>
              <a:rPr altLang="en-GB" b="1" lang="en-US">
                <a:solidFill>
                  <a:srgbClr val="FFCC99"/>
                </a:solidFill>
              </a:rPr>
              <a:t>:</a:t>
            </a:r>
            <a:r>
              <a:rPr altLang="en-GB" b="1" lang="en-US">
                <a:solidFill>
                  <a:srgbClr val="FFCC99"/>
                </a:solidFill>
              </a:rPr>
              <a:t> </a:t>
            </a:r>
            <a:r>
              <a:rPr altLang="en-US" b="1" lang="en-GB">
                <a:solidFill>
                  <a:srgbClr val="FFCC99"/>
                </a:solidFill>
              </a:rPr>
              <a:t>দ</a:t>
            </a:r>
            <a:r>
              <a:rPr altLang="en-US" b="1" lang="en-GB">
                <a:solidFill>
                  <a:srgbClr val="FFCC99"/>
                </a:solidFill>
              </a:rPr>
              <a:t>ু</a:t>
            </a:r>
            <a:r>
              <a:rPr altLang="en-US" b="1" lang="en-GB">
                <a:solidFill>
                  <a:srgbClr val="FFCC99"/>
                </a:solidFill>
              </a:rPr>
              <a:t>ই</a:t>
            </a:r>
            <a:br>
              <a:rPr altLang="bn-BD" b="1" lang="en-US">
                <a:solidFill>
                  <a:srgbClr val="FFCC99"/>
                </a:solidFill>
              </a:rPr>
            </a:br>
            <a:r>
              <a:rPr altLang="bn-BD" b="1" lang="en-US">
                <a:solidFill>
                  <a:srgbClr val="FFCC99"/>
                </a:solidFill>
              </a:rPr>
              <a:t>(</a:t>
            </a:r>
            <a:r>
              <a:rPr altLang="en-US" b="1" lang="bn-BD">
                <a:solidFill>
                  <a:srgbClr val="FFCC99"/>
                </a:solidFill>
              </a:rPr>
              <a:t>সেলাই </a:t>
            </a:r>
            <a:r>
              <a:rPr altLang="en-US" b="1" lang="bn-BD">
                <a:solidFill>
                  <a:srgbClr val="FFCC99"/>
                </a:solidFill>
              </a:rPr>
              <a:t>ও </a:t>
            </a:r>
            <a:r>
              <a:rPr altLang="en-US" b="1" lang="bn-BD">
                <a:solidFill>
                  <a:srgbClr val="FFCC99"/>
                </a:solidFill>
              </a:rPr>
              <a:t>সিম</a:t>
            </a:r>
            <a:r>
              <a:rPr altLang="bn-BD" b="1" lang="en-US">
                <a:solidFill>
                  <a:srgbClr val="FFCC99"/>
                </a:solidFill>
              </a:rPr>
              <a:t>)</a:t>
            </a:r>
            <a:r>
              <a:rPr altLang="en-US" b="1" lang="bn-BD">
                <a:solidFill>
                  <a:srgbClr val="FFCC99"/>
                </a:solidFill>
              </a:rPr>
              <a:t> </a:t>
            </a:r>
            <a:br>
              <a:rPr altLang="en-GB" b="1" lang="en-US">
                <a:solidFill>
                  <a:srgbClr val="FFCC99"/>
                </a:solidFill>
              </a:rPr>
            </a:br>
            <a:endParaRPr b="1" lang="en-GB">
              <a:solidFill>
                <a:srgbClr val="FFCC99"/>
              </a:solidFill>
            </a:endParaRPr>
          </a:p>
        </p:txBody>
      </p:sp>
      <p:pic>
        <p:nvPicPr>
          <p:cNvPr id="2097164" name=""/>
          <p:cNvPicPr>
            <a:picLocks/>
          </p:cNvPicPr>
          <p:nvPr/>
        </p:nvPicPr>
        <p:blipFill>
          <a:blip xmlns:r="http://schemas.openxmlformats.org/officeDocument/2006/relationships" r:embed="rId2"/>
          <a:stretch>
            <a:fillRect/>
          </a:stretch>
        </p:blipFill>
        <p:spPr>
          <a:xfrm rot="0">
            <a:off x="1471221" y="0"/>
            <a:ext cx="6201557" cy="3723882"/>
          </a:xfrm>
          <a:prstGeom prst="rec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0"/>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28" name=""/>
          <p:cNvSpPr>
            <a:spLocks noGrp="1"/>
          </p:cNvSpPr>
          <p:nvPr>
            <p:ph type="ctrTitle"/>
          </p:nvPr>
        </p:nvSpPr>
        <p:spPr>
          <a:xfrm>
            <a:off x="170592" y="273114"/>
            <a:ext cx="8743144" cy="1577371"/>
          </a:xfrm>
          <a:solidFill>
            <a:srgbClr val="36363D"/>
          </a:solidFill>
        </p:spPr>
        <p:txBody>
          <a:bodyPr anchor="ctr" anchorCtr="1">
            <a:normAutofit/>
          </a:bodyPr>
          <a:p>
            <a:r>
              <a:rPr b="1" i="1" lang="en-GB">
                <a:solidFill>
                  <a:srgbClr val="FFFFFF"/>
                </a:solidFill>
              </a:rPr>
              <a:t>সেলাই </a:t>
            </a:r>
            <a:r>
              <a:rPr altLang="en-US" b="1" i="1" lang="en-GB">
                <a:solidFill>
                  <a:srgbClr val="FFFFFF"/>
                </a:solidFill>
              </a:rPr>
              <a:t>ও</a:t>
            </a:r>
            <a:r>
              <a:rPr altLang="en-GB" b="1" i="1" lang="en-US">
                <a:solidFill>
                  <a:srgbClr val="FFFFFF"/>
                </a:solidFill>
              </a:rPr>
              <a:t> </a:t>
            </a:r>
            <a:r>
              <a:rPr altLang="en-US" b="1" i="1" lang="en-GB">
                <a:solidFill>
                  <a:srgbClr val="FFFFFF"/>
                </a:solidFill>
              </a:rPr>
              <a:t>সিম</a:t>
            </a:r>
            <a:endParaRPr b="1" i="1" lang="en-GB">
              <a:solidFill>
                <a:srgbClr val="FFFFFF"/>
              </a:solidFill>
            </a:endParaRPr>
          </a:p>
        </p:txBody>
      </p:sp>
      <p:sp>
        <p:nvSpPr>
          <p:cNvPr id="1048629" name=""/>
          <p:cNvSpPr>
            <a:spLocks noGrp="1"/>
          </p:cNvSpPr>
          <p:nvPr>
            <p:ph type="subTitle" idx="1"/>
          </p:nvPr>
        </p:nvSpPr>
        <p:spPr>
          <a:xfrm>
            <a:off x="170593" y="1980915"/>
            <a:ext cx="8787778" cy="4877083"/>
          </a:xfrm>
          <a:solidFill>
            <a:srgbClr val="000000"/>
          </a:solidFill>
          <a:ln w="25400">
            <a:solidFill>
              <a:srgbClr val="000000"/>
            </a:solidFill>
            <a:prstDash val="solid"/>
          </a:ln>
        </p:spPr>
        <p:txBody>
          <a:bodyPr>
            <a:noAutofit/>
          </a:bodyPr>
          <a:p>
            <a:pPr algn="l"/>
            <a:r>
              <a:rPr b="1" sz="3300" i="1" lang="en-GB">
                <a:solidFill>
                  <a:srgbClr val="FFFFFF"/>
                </a:solidFill>
              </a:rPr>
              <a:t>এ</a:t>
            </a:r>
            <a:r>
              <a:rPr altLang="en-GB" b="1" sz="3300" i="1" lang="en-US">
                <a:solidFill>
                  <a:srgbClr val="FFFFFF"/>
                </a:solidFill>
              </a:rPr>
              <a:t> </a:t>
            </a:r>
            <a:r>
              <a:rPr altLang="en-US" b="1" sz="3300" i="1" lang="en-GB">
                <a:solidFill>
                  <a:srgbClr val="FFFFFF"/>
                </a:solidFill>
              </a:rPr>
              <a:t>অধ্যায়</a:t>
            </a:r>
            <a:r>
              <a:rPr altLang="en-GB" b="1" sz="3300" i="1" lang="en-US">
                <a:solidFill>
                  <a:srgbClr val="FFFFFF"/>
                </a:solidFill>
              </a:rPr>
              <a:t> </a:t>
            </a:r>
            <a:r>
              <a:rPr altLang="en-US" b="1" sz="3300" i="1" lang="en-GB">
                <a:solidFill>
                  <a:srgbClr val="FFFFFF"/>
                </a:solidFill>
              </a:rPr>
              <a:t>থেকে</a:t>
            </a:r>
            <a:r>
              <a:rPr altLang="en-GB" b="1" sz="3300" i="1" lang="en-US">
                <a:solidFill>
                  <a:srgbClr val="FFFFFF"/>
                </a:solidFill>
              </a:rPr>
              <a:t> </a:t>
            </a:r>
            <a:r>
              <a:rPr altLang="en-US" b="1" sz="3300" i="1" lang="en-GB">
                <a:solidFill>
                  <a:srgbClr val="FFFFFF"/>
                </a:solidFill>
              </a:rPr>
              <a:t>আমরা</a:t>
            </a:r>
            <a:r>
              <a:rPr altLang="en-GB" b="1" sz="3300" i="1" lang="en-US">
                <a:solidFill>
                  <a:srgbClr val="FFFFFF"/>
                </a:solidFill>
              </a:rPr>
              <a:t> </a:t>
            </a:r>
            <a:r>
              <a:rPr altLang="en-US" b="1" sz="3300" i="1" lang="en-GB">
                <a:solidFill>
                  <a:srgbClr val="FFFFFF"/>
                </a:solidFill>
              </a:rPr>
              <a:t>যে</a:t>
            </a:r>
            <a:r>
              <a:rPr altLang="en-GB" b="1" sz="3300" i="1" lang="en-US">
                <a:solidFill>
                  <a:srgbClr val="FFFFFF"/>
                </a:solidFill>
              </a:rPr>
              <a:t> </a:t>
            </a:r>
            <a:r>
              <a:rPr altLang="en-US" b="1" sz="3300" i="1" lang="en-GB">
                <a:solidFill>
                  <a:srgbClr val="FFFFFF"/>
                </a:solidFill>
              </a:rPr>
              <a:t>সকল</a:t>
            </a:r>
            <a:r>
              <a:rPr altLang="en-GB" b="1" sz="3300" i="1" lang="en-US">
                <a:solidFill>
                  <a:srgbClr val="FFFFFF"/>
                </a:solidFill>
              </a:rPr>
              <a:t> </a:t>
            </a:r>
            <a:r>
              <a:rPr altLang="en-US" b="1" sz="3300" i="1" lang="en-GB">
                <a:solidFill>
                  <a:srgbClr val="FFFFFF"/>
                </a:solidFill>
              </a:rPr>
              <a:t>বিষয়ে</a:t>
            </a:r>
            <a:r>
              <a:rPr altLang="en-GB" b="1" sz="3300" i="1" lang="en-US">
                <a:solidFill>
                  <a:srgbClr val="FFFFFF"/>
                </a:solidFill>
              </a:rPr>
              <a:t> </a:t>
            </a:r>
            <a:r>
              <a:rPr altLang="en-US" b="1" sz="3300" i="1" lang="en-GB">
                <a:solidFill>
                  <a:srgbClr val="FFFFFF"/>
                </a:solidFill>
              </a:rPr>
              <a:t>ধারণা</a:t>
            </a:r>
            <a:r>
              <a:rPr altLang="en-GB" b="1" sz="3300" i="1" lang="en-US">
                <a:solidFill>
                  <a:srgbClr val="FFFFFF"/>
                </a:solidFill>
              </a:rPr>
              <a:t> </a:t>
            </a:r>
            <a:r>
              <a:rPr altLang="en-US" b="1" sz="3300" i="1" lang="en-GB">
                <a:solidFill>
                  <a:srgbClr val="FFFFFF"/>
                </a:solidFill>
              </a:rPr>
              <a:t>লাভ</a:t>
            </a:r>
            <a:r>
              <a:rPr altLang="en-GB" b="1" sz="3300" i="1" lang="en-US">
                <a:solidFill>
                  <a:srgbClr val="FFFFFF"/>
                </a:solidFill>
              </a:rPr>
              <a:t> </a:t>
            </a:r>
            <a:r>
              <a:rPr altLang="en-US" b="1" sz="3300" i="1" lang="en-GB">
                <a:solidFill>
                  <a:srgbClr val="FFFFFF"/>
                </a:solidFill>
              </a:rPr>
              <a:t>করতে</a:t>
            </a:r>
            <a:r>
              <a:rPr altLang="en-GB" b="1" sz="3300" i="1" lang="en-US">
                <a:solidFill>
                  <a:srgbClr val="FFFFFF"/>
                </a:solidFill>
              </a:rPr>
              <a:t> </a:t>
            </a:r>
            <a:r>
              <a:rPr altLang="en-US" b="1" sz="3300" i="1" lang="en-GB">
                <a:solidFill>
                  <a:srgbClr val="FFFFFF"/>
                </a:solidFill>
              </a:rPr>
              <a:t>পারবো</a:t>
            </a:r>
            <a:r>
              <a:rPr altLang="en-GB" b="1" sz="3300" i="1" lang="en-US">
                <a:solidFill>
                  <a:srgbClr val="FFFFFF"/>
                </a:solidFill>
              </a:rPr>
              <a:t>:</a:t>
            </a:r>
            <a:endParaRPr b="1" sz="3300" i="1" lang="en-GB">
              <a:solidFill>
                <a:srgbClr val="FFFFFF"/>
              </a:solidFill>
            </a:endParaRPr>
          </a:p>
          <a:p>
            <a:pPr algn="l" indent="-457200" marL="457200">
              <a:buFont typeface="+mj-lt"/>
              <a:buAutoNum type="romanLcPeriod" startAt="1"/>
            </a:pPr>
            <a:r>
              <a:rPr altLang="en-US" b="1" sz="3300" i="1" lang="bn-BD">
                <a:solidFill>
                  <a:srgbClr val="FFFFFF"/>
                </a:solidFill>
              </a:rPr>
              <a:t>সেলাই</a:t>
            </a:r>
            <a:r>
              <a:rPr altLang="en-US" b="1" sz="3300" i="1" lang="bn-BD">
                <a:solidFill>
                  <a:srgbClr val="FFFFFF"/>
                </a:solidFill>
              </a:rPr>
              <a:t>য়ের </a:t>
            </a:r>
            <a:r>
              <a:rPr altLang="en-US" b="1" sz="3300" i="1" lang="bn-BD">
                <a:solidFill>
                  <a:srgbClr val="FFFFFF"/>
                </a:solidFill>
              </a:rPr>
              <a:t>সংঞ্জা</a:t>
            </a:r>
            <a:r>
              <a:rPr altLang="bn-BD" b="1" sz="3300" i="1" lang="en-US">
                <a:solidFill>
                  <a:srgbClr val="FFFFFF"/>
                </a:solidFill>
              </a:rPr>
              <a:t>?</a:t>
            </a:r>
            <a:endParaRPr b="1" sz="3300" i="1" lang="en-GB">
              <a:solidFill>
                <a:srgbClr val="FFFFFF"/>
              </a:solidFill>
            </a:endParaRPr>
          </a:p>
          <a:p>
            <a:pPr algn="l" indent="-457200" marL="457200">
              <a:buFont typeface="+mj-lt"/>
              <a:buAutoNum type="romanLcPeriod" startAt="1"/>
            </a:pPr>
            <a:r>
              <a:rPr altLang="bn-BD" b="1" sz="3300" i="1" lang="en-GB">
                <a:solidFill>
                  <a:srgbClr val="FFFFFF"/>
                </a:solidFill>
              </a:rPr>
              <a:t>সেলাইয়ের </a:t>
            </a:r>
            <a:r>
              <a:rPr altLang="bn-BD" b="1" sz="3300" i="1" lang="en-GB">
                <a:solidFill>
                  <a:srgbClr val="FFFFFF"/>
                </a:solidFill>
              </a:rPr>
              <a:t>প্রকারভেদ </a:t>
            </a:r>
            <a:r>
              <a:rPr altLang="en-GB" b="1" sz="3300" i="1" lang="en-US">
                <a:solidFill>
                  <a:srgbClr val="FFFFFF"/>
                </a:solidFill>
              </a:rPr>
              <a:t>?</a:t>
            </a:r>
            <a:endParaRPr b="1" sz="3300" i="1" lang="en-GB">
              <a:solidFill>
                <a:srgbClr val="FFFFFF"/>
              </a:solidFill>
            </a:endParaRPr>
          </a:p>
          <a:p>
            <a:pPr algn="l" indent="-457200" marL="457200">
              <a:buFont typeface="+mj-lt"/>
              <a:buAutoNum type="romanLcPeriod" startAt="1"/>
            </a:pPr>
            <a:r>
              <a:rPr altLang="en-GB" b="1" sz="3300" i="1" lang="en-GB">
                <a:solidFill>
                  <a:srgbClr val="FFFFFF"/>
                </a:solidFill>
              </a:rPr>
              <a:t>প্রকারভেদ </a:t>
            </a:r>
            <a:r>
              <a:rPr altLang="en-GB" b="1" sz="3300" i="1" lang="en-GB">
                <a:solidFill>
                  <a:srgbClr val="FFFFFF"/>
                </a:solidFill>
              </a:rPr>
              <a:t>সমূহ </a:t>
            </a:r>
            <a:r>
              <a:rPr altLang="en-GB" b="1" sz="3300" i="1" lang="en-GB">
                <a:solidFill>
                  <a:srgbClr val="FFFFFF"/>
                </a:solidFill>
              </a:rPr>
              <a:t>আলোচনা?</a:t>
            </a:r>
            <a:endParaRPr b="1" sz="3300" i="1" lang="en-GB">
              <a:solidFill>
                <a:srgbClr val="FFFFFF"/>
              </a:solidFill>
            </a:endParaRPr>
          </a:p>
          <a:p>
            <a:pPr algn="l" indent="-457200" marL="457200">
              <a:buFont typeface="+mj-lt"/>
              <a:buAutoNum type="romanLcPeriod" startAt="1"/>
            </a:pPr>
            <a:r>
              <a:rPr altLang="en-GB" b="1" sz="3300" i="1" lang="en-GB">
                <a:solidFill>
                  <a:srgbClr val="FFFFFF"/>
                </a:solidFill>
              </a:rPr>
              <a:t>স্টিচ</a:t>
            </a:r>
            <a:r>
              <a:rPr altLang="en-GB" b="1" sz="3300" i="1" lang="en-GB">
                <a:solidFill>
                  <a:srgbClr val="FFFFFF"/>
                </a:solidFill>
              </a:rPr>
              <a:t> </a:t>
            </a:r>
            <a:r>
              <a:rPr altLang="en-GB" b="1" sz="3300" i="1" lang="en-GB">
                <a:solidFill>
                  <a:srgbClr val="FFFFFF"/>
                </a:solidFill>
              </a:rPr>
              <a:t>ও</a:t>
            </a:r>
            <a:r>
              <a:rPr altLang="en-GB" b="1" sz="3300" i="1" lang="en-US">
                <a:solidFill>
                  <a:srgbClr val="FFFFFF"/>
                </a:solidFill>
              </a:rPr>
              <a:t> </a:t>
            </a:r>
            <a:r>
              <a:rPr altLang="en-US" b="1" sz="3300" i="1" lang="en-GB">
                <a:solidFill>
                  <a:srgbClr val="FFFFFF"/>
                </a:solidFill>
              </a:rPr>
              <a:t>স্টিচের</a:t>
            </a:r>
            <a:r>
              <a:rPr altLang="en-GB" b="1" sz="3300" i="1" lang="en-GB">
                <a:solidFill>
                  <a:srgbClr val="FFFFFF"/>
                </a:solidFill>
              </a:rPr>
              <a:t> </a:t>
            </a:r>
            <a:r>
              <a:rPr altLang="en-GB" b="1" sz="3300" i="1" lang="en-GB">
                <a:solidFill>
                  <a:srgbClr val="FFFFFF"/>
                </a:solidFill>
              </a:rPr>
              <a:t>গঠন </a:t>
            </a:r>
            <a:r>
              <a:rPr altLang="en-GB" b="1" sz="3300" i="1" lang="en-GB">
                <a:solidFill>
                  <a:srgbClr val="FFFFFF"/>
                </a:solidFill>
              </a:rPr>
              <a:t>প্রকারের </a:t>
            </a:r>
            <a:r>
              <a:rPr altLang="en-GB" b="1" sz="3300" i="1" lang="en-GB">
                <a:solidFill>
                  <a:srgbClr val="FFFFFF"/>
                </a:solidFill>
              </a:rPr>
              <a:t>সংজ্ঞা </a:t>
            </a:r>
            <a:r>
              <a:rPr altLang="en-GB" b="1" sz="3300" i="1" lang="en-US">
                <a:solidFill>
                  <a:srgbClr val="FFFFFF"/>
                </a:solidFill>
              </a:rPr>
              <a:t>?</a:t>
            </a:r>
            <a:endParaRPr b="1" sz="3300" i="1" lang="en-GB">
              <a:solidFill>
                <a:srgbClr val="FFFFFF"/>
              </a:solidFill>
            </a:endParaRPr>
          </a:p>
          <a:p>
            <a:pPr algn="l" indent="-457200" marL="457200">
              <a:buFont typeface="+mj-lt"/>
              <a:buAutoNum type="romanLcPeriod" startAt="1"/>
            </a:pPr>
            <a:r>
              <a:rPr altLang="en-US" b="1" sz="3300" i="1" lang="en-GB">
                <a:solidFill>
                  <a:srgbClr val="FFFFFF"/>
                </a:solidFill>
              </a:rPr>
              <a:t>স্টিচ</a:t>
            </a:r>
            <a:r>
              <a:rPr altLang="en-US" b="1" sz="3300" i="1" lang="en-GB">
                <a:solidFill>
                  <a:srgbClr val="FFFFFF"/>
                </a:solidFill>
              </a:rPr>
              <a:t> </a:t>
            </a:r>
            <a:r>
              <a:rPr altLang="en-US" b="1" sz="3300" i="1" lang="en-GB">
                <a:solidFill>
                  <a:srgbClr val="FFFFFF"/>
                </a:solidFill>
              </a:rPr>
              <a:t>বা</a:t>
            </a:r>
            <a:r>
              <a:rPr altLang="en-GB" b="1" sz="3300" i="1" lang="en-GB">
                <a:solidFill>
                  <a:srgbClr val="FFFFFF"/>
                </a:solidFill>
              </a:rPr>
              <a:t> </a:t>
            </a:r>
            <a:r>
              <a:rPr altLang="en-GB" b="1" sz="3300" i="1" lang="en-GB">
                <a:solidFill>
                  <a:srgbClr val="FFFFFF"/>
                </a:solidFill>
              </a:rPr>
              <a:t>সেলাই </a:t>
            </a:r>
            <a:r>
              <a:rPr altLang="en-GB" b="1" sz="3300" i="1" lang="en-US">
                <a:solidFill>
                  <a:srgbClr val="FFFFFF"/>
                </a:solidFill>
              </a:rPr>
              <a:t> </a:t>
            </a:r>
            <a:r>
              <a:rPr altLang="en-US" b="1" sz="3300" i="1" lang="en-GB">
                <a:solidFill>
                  <a:srgbClr val="FFFFFF"/>
                </a:solidFill>
              </a:rPr>
              <a:t>ক্লাস </a:t>
            </a:r>
            <a:r>
              <a:rPr altLang="en-US" b="1" sz="3300" i="1" lang="en-GB">
                <a:solidFill>
                  <a:srgbClr val="FFFFFF"/>
                </a:solidFill>
              </a:rPr>
              <a:t>সমূহ </a:t>
            </a:r>
            <a:r>
              <a:rPr altLang="en-US" b="1" sz="3300" i="1" lang="en-GB">
                <a:solidFill>
                  <a:srgbClr val="FFFFFF"/>
                </a:solidFill>
              </a:rPr>
              <a:t>সংক্ষেপে </a:t>
            </a:r>
            <a:r>
              <a:rPr altLang="en-GB" b="1" sz="3300" i="1" lang="en-US">
                <a:solidFill>
                  <a:srgbClr val="FFFFFF"/>
                </a:solidFill>
              </a:rPr>
              <a:t> </a:t>
            </a:r>
            <a:r>
              <a:rPr altLang="en-US" b="1" sz="3300" i="1" lang="en-GB">
                <a:solidFill>
                  <a:srgbClr val="FFFFFF"/>
                </a:solidFill>
              </a:rPr>
              <a:t>আলোচনা? </a:t>
            </a:r>
            <a:endParaRPr b="1" sz="3300" i="1" lang="en-GB">
              <a:solidFill>
                <a:srgbClr val="FFFFFF"/>
              </a:solidFill>
            </a:endParaRPr>
          </a:p>
        </p:txBody>
      </p:sp>
    </p:spTree>
  </p:cSld>
  <p:clrMapOvr>
    <a:masterClrMapping/>
  </p:clrMapOvr>
  <p:transition spd="slow">
    <p:comb dir="horz"/>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656" name=""/>
          <p:cNvSpPr>
            <a:spLocks noGrp="1"/>
          </p:cNvSpPr>
          <p:nvPr>
            <p:ph type="title"/>
          </p:nvPr>
        </p:nvSpPr>
        <p:spPr>
          <a:xfrm>
            <a:off x="0" y="134319"/>
            <a:ext cx="9186083" cy="1228381"/>
          </a:xfrm>
          <a:solidFill>
            <a:srgbClr val="D66565"/>
          </a:solidFill>
          <a:ln w="25400">
            <a:solidFill>
              <a:srgbClr val="A82C2C"/>
            </a:solidFill>
            <a:prstDash val="solid"/>
          </a:ln>
        </p:spPr>
        <p:txBody>
          <a:bodyPr/>
          <a:p>
            <a:r>
              <a:rPr altLang="en-US" b="1" i="1" lang="en-US">
                <a:solidFill>
                  <a:srgbClr val="FFFFFF"/>
                </a:solidFill>
              </a:rPr>
              <a:t>স্টিচের</a:t>
            </a:r>
            <a:r>
              <a:rPr altLang="en-US" b="1" i="1" lang="en-US">
                <a:solidFill>
                  <a:srgbClr val="FFFFFF"/>
                </a:solidFill>
              </a:rPr>
              <a:t> </a:t>
            </a:r>
            <a:r>
              <a:rPr altLang="en-US" b="1" i="1" lang="en-US">
                <a:solidFill>
                  <a:srgbClr val="FFFFFF"/>
                </a:solidFill>
              </a:rPr>
              <a:t>ক্লাস</a:t>
            </a:r>
            <a:r>
              <a:rPr altLang="en-US" b="1" i="1" lang="en-US">
                <a:solidFill>
                  <a:srgbClr val="FFFFFF"/>
                </a:solidFill>
              </a:rPr>
              <a:t> </a:t>
            </a:r>
            <a:r>
              <a:rPr altLang="en-US" b="1" i="1" lang="en-US">
                <a:solidFill>
                  <a:srgbClr val="FFFFFF"/>
                </a:solidFill>
              </a:rPr>
              <a:t>ও </a:t>
            </a:r>
            <a:r>
              <a:rPr altLang="en-US" b="1" i="1" lang="en-US">
                <a:solidFill>
                  <a:srgbClr val="FFFFFF"/>
                </a:solidFill>
              </a:rPr>
              <a:t>তার </a:t>
            </a:r>
            <a:r>
              <a:rPr altLang="en-US" b="1" i="1" lang="en-US">
                <a:solidFill>
                  <a:srgbClr val="FFFFFF"/>
                </a:solidFill>
              </a:rPr>
              <a:t>প্রকারভেদ:</a:t>
            </a:r>
            <a:endParaRPr b="1" i="1" lang="en-US">
              <a:solidFill>
                <a:srgbClr val="FFFFFF"/>
              </a:solidFill>
            </a:endParaRPr>
          </a:p>
        </p:txBody>
      </p:sp>
      <p:sp>
        <p:nvSpPr>
          <p:cNvPr id="1048657" name=""/>
          <p:cNvSpPr>
            <a:spLocks noGrp="1"/>
          </p:cNvSpPr>
          <p:nvPr>
            <p:ph idx="1"/>
          </p:nvPr>
        </p:nvSpPr>
        <p:spPr>
          <a:xfrm>
            <a:off x="0" y="1474091"/>
            <a:ext cx="9228587" cy="5238121"/>
          </a:xfrm>
          <a:solidFill>
            <a:srgbClr val="D66565"/>
          </a:solidFill>
          <a:ln w="25400">
            <a:solidFill>
              <a:srgbClr val="A82C2C"/>
            </a:solidFill>
            <a:prstDash val="solid"/>
          </a:ln>
        </p:spPr>
        <p:txBody>
          <a:bodyPr>
            <a:normAutofit/>
          </a:bodyPr>
          <a:p>
            <a:pPr>
              <a:buFont typeface="Wingdings" charset="2"/>
              <a:buChar char="u"/>
            </a:pPr>
            <a:r>
              <a:rPr altLang="en-US" b="1" i="1" lang="en-US">
                <a:solidFill>
                  <a:srgbClr val="FFFFFF"/>
                </a:solidFill>
              </a:rPr>
              <a:t>আমরা </a:t>
            </a:r>
            <a:r>
              <a:rPr altLang="en-US" b="1" i="1" lang="en-US">
                <a:solidFill>
                  <a:srgbClr val="FFFFFF"/>
                </a:solidFill>
              </a:rPr>
              <a:t>যে </a:t>
            </a:r>
            <a:r>
              <a:rPr altLang="en-US" b="1" i="1" lang="en-US">
                <a:solidFill>
                  <a:srgbClr val="FFFFFF"/>
                </a:solidFill>
              </a:rPr>
              <a:t>সকল </a:t>
            </a:r>
            <a:r>
              <a:rPr altLang="en-US" b="1" i="1" lang="en-US">
                <a:solidFill>
                  <a:srgbClr val="FFFFFF"/>
                </a:solidFill>
              </a:rPr>
              <a:t>স্টিচের </a:t>
            </a:r>
            <a:r>
              <a:rPr altLang="en-US" b="1" i="1" lang="en-US">
                <a:solidFill>
                  <a:srgbClr val="FFFFFF"/>
                </a:solidFill>
              </a:rPr>
              <a:t>মাধ্যমে </a:t>
            </a:r>
            <a:r>
              <a:rPr altLang="en-US" b="1" i="1" lang="en-US">
                <a:solidFill>
                  <a:srgbClr val="FFFFFF"/>
                </a:solidFill>
              </a:rPr>
              <a:t>সেলাই </a:t>
            </a:r>
            <a:r>
              <a:rPr altLang="en-US" b="1" i="1" lang="en-US">
                <a:solidFill>
                  <a:srgbClr val="FFFFFF"/>
                </a:solidFill>
              </a:rPr>
              <a:t>করে </a:t>
            </a:r>
            <a:r>
              <a:rPr altLang="en-US" b="1" i="1" lang="en-US">
                <a:solidFill>
                  <a:srgbClr val="FFFFFF"/>
                </a:solidFill>
              </a:rPr>
              <a:t>থাকি </a:t>
            </a:r>
            <a:r>
              <a:rPr altLang="en-US" b="1" i="1" lang="en-US">
                <a:solidFill>
                  <a:srgbClr val="FFFFFF"/>
                </a:solidFill>
              </a:rPr>
              <a:t>তার </a:t>
            </a:r>
            <a:r>
              <a:rPr altLang="en-US" b="1" i="1" lang="en-US">
                <a:solidFill>
                  <a:srgbClr val="FFFFFF"/>
                </a:solidFill>
              </a:rPr>
              <a:t>বিভিন্ন </a:t>
            </a:r>
            <a:r>
              <a:rPr altLang="en-US" b="1" i="1" lang="en-US">
                <a:solidFill>
                  <a:srgbClr val="FFFFFF"/>
                </a:solidFill>
              </a:rPr>
              <a:t>ধাপ </a:t>
            </a:r>
            <a:r>
              <a:rPr altLang="en-US" b="1" i="1" lang="en-US">
                <a:solidFill>
                  <a:srgbClr val="FFFFFF"/>
                </a:solidFill>
              </a:rPr>
              <a:t>বা </a:t>
            </a:r>
            <a:r>
              <a:rPr altLang="en-US" b="1" i="1" lang="en-US">
                <a:solidFill>
                  <a:srgbClr val="FFFFFF"/>
                </a:solidFill>
              </a:rPr>
              <a:t>পদ্ধতি </a:t>
            </a:r>
            <a:r>
              <a:rPr altLang="en-US" b="1" i="1" lang="en-US">
                <a:solidFill>
                  <a:srgbClr val="FFFFFF"/>
                </a:solidFill>
              </a:rPr>
              <a:t>রয়েছে</a:t>
            </a:r>
            <a:r>
              <a:rPr altLang="en-US" b="1" i="1" lang="en-US">
                <a:solidFill>
                  <a:srgbClr val="FFFFFF"/>
                </a:solidFill>
              </a:rPr>
              <a:t>,</a:t>
            </a:r>
            <a:r>
              <a:rPr altLang="en-US" b="1" i="1" lang="en-US">
                <a:solidFill>
                  <a:srgbClr val="FFFFFF"/>
                </a:solidFill>
              </a:rPr>
              <a:t>আ</a:t>
            </a:r>
            <a:r>
              <a:rPr altLang="en-US" b="1" i="1" lang="en-US">
                <a:solidFill>
                  <a:srgbClr val="FFFFFF"/>
                </a:solidFill>
              </a:rPr>
              <a:t>র</a:t>
            </a:r>
            <a:r>
              <a:rPr altLang="en-US" b="1" i="1" lang="en-US">
                <a:solidFill>
                  <a:srgbClr val="FFFFFF"/>
                </a:solidFill>
              </a:rPr>
              <a:t> </a:t>
            </a:r>
            <a:r>
              <a:rPr altLang="en-US" b="1" i="1" lang="en-US">
                <a:solidFill>
                  <a:srgbClr val="FFFFFF"/>
                </a:solidFill>
              </a:rPr>
              <a:t>তাই </a:t>
            </a:r>
            <a:r>
              <a:rPr altLang="en-US" b="1" i="1" lang="en-US">
                <a:solidFill>
                  <a:srgbClr val="FFFFFF"/>
                </a:solidFill>
              </a:rPr>
              <a:t>স্টিচ </a:t>
            </a:r>
            <a:r>
              <a:rPr altLang="en-US" b="1" i="1" lang="en-US">
                <a:solidFill>
                  <a:srgbClr val="FFFFFF"/>
                </a:solidFill>
              </a:rPr>
              <a:t>ক্লাস </a:t>
            </a:r>
            <a:r>
              <a:rPr altLang="en-US" b="1" i="1" lang="en-US">
                <a:solidFill>
                  <a:srgbClr val="FFFFFF"/>
                </a:solidFill>
              </a:rPr>
              <a:t>নামে </a:t>
            </a:r>
            <a:r>
              <a:rPr altLang="en-US" b="1" i="1" lang="en-US">
                <a:solidFill>
                  <a:srgbClr val="FFFFFF"/>
                </a:solidFill>
              </a:rPr>
              <a:t>পরিচিত</a:t>
            </a:r>
            <a:r>
              <a:rPr altLang="en-US" b="1" i="1" lang="en-US">
                <a:solidFill>
                  <a:srgbClr val="FFFFFF"/>
                </a:solidFill>
              </a:rPr>
              <a:t>।</a:t>
            </a:r>
            <a:r>
              <a:rPr altLang="en-US" b="1" i="1" lang="en-US">
                <a:solidFill>
                  <a:srgbClr val="FFFFFF"/>
                </a:solidFill>
              </a:rPr>
              <a:t>স্টিচ </a:t>
            </a:r>
            <a:r>
              <a:rPr altLang="en-US" b="1" i="1" lang="en-US">
                <a:solidFill>
                  <a:srgbClr val="FFFFFF"/>
                </a:solidFill>
              </a:rPr>
              <a:t>ক্লাস </a:t>
            </a:r>
            <a:r>
              <a:rPr altLang="en-US" b="1" i="1" lang="en-US">
                <a:solidFill>
                  <a:srgbClr val="FFFFFF"/>
                </a:solidFill>
              </a:rPr>
              <a:t>সাধারনত</a:t>
            </a:r>
            <a:r>
              <a:rPr altLang="en-US" b="1" i="1" lang="en-US">
                <a:solidFill>
                  <a:srgbClr val="FFFFFF"/>
                </a:solidFill>
              </a:rPr>
              <a:t> </a:t>
            </a:r>
            <a:r>
              <a:rPr altLang="en-US" b="1" i="1" lang="en-US">
                <a:solidFill>
                  <a:srgbClr val="FFFFFF"/>
                </a:solidFill>
              </a:rPr>
              <a:t>৬</a:t>
            </a:r>
            <a:r>
              <a:rPr altLang="en-US" b="1" i="1" lang="en-US">
                <a:solidFill>
                  <a:srgbClr val="FFFFFF"/>
                </a:solidFill>
              </a:rPr>
              <a:t> </a:t>
            </a:r>
            <a:r>
              <a:rPr altLang="en-US" b="1" i="1" lang="en-US">
                <a:solidFill>
                  <a:srgbClr val="FFFFFF"/>
                </a:solidFill>
              </a:rPr>
              <a:t>ভাগে</a:t>
            </a:r>
            <a:r>
              <a:rPr altLang="en-US" b="1" i="1" lang="en-US">
                <a:solidFill>
                  <a:srgbClr val="FFFFFF"/>
                </a:solidFill>
              </a:rPr>
              <a:t> </a:t>
            </a:r>
            <a:r>
              <a:rPr altLang="en-US" b="1" i="1" lang="en-US">
                <a:solidFill>
                  <a:srgbClr val="FFFFFF"/>
                </a:solidFill>
              </a:rPr>
              <a:t>ভাগ</a:t>
            </a:r>
            <a:r>
              <a:rPr altLang="en-US" b="1" i="1" lang="en-US">
                <a:solidFill>
                  <a:srgbClr val="FFFFFF"/>
                </a:solidFill>
              </a:rPr>
              <a:t> </a:t>
            </a:r>
            <a:r>
              <a:rPr altLang="en-US" b="1" i="1" lang="en-US">
                <a:solidFill>
                  <a:srgbClr val="FFFFFF"/>
                </a:solidFill>
              </a:rPr>
              <a:t>করা</a:t>
            </a:r>
            <a:r>
              <a:rPr altLang="en-US" b="1" i="1" lang="en-US">
                <a:solidFill>
                  <a:srgbClr val="FFFFFF"/>
                </a:solidFill>
              </a:rPr>
              <a:t> </a:t>
            </a:r>
            <a:r>
              <a:rPr altLang="en-US" b="1" i="1" lang="en-US">
                <a:solidFill>
                  <a:srgbClr val="FFFFFF"/>
                </a:solidFill>
              </a:rPr>
              <a:t>যায়</a:t>
            </a:r>
            <a:r>
              <a:rPr altLang="en-US" b="1" i="1" lang="en-US">
                <a:solidFill>
                  <a:srgbClr val="FFFFFF"/>
                </a:solidFill>
              </a:rPr>
              <a:t>।</a:t>
            </a:r>
            <a:r>
              <a:rPr altLang="en-US" b="1" i="1" lang="en-US">
                <a:solidFill>
                  <a:srgbClr val="FFFFFF"/>
                </a:solidFill>
              </a:rPr>
              <a:t>যথা:</a:t>
            </a:r>
            <a:endParaRPr b="1" i="1" lang="en-US">
              <a:solidFill>
                <a:srgbClr val="FFFFFF"/>
              </a:solidFill>
            </a:endParaRPr>
          </a:p>
          <a:p>
            <a:pPr indent="-514350" marL="514350">
              <a:buFont typeface="+mj-ea"/>
              <a:buAutoNum type="circleNumDbPlain" startAt="1"/>
            </a:pPr>
            <a:r>
              <a:rPr altLang="en-US" b="1" i="1" lang="en-US">
                <a:solidFill>
                  <a:srgbClr val="FFFFFF"/>
                </a:solidFill>
              </a:rPr>
              <a:t>স্টিচ </a:t>
            </a:r>
            <a:r>
              <a:rPr altLang="en-US" b="1" i="1" lang="en-US">
                <a:solidFill>
                  <a:srgbClr val="FFFFFF"/>
                </a:solidFill>
              </a:rPr>
              <a:t>ক্লাস-১০০(</a:t>
            </a:r>
            <a:r>
              <a:rPr altLang="en-US" b="1" i="1" lang="en-US">
                <a:solidFill>
                  <a:srgbClr val="FFFFFF"/>
                </a:solidFill>
              </a:rPr>
              <a:t>চ</a:t>
            </a:r>
            <a:r>
              <a:rPr altLang="en-US" b="1" i="1" lang="en-US">
                <a:solidFill>
                  <a:srgbClr val="FFFFFF"/>
                </a:solidFill>
              </a:rPr>
              <a:t>ে</a:t>
            </a:r>
            <a:r>
              <a:rPr altLang="en-US" b="1" i="1" lang="en-US">
                <a:solidFill>
                  <a:srgbClr val="FFFFFF"/>
                </a:solidFill>
              </a:rPr>
              <a:t>ই</a:t>
            </a:r>
            <a:r>
              <a:rPr altLang="en-US" b="1" i="1" lang="en-US">
                <a:solidFill>
                  <a:srgbClr val="FFFFFF"/>
                </a:solidFill>
              </a:rPr>
              <a:t>ন</a:t>
            </a:r>
            <a:r>
              <a:rPr altLang="en-US" b="1" i="1" lang="en-US">
                <a:solidFill>
                  <a:srgbClr val="FFFFFF"/>
                </a:solidFill>
              </a:rPr>
              <a:t> </a:t>
            </a:r>
            <a:r>
              <a:rPr altLang="en-US" b="1" i="1" lang="en-US">
                <a:solidFill>
                  <a:srgbClr val="FFFFFF"/>
                </a:solidFill>
              </a:rPr>
              <a:t>স্টিচ) </a:t>
            </a:r>
            <a:endParaRPr b="1" i="1" lang="en-US">
              <a:solidFill>
                <a:srgbClr val="FFFFFF"/>
              </a:solidFill>
            </a:endParaRPr>
          </a:p>
          <a:p>
            <a:pPr indent="-514350" marL="514350">
              <a:buFont typeface="+mj-ea"/>
              <a:buAutoNum type="circleNumDbPlain" startAt="1"/>
            </a:pPr>
            <a:r>
              <a:rPr altLang="en-US" b="1" i="1" lang="en-US">
                <a:solidFill>
                  <a:srgbClr val="FFFFFF"/>
                </a:solidFill>
              </a:rPr>
              <a:t>স্টিচ </a:t>
            </a:r>
            <a:r>
              <a:rPr altLang="en-US" b="1" i="1" lang="en-US">
                <a:solidFill>
                  <a:srgbClr val="FFFFFF"/>
                </a:solidFill>
              </a:rPr>
              <a:t>ক্লাস-২০০(</a:t>
            </a:r>
            <a:r>
              <a:rPr altLang="en-US" b="1" i="1" lang="en-US">
                <a:solidFill>
                  <a:srgbClr val="FFFFFF"/>
                </a:solidFill>
              </a:rPr>
              <a:t>হ</a:t>
            </a:r>
            <a:r>
              <a:rPr altLang="en-US" b="1" i="1" lang="en-US">
                <a:solidFill>
                  <a:srgbClr val="FFFFFF"/>
                </a:solidFill>
              </a:rPr>
              <a:t>্</a:t>
            </a:r>
            <a:r>
              <a:rPr altLang="en-US" b="1" i="1" lang="en-US">
                <a:solidFill>
                  <a:srgbClr val="FFFFFF"/>
                </a:solidFill>
              </a:rPr>
              <a:t>য</a:t>
            </a:r>
            <a:r>
              <a:rPr altLang="en-US" b="1" i="1" lang="en-US">
                <a:solidFill>
                  <a:srgbClr val="FFFFFF"/>
                </a:solidFill>
              </a:rPr>
              <a:t>া</a:t>
            </a:r>
            <a:r>
              <a:rPr altLang="en-US" b="1" i="1" lang="en-US">
                <a:solidFill>
                  <a:srgbClr val="FFFFFF"/>
                </a:solidFill>
              </a:rPr>
              <a:t>ন</a:t>
            </a:r>
            <a:r>
              <a:rPr altLang="en-US" b="1" i="1" lang="en-US">
                <a:solidFill>
                  <a:srgbClr val="FFFFFF"/>
                </a:solidFill>
              </a:rPr>
              <a:t>্</a:t>
            </a:r>
            <a:r>
              <a:rPr altLang="en-US" b="1" i="1" lang="en-US">
                <a:solidFill>
                  <a:srgbClr val="FFFFFF"/>
                </a:solidFill>
              </a:rPr>
              <a:t>ড</a:t>
            </a:r>
            <a:r>
              <a:rPr altLang="en-US" b="1" i="1" lang="en-US">
                <a:solidFill>
                  <a:srgbClr val="FFFFFF"/>
                </a:solidFill>
              </a:rPr>
              <a:t> </a:t>
            </a:r>
            <a:r>
              <a:rPr altLang="en-US" b="1" i="1" lang="en-US">
                <a:solidFill>
                  <a:srgbClr val="FFFFFF"/>
                </a:solidFill>
              </a:rPr>
              <a:t>স্টিচ </a:t>
            </a:r>
            <a:r>
              <a:rPr altLang="en-US" b="1" i="1" lang="en-US">
                <a:solidFill>
                  <a:srgbClr val="FFFFFF"/>
                </a:solidFill>
              </a:rPr>
              <a:t>)</a:t>
            </a:r>
            <a:endParaRPr b="1" i="1" lang="en-US">
              <a:solidFill>
                <a:srgbClr val="FFFFFF"/>
              </a:solidFill>
            </a:endParaRPr>
          </a:p>
          <a:p>
            <a:pPr indent="-514350" marL="514350">
              <a:buFont typeface="+mj-ea"/>
              <a:buAutoNum type="circleNumDbPlain" startAt="1"/>
            </a:pPr>
            <a:r>
              <a:rPr altLang="en-US" b="1" i="1" lang="en-US">
                <a:solidFill>
                  <a:srgbClr val="FFFFFF"/>
                </a:solidFill>
              </a:rPr>
              <a:t>স্টিচ </a:t>
            </a:r>
            <a:r>
              <a:rPr altLang="en-US" b="1" i="1" lang="en-US">
                <a:solidFill>
                  <a:srgbClr val="FFFFFF"/>
                </a:solidFill>
              </a:rPr>
              <a:t>ক্লাস-৩০০(</a:t>
            </a:r>
            <a:r>
              <a:rPr altLang="en-US" b="1" i="1" lang="en-US">
                <a:solidFill>
                  <a:srgbClr val="FFFFFF"/>
                </a:solidFill>
              </a:rPr>
              <a:t>ল</a:t>
            </a:r>
            <a:r>
              <a:rPr altLang="en-US" b="1" i="1" lang="en-US">
                <a:solidFill>
                  <a:srgbClr val="FFFFFF"/>
                </a:solidFill>
              </a:rPr>
              <a:t>ক</a:t>
            </a:r>
            <a:r>
              <a:rPr altLang="en-US" b="1" i="1" lang="en-US">
                <a:solidFill>
                  <a:srgbClr val="FFFFFF"/>
                </a:solidFill>
              </a:rPr>
              <a:t> </a:t>
            </a:r>
            <a:r>
              <a:rPr altLang="en-US" b="1" i="1" lang="en-US">
                <a:solidFill>
                  <a:srgbClr val="FFFFFF"/>
                </a:solidFill>
              </a:rPr>
              <a:t>স্টিচ) </a:t>
            </a:r>
            <a:endParaRPr b="1" i="1" lang="en-US">
              <a:solidFill>
                <a:srgbClr val="FFFFFF"/>
              </a:solidFill>
            </a:endParaRPr>
          </a:p>
          <a:p>
            <a:pPr indent="-514350" marL="514350">
              <a:buFont typeface="+mj-ea"/>
              <a:buAutoNum type="circleNumDbPlain" startAt="1"/>
            </a:pPr>
            <a:r>
              <a:rPr altLang="en-US" b="1" i="1" lang="en-US">
                <a:solidFill>
                  <a:srgbClr val="FFFFFF"/>
                </a:solidFill>
              </a:rPr>
              <a:t>স্টিচ </a:t>
            </a:r>
            <a:r>
              <a:rPr altLang="en-US" b="1" i="1" lang="en-US">
                <a:solidFill>
                  <a:srgbClr val="FFFFFF"/>
                </a:solidFill>
              </a:rPr>
              <a:t>ক্লাস-৪০০</a:t>
            </a:r>
            <a:r>
              <a:rPr altLang="en-US" b="1" i="1" lang="en-US">
                <a:solidFill>
                  <a:srgbClr val="FFFFFF"/>
                </a:solidFill>
              </a:rPr>
              <a:t>(</a:t>
            </a:r>
            <a:r>
              <a:rPr altLang="en-US" b="1" i="1" lang="en-US">
                <a:solidFill>
                  <a:srgbClr val="FFFFFF"/>
                </a:solidFill>
              </a:rPr>
              <a:t>ম</a:t>
            </a:r>
            <a:r>
              <a:rPr altLang="en-US" b="1" i="1" lang="en-US">
                <a:solidFill>
                  <a:srgbClr val="FFFFFF"/>
                </a:solidFill>
              </a:rPr>
              <a:t>া</a:t>
            </a:r>
            <a:r>
              <a:rPr altLang="en-US" b="1" i="1" lang="en-US">
                <a:solidFill>
                  <a:srgbClr val="FFFFFF"/>
                </a:solidFill>
              </a:rPr>
              <a:t>ল</a:t>
            </a:r>
            <a:r>
              <a:rPr altLang="en-US" b="1" i="1" lang="en-US">
                <a:solidFill>
                  <a:srgbClr val="FFFFFF"/>
                </a:solidFill>
              </a:rPr>
              <a:t>্</a:t>
            </a:r>
            <a:r>
              <a:rPr altLang="en-US" b="1" i="1" lang="en-US">
                <a:solidFill>
                  <a:srgbClr val="FFFFFF"/>
                </a:solidFill>
              </a:rPr>
              <a:t>ট</a:t>
            </a:r>
            <a:r>
              <a:rPr altLang="en-US" b="1" i="1" lang="en-US">
                <a:solidFill>
                  <a:srgbClr val="FFFFFF"/>
                </a:solidFill>
              </a:rPr>
              <a:t>ি</a:t>
            </a:r>
            <a:r>
              <a:rPr altLang="en-US" b="1" i="1" lang="en-US">
                <a:solidFill>
                  <a:srgbClr val="FFFFFF"/>
                </a:solidFill>
              </a:rPr>
              <a:t> </a:t>
            </a:r>
            <a:r>
              <a:rPr altLang="en-US" b="1" i="1" lang="en-US">
                <a:solidFill>
                  <a:srgbClr val="FFFFFF"/>
                </a:solidFill>
              </a:rPr>
              <a:t>থ্রেড </a:t>
            </a:r>
            <a:r>
              <a:rPr altLang="en-US" b="1" i="1" lang="en-US">
                <a:solidFill>
                  <a:srgbClr val="FFFFFF"/>
                </a:solidFill>
              </a:rPr>
              <a:t>চেইন </a:t>
            </a:r>
            <a:r>
              <a:rPr altLang="en-US" b="1" i="1" lang="en-US">
                <a:solidFill>
                  <a:srgbClr val="FFFFFF"/>
                </a:solidFill>
              </a:rPr>
              <a:t>স্টিচ </a:t>
            </a:r>
            <a:r>
              <a:rPr altLang="en-US" b="1" i="1" lang="en-US">
                <a:solidFill>
                  <a:srgbClr val="FFFFFF"/>
                </a:solidFill>
              </a:rPr>
              <a:t>)</a:t>
            </a:r>
            <a:endParaRPr b="1" i="1" lang="en-US">
              <a:solidFill>
                <a:srgbClr val="FFFFFF"/>
              </a:solidFill>
            </a:endParaRPr>
          </a:p>
          <a:p>
            <a:pPr indent="-514350" marL="514350">
              <a:buFont typeface="+mj-ea"/>
              <a:buAutoNum type="circleNumDbPlain" startAt="1"/>
            </a:pPr>
            <a:r>
              <a:rPr altLang="en-US" b="1" i="1" lang="en-US">
                <a:solidFill>
                  <a:srgbClr val="FFFFFF"/>
                </a:solidFill>
              </a:rPr>
              <a:t>স্টিচ </a:t>
            </a:r>
            <a:r>
              <a:rPr altLang="en-US" b="1" i="1" lang="en-US">
                <a:solidFill>
                  <a:srgbClr val="FFFFFF"/>
                </a:solidFill>
              </a:rPr>
              <a:t>ক্লাস-৫০০(</a:t>
            </a:r>
            <a:r>
              <a:rPr altLang="en-US" b="1" i="1" lang="en-US">
                <a:solidFill>
                  <a:srgbClr val="FFFFFF"/>
                </a:solidFill>
              </a:rPr>
              <a:t>ও</a:t>
            </a:r>
            <a:r>
              <a:rPr altLang="en-US" b="1" i="1" lang="en-US">
                <a:solidFill>
                  <a:srgbClr val="FFFFFF"/>
                </a:solidFill>
              </a:rPr>
              <a:t>ভ</a:t>
            </a:r>
            <a:r>
              <a:rPr altLang="en-US" b="1" i="1" lang="en-US">
                <a:solidFill>
                  <a:srgbClr val="FFFFFF"/>
                </a:solidFill>
              </a:rPr>
              <a:t>া</a:t>
            </a:r>
            <a:r>
              <a:rPr altLang="en-US" b="1" i="1" lang="en-US">
                <a:solidFill>
                  <a:srgbClr val="FFFFFF"/>
                </a:solidFill>
              </a:rPr>
              <a:t>র</a:t>
            </a:r>
            <a:r>
              <a:rPr altLang="en-US" b="1" i="1" lang="en-US">
                <a:solidFill>
                  <a:srgbClr val="FFFFFF"/>
                </a:solidFill>
              </a:rPr>
              <a:t> </a:t>
            </a:r>
            <a:r>
              <a:rPr altLang="en-US" b="1" i="1" lang="en-US">
                <a:solidFill>
                  <a:srgbClr val="FFFFFF"/>
                </a:solidFill>
              </a:rPr>
              <a:t>এজ </a:t>
            </a:r>
            <a:r>
              <a:rPr altLang="en-US" b="1" i="1" lang="en-US">
                <a:solidFill>
                  <a:srgbClr val="FFFFFF"/>
                </a:solidFill>
              </a:rPr>
              <a:t>স্টিচ) </a:t>
            </a:r>
            <a:endParaRPr b="1" i="1" lang="en-US">
              <a:solidFill>
                <a:srgbClr val="FFFFFF"/>
              </a:solidFill>
            </a:endParaRPr>
          </a:p>
          <a:p>
            <a:pPr indent="-514350" marL="514350">
              <a:buFont typeface="+mj-ea"/>
              <a:buAutoNum type="circleNumDbPlain" startAt="1"/>
            </a:pPr>
            <a:r>
              <a:rPr altLang="en-US" b="1" i="1" lang="en-US">
                <a:solidFill>
                  <a:srgbClr val="FFFFFF"/>
                </a:solidFill>
              </a:rPr>
              <a:t>স্টিচ </a:t>
            </a:r>
            <a:r>
              <a:rPr altLang="en-US" b="1" i="1" lang="en-US">
                <a:solidFill>
                  <a:srgbClr val="FFFFFF"/>
                </a:solidFill>
              </a:rPr>
              <a:t>ক্লাস-৬০০(</a:t>
            </a:r>
            <a:r>
              <a:rPr altLang="en-US" b="1" i="1" lang="en-US">
                <a:solidFill>
                  <a:srgbClr val="FFFFFF"/>
                </a:solidFill>
              </a:rPr>
              <a:t>কভারিং </a:t>
            </a:r>
            <a:r>
              <a:rPr altLang="en-US" b="1" i="1" lang="en-US">
                <a:solidFill>
                  <a:srgbClr val="FFFFFF"/>
                </a:solidFill>
              </a:rPr>
              <a:t>চেইন </a:t>
            </a:r>
            <a:r>
              <a:rPr altLang="en-US" b="1" i="1" lang="en-US">
                <a:solidFill>
                  <a:srgbClr val="FFFFFF"/>
                </a:solidFill>
              </a:rPr>
              <a:t>স্টিচ) </a:t>
            </a:r>
            <a:endParaRPr b="1" i="1" lang="en-US">
              <a:solidFill>
                <a:srgbClr val="FFFFFF"/>
              </a:solidFill>
            </a:endParaRPr>
          </a:p>
          <a:p>
            <a:pPr indent="0" marL="0">
              <a:buNone/>
            </a:pPr>
            <a:r>
              <a:rPr altLang="en-US" b="1" i="1" lang="en-US">
                <a:solidFill>
                  <a:srgbClr val="FFFFFF"/>
                </a:solidFill>
              </a:rPr>
              <a:t> </a:t>
            </a:r>
            <a:r>
              <a:rPr altLang="en-US" b="1" i="1" lang="en-US">
                <a:solidFill>
                  <a:srgbClr val="FFFFFF"/>
                </a:solidFill>
              </a:rPr>
              <a:t>এছাড়াও </a:t>
            </a:r>
            <a:r>
              <a:rPr altLang="en-US" b="1" i="1" lang="en-US">
                <a:solidFill>
                  <a:srgbClr val="FFFFFF"/>
                </a:solidFill>
              </a:rPr>
              <a:t>স্টিচ </a:t>
            </a:r>
            <a:r>
              <a:rPr altLang="en-US" b="1" i="1" lang="en-US">
                <a:solidFill>
                  <a:srgbClr val="FFFFFF"/>
                </a:solidFill>
              </a:rPr>
              <a:t>ক্লাস</a:t>
            </a:r>
            <a:r>
              <a:rPr altLang="en-US" b="1" i="1" lang="en-US">
                <a:solidFill>
                  <a:srgbClr val="FFFFFF"/>
                </a:solidFill>
              </a:rPr>
              <a:t>-</a:t>
            </a:r>
            <a:r>
              <a:rPr altLang="en-US" b="1" i="1" lang="en-US">
                <a:solidFill>
                  <a:srgbClr val="FFFFFF"/>
                </a:solidFill>
              </a:rPr>
              <a:t>৭০০</a:t>
            </a:r>
            <a:r>
              <a:rPr altLang="en-US" b="1" i="1" lang="en-US">
                <a:solidFill>
                  <a:srgbClr val="FFFFFF"/>
                </a:solidFill>
              </a:rPr>
              <a:t>(</a:t>
            </a:r>
            <a:r>
              <a:rPr altLang="en-US" b="1" i="1" lang="en-US">
                <a:solidFill>
                  <a:srgbClr val="FFFFFF"/>
                </a:solidFill>
              </a:rPr>
              <a:t>স</a:t>
            </a:r>
            <a:r>
              <a:rPr altLang="en-US" b="1" i="1" lang="en-US">
                <a:solidFill>
                  <a:srgbClr val="FFFFFF"/>
                </a:solidFill>
              </a:rPr>
              <a:t>ি</a:t>
            </a:r>
            <a:r>
              <a:rPr altLang="en-US" b="1" i="1" lang="en-US">
                <a:solidFill>
                  <a:srgbClr val="FFFFFF"/>
                </a:solidFill>
              </a:rPr>
              <a:t>ঙ</a:t>
            </a:r>
            <a:r>
              <a:rPr altLang="en-US" b="1" i="1" lang="en-US">
                <a:solidFill>
                  <a:srgbClr val="FFFFFF"/>
                </a:solidFill>
              </a:rPr>
              <a:t>্</a:t>
            </a:r>
            <a:r>
              <a:rPr altLang="en-US" b="1" i="1" lang="en-US">
                <a:solidFill>
                  <a:srgbClr val="FFFFFF"/>
                </a:solidFill>
              </a:rPr>
              <a:t>গ</a:t>
            </a:r>
            <a:r>
              <a:rPr altLang="en-US" b="1" i="1" lang="en-US">
                <a:solidFill>
                  <a:srgbClr val="FFFFFF"/>
                </a:solidFill>
              </a:rPr>
              <a:t>ে</a:t>
            </a:r>
            <a:r>
              <a:rPr altLang="en-US" b="1" i="1" lang="en-US">
                <a:solidFill>
                  <a:srgbClr val="FFFFFF"/>
                </a:solidFill>
              </a:rPr>
              <a:t>ল</a:t>
            </a:r>
            <a:r>
              <a:rPr altLang="en-US" b="1" i="1" lang="en-US">
                <a:solidFill>
                  <a:srgbClr val="FFFFFF"/>
                </a:solidFill>
              </a:rPr>
              <a:t> </a:t>
            </a:r>
            <a:r>
              <a:rPr altLang="en-US" b="1" i="1" lang="en-US">
                <a:solidFill>
                  <a:srgbClr val="FFFFFF"/>
                </a:solidFill>
              </a:rPr>
              <a:t>থ্রেড </a:t>
            </a:r>
            <a:r>
              <a:rPr altLang="en-US" b="1" i="1" lang="en-US">
                <a:solidFill>
                  <a:srgbClr val="FFFFFF"/>
                </a:solidFill>
              </a:rPr>
              <a:t>ল</a:t>
            </a:r>
            <a:r>
              <a:rPr altLang="en-US" b="1" i="1" lang="en-US">
                <a:solidFill>
                  <a:srgbClr val="FFFFFF"/>
                </a:solidFill>
              </a:rPr>
              <a:t>ক</a:t>
            </a:r>
            <a:r>
              <a:rPr altLang="en-US" b="1" i="1" lang="en-US">
                <a:solidFill>
                  <a:srgbClr val="FFFFFF"/>
                </a:solidFill>
              </a:rPr>
              <a:t> </a:t>
            </a:r>
            <a:r>
              <a:rPr altLang="en-US" b="1" i="1" lang="en-US">
                <a:solidFill>
                  <a:srgbClr val="FFFFFF"/>
                </a:solidFill>
              </a:rPr>
              <a:t>স্টিচ </a:t>
            </a:r>
            <a:r>
              <a:rPr altLang="en-US" b="1" i="1" lang="en-US">
                <a:solidFill>
                  <a:srgbClr val="FFFFFF"/>
                </a:solidFill>
              </a:rPr>
              <a:t>)</a:t>
            </a:r>
            <a:r>
              <a:rPr altLang="en-US" b="1" i="1" lang="en-US">
                <a:solidFill>
                  <a:srgbClr val="FFFFFF"/>
                </a:solidFill>
              </a:rPr>
              <a:t> </a:t>
            </a:r>
            <a:r>
              <a:rPr altLang="en-US" b="1" i="1" lang="en-US">
                <a:solidFill>
                  <a:srgbClr val="FFFFFF"/>
                </a:solidFill>
              </a:rPr>
              <a:t>এবং </a:t>
            </a:r>
            <a:r>
              <a:rPr altLang="en-US" b="1" i="1" lang="en-US">
                <a:solidFill>
                  <a:srgbClr val="FFFFFF"/>
                </a:solidFill>
              </a:rPr>
              <a:t>স্টিচ </a:t>
            </a:r>
            <a:r>
              <a:rPr altLang="en-US" b="1" i="1" lang="en-US">
                <a:solidFill>
                  <a:srgbClr val="FFFFFF"/>
                </a:solidFill>
              </a:rPr>
              <a:t>ক্লাস-৮০০(</a:t>
            </a:r>
            <a:r>
              <a:rPr altLang="en-US" b="1" i="1" lang="en-US">
                <a:solidFill>
                  <a:srgbClr val="FFFFFF"/>
                </a:solidFill>
              </a:rPr>
              <a:t>ক</a:t>
            </a:r>
            <a:r>
              <a:rPr altLang="en-US" b="1" i="1" lang="en-US">
                <a:solidFill>
                  <a:srgbClr val="FFFFFF"/>
                </a:solidFill>
              </a:rPr>
              <a:t>ম</a:t>
            </a:r>
            <a:r>
              <a:rPr altLang="en-US" b="1" i="1" lang="en-US">
                <a:solidFill>
                  <a:srgbClr val="FFFFFF"/>
                </a:solidFill>
              </a:rPr>
              <a:t>্</a:t>
            </a:r>
            <a:r>
              <a:rPr altLang="en-US" b="1" i="1" lang="en-US">
                <a:solidFill>
                  <a:srgbClr val="FFFFFF"/>
                </a:solidFill>
              </a:rPr>
              <a:t>ব</a:t>
            </a:r>
            <a:r>
              <a:rPr altLang="en-US" b="1" i="1" lang="en-US">
                <a:solidFill>
                  <a:srgbClr val="FFFFFF"/>
                </a:solidFill>
              </a:rPr>
              <a:t>ি</a:t>
            </a:r>
            <a:r>
              <a:rPr altLang="en-US" b="1" i="1" lang="en-US">
                <a:solidFill>
                  <a:srgbClr val="FFFFFF"/>
                </a:solidFill>
              </a:rPr>
              <a:t>ন</a:t>
            </a:r>
            <a:r>
              <a:rPr altLang="en-US" b="1" i="1" lang="en-US">
                <a:solidFill>
                  <a:srgbClr val="FFFFFF"/>
                </a:solidFill>
              </a:rPr>
              <a:t>ে</a:t>
            </a:r>
            <a:r>
              <a:rPr altLang="en-US" b="1" i="1" lang="en-US">
                <a:solidFill>
                  <a:srgbClr val="FFFFFF"/>
                </a:solidFill>
              </a:rPr>
              <a:t>শ</a:t>
            </a:r>
            <a:r>
              <a:rPr altLang="en-US" b="1" i="1" lang="en-US">
                <a:solidFill>
                  <a:srgbClr val="FFFFFF"/>
                </a:solidFill>
              </a:rPr>
              <a:t>ন</a:t>
            </a:r>
            <a:r>
              <a:rPr altLang="en-US" b="1" i="1" lang="en-US">
                <a:solidFill>
                  <a:srgbClr val="FFFFFF"/>
                </a:solidFill>
              </a:rPr>
              <a:t> </a:t>
            </a:r>
            <a:r>
              <a:rPr altLang="en-US" b="1" i="1" lang="en-US">
                <a:solidFill>
                  <a:srgbClr val="FFFFFF"/>
                </a:solidFill>
              </a:rPr>
              <a:t>স্টিচ</a:t>
            </a:r>
            <a:r>
              <a:rPr altLang="en-US" b="1" i="1" lang="en-US">
                <a:solidFill>
                  <a:srgbClr val="FFFFFF"/>
                </a:solidFill>
              </a:rPr>
              <a:t>)</a:t>
            </a:r>
            <a:r>
              <a:rPr altLang="en-US" b="1" i="1" lang="en-US">
                <a:solidFill>
                  <a:srgbClr val="FFFFFF"/>
                </a:solidFill>
              </a:rPr>
              <a:t>নামে</a:t>
            </a:r>
            <a:r>
              <a:rPr altLang="en-US" b="1" i="1" lang="en-US">
                <a:solidFill>
                  <a:srgbClr val="FFFFFF"/>
                </a:solidFill>
              </a:rPr>
              <a:t> </a:t>
            </a:r>
            <a:r>
              <a:rPr altLang="en-US" b="1" i="1" lang="en-US">
                <a:solidFill>
                  <a:srgbClr val="FFFFFF"/>
                </a:solidFill>
              </a:rPr>
              <a:t>স্টিচ </a:t>
            </a:r>
            <a:r>
              <a:rPr altLang="en-US" b="1" i="1" lang="en-US">
                <a:solidFill>
                  <a:srgbClr val="FFFFFF"/>
                </a:solidFill>
              </a:rPr>
              <a:t>ক্লাস </a:t>
            </a:r>
            <a:r>
              <a:rPr altLang="en-US" b="1" i="1" lang="en-US">
                <a:solidFill>
                  <a:srgbClr val="FFFFFF"/>
                </a:solidFill>
              </a:rPr>
              <a:t>রয়েছে </a:t>
            </a:r>
            <a:r>
              <a:rPr altLang="en-US" b="1" i="1" lang="en-US">
                <a:solidFill>
                  <a:srgbClr val="FFFFFF"/>
                </a:solidFill>
              </a:rPr>
              <a:t>।</a:t>
            </a:r>
            <a:r>
              <a:rPr altLang="en-US" b="1" i="1" lang="en-US">
                <a:solidFill>
                  <a:srgbClr val="FFFFFF"/>
                </a:solidFill>
              </a:rPr>
              <a:t> </a:t>
            </a:r>
            <a:endParaRPr b="1" i="1"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prism dir="l" isContent="1"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pic>
        <p:nvPicPr>
          <p:cNvPr id="2097169" name=""/>
          <p:cNvPicPr>
            <a:picLocks/>
          </p:cNvPicPr>
          <p:nvPr/>
        </p:nvPicPr>
        <p:blipFill>
          <a:blip xmlns:r="http://schemas.openxmlformats.org/officeDocument/2006/relationships" r:embed="rId1"/>
          <a:stretch>
            <a:fillRect/>
          </a:stretch>
        </p:blipFill>
        <p:spPr>
          <a:xfrm rot="0">
            <a:off x="0" y="0"/>
            <a:ext cx="9205680" cy="6811064"/>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300">
        <p14:pan dir="u"/>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595" name=""/>
          <p:cNvSpPr>
            <a:spLocks noGrp="1"/>
          </p:cNvSpPr>
          <p:nvPr>
            <p:ph type="title"/>
          </p:nvPr>
        </p:nvSpPr>
        <p:spPr>
          <a:xfrm>
            <a:off x="0" y="97878"/>
            <a:ext cx="8967495" cy="888244"/>
          </a:xfrm>
          <a:solidFill>
            <a:srgbClr val="000080"/>
          </a:solidFill>
          <a:ln w="25400">
            <a:solidFill>
              <a:srgbClr val="000060"/>
            </a:solidFill>
            <a:prstDash val="solid"/>
          </a:ln>
        </p:spPr>
        <p:txBody>
          <a:bodyPr/>
          <a:p>
            <a:r>
              <a:rPr altLang="en-US" b="1" i="1" lang="en-US">
                <a:solidFill>
                  <a:srgbClr val="FFFFFF"/>
                </a:solidFill>
              </a:rPr>
              <a:t>স্টিচ </a:t>
            </a:r>
            <a:r>
              <a:rPr altLang="en-US" b="1" i="1" lang="en-US">
                <a:solidFill>
                  <a:srgbClr val="FFFFFF"/>
                </a:solidFill>
              </a:rPr>
              <a:t>ক্লাস-১০০(</a:t>
            </a:r>
            <a:r>
              <a:rPr altLang="en-US" b="1" i="1" lang="en-US">
                <a:solidFill>
                  <a:srgbClr val="FFFFFF"/>
                </a:solidFill>
              </a:rPr>
              <a:t>চ</a:t>
            </a:r>
            <a:r>
              <a:rPr altLang="en-US" b="1" i="1" lang="en-US">
                <a:solidFill>
                  <a:srgbClr val="FFFFFF"/>
                </a:solidFill>
              </a:rPr>
              <a:t>ে</a:t>
            </a:r>
            <a:r>
              <a:rPr altLang="en-US" b="1" i="1" lang="en-US">
                <a:solidFill>
                  <a:srgbClr val="FFFFFF"/>
                </a:solidFill>
              </a:rPr>
              <a:t>ই</a:t>
            </a:r>
            <a:r>
              <a:rPr altLang="en-US" b="1" i="1" lang="en-US">
                <a:solidFill>
                  <a:srgbClr val="FFFFFF"/>
                </a:solidFill>
              </a:rPr>
              <a:t>ন</a:t>
            </a:r>
            <a:r>
              <a:rPr altLang="en-US" b="1" i="1" lang="en-US">
                <a:solidFill>
                  <a:srgbClr val="FFFFFF"/>
                </a:solidFill>
              </a:rPr>
              <a:t> </a:t>
            </a:r>
            <a:r>
              <a:rPr altLang="en-US" b="1" i="1" lang="en-US">
                <a:solidFill>
                  <a:srgbClr val="FFFFFF"/>
                </a:solidFill>
              </a:rPr>
              <a:t>স্টিচ) </a:t>
            </a:r>
            <a:endParaRPr b="1" i="1" lang="en-US">
              <a:solidFill>
                <a:srgbClr val="FFFFFF"/>
              </a:solidFill>
            </a:endParaRPr>
          </a:p>
        </p:txBody>
      </p:sp>
      <p:sp>
        <p:nvSpPr>
          <p:cNvPr id="1048596" name=""/>
          <p:cNvSpPr>
            <a:spLocks noGrp="1"/>
          </p:cNvSpPr>
          <p:nvPr>
            <p:ph idx="1"/>
          </p:nvPr>
        </p:nvSpPr>
        <p:spPr>
          <a:xfrm>
            <a:off x="0" y="1083263"/>
            <a:ext cx="9137508" cy="5624519"/>
          </a:xfrm>
          <a:solidFill>
            <a:srgbClr val="000080"/>
          </a:solidFill>
          <a:ln w="25400">
            <a:solidFill>
              <a:srgbClr val="000060"/>
            </a:solidFill>
            <a:prstDash val="solid"/>
          </a:ln>
        </p:spPr>
        <p:txBody>
          <a:bodyPr/>
          <a:p>
            <a:r>
              <a:rPr altLang="en-US" b="1" i="1" lang="en-US">
                <a:solidFill>
                  <a:srgbClr val="FFFFFF"/>
                </a:solidFill>
              </a:rPr>
              <a:t>এক </a:t>
            </a:r>
            <a:r>
              <a:rPr altLang="en-US" b="1" i="1" lang="en-US">
                <a:solidFill>
                  <a:srgbClr val="FFFFFF"/>
                </a:solidFill>
              </a:rPr>
              <a:t>বা </a:t>
            </a:r>
            <a:r>
              <a:rPr altLang="en-US" b="1" i="1" lang="en-US">
                <a:solidFill>
                  <a:srgbClr val="FFFFFF"/>
                </a:solidFill>
              </a:rPr>
              <a:t>একাধিক </a:t>
            </a:r>
            <a:r>
              <a:rPr altLang="en-US" b="1" i="1" lang="en-US">
                <a:solidFill>
                  <a:srgbClr val="FFFFFF"/>
                </a:solidFill>
              </a:rPr>
              <a:t>সুতা </a:t>
            </a:r>
            <a:r>
              <a:rPr altLang="en-US" b="1" i="1" lang="en-US">
                <a:solidFill>
                  <a:srgbClr val="FFFFFF"/>
                </a:solidFill>
              </a:rPr>
              <a:t>নিডেলের </a:t>
            </a:r>
            <a:r>
              <a:rPr altLang="en-US" b="1" i="1" lang="en-US">
                <a:solidFill>
                  <a:srgbClr val="FFFFFF"/>
                </a:solidFill>
              </a:rPr>
              <a:t>মাধ্যমে </a:t>
            </a:r>
            <a:r>
              <a:rPr altLang="en-US" b="1" i="1" lang="en-US">
                <a:solidFill>
                  <a:srgbClr val="FFFFFF"/>
                </a:solidFill>
              </a:rPr>
              <a:t>ইন্টারলুপের </a:t>
            </a:r>
            <a:r>
              <a:rPr altLang="en-US" b="1" i="1" lang="en-US">
                <a:solidFill>
                  <a:srgbClr val="FFFFFF"/>
                </a:solidFill>
              </a:rPr>
              <a:t>গঠন</a:t>
            </a:r>
            <a:r>
              <a:rPr altLang="en-US" b="1" i="1" lang="en-US">
                <a:solidFill>
                  <a:srgbClr val="FFFFFF"/>
                </a:solidFill>
              </a:rPr>
              <a:t> </a:t>
            </a:r>
            <a:r>
              <a:rPr altLang="en-US" b="1" i="1" lang="en-US">
                <a:solidFill>
                  <a:srgbClr val="FFFFFF"/>
                </a:solidFill>
              </a:rPr>
              <a:t>করে </a:t>
            </a:r>
            <a:r>
              <a:rPr altLang="en-US" b="1" i="1" lang="en-US">
                <a:solidFill>
                  <a:srgbClr val="FFFFFF"/>
                </a:solidFill>
              </a:rPr>
              <a:t>স্টিচগুলো </a:t>
            </a:r>
            <a:r>
              <a:rPr altLang="en-US" b="1" i="1" lang="en-US">
                <a:solidFill>
                  <a:srgbClr val="FFFFFF"/>
                </a:solidFill>
              </a:rPr>
              <a:t>তৈরি </a:t>
            </a:r>
            <a:r>
              <a:rPr altLang="en-US" b="1" i="1" lang="en-US">
                <a:solidFill>
                  <a:srgbClr val="FFFFFF"/>
                </a:solidFill>
              </a:rPr>
              <a:t>করা </a:t>
            </a:r>
            <a:r>
              <a:rPr altLang="en-US" b="1" i="1" lang="en-US">
                <a:solidFill>
                  <a:srgbClr val="FFFFFF"/>
                </a:solidFill>
              </a:rPr>
              <a:t>হয়। </a:t>
            </a:r>
            <a:r>
              <a:rPr altLang="en-US" b="1" i="1" lang="en-US">
                <a:solidFill>
                  <a:srgbClr val="FFFFFF"/>
                </a:solidFill>
              </a:rPr>
              <a:t>স্টিচ </a:t>
            </a:r>
            <a:r>
              <a:rPr altLang="en-US" b="1" i="1" lang="en-US">
                <a:solidFill>
                  <a:srgbClr val="FFFFFF"/>
                </a:solidFill>
              </a:rPr>
              <a:t>ক্লাস-১০০</a:t>
            </a:r>
            <a:r>
              <a:rPr altLang="en-US" b="1" i="1" lang="en-US">
                <a:solidFill>
                  <a:srgbClr val="FFFFFF"/>
                </a:solidFill>
              </a:rPr>
              <a:t> </a:t>
            </a:r>
            <a:r>
              <a:rPr altLang="en-US" b="1" i="1" lang="en-US">
                <a:solidFill>
                  <a:srgbClr val="FFFFFF"/>
                </a:solidFill>
              </a:rPr>
              <a:t>সাধারনত </a:t>
            </a:r>
            <a:r>
              <a:rPr altLang="en-US" b="1" i="1" lang="en-US">
                <a:solidFill>
                  <a:srgbClr val="FFFFFF"/>
                </a:solidFill>
              </a:rPr>
              <a:t>চেইন </a:t>
            </a:r>
            <a:r>
              <a:rPr altLang="en-US" b="1" i="1" lang="en-US">
                <a:solidFill>
                  <a:srgbClr val="FFFFFF"/>
                </a:solidFill>
              </a:rPr>
              <a:t>স্টিচ</a:t>
            </a:r>
            <a:r>
              <a:rPr altLang="en-US" b="1" i="1" lang="en-US">
                <a:solidFill>
                  <a:srgbClr val="FFFFFF"/>
                </a:solidFill>
              </a:rPr>
              <a:t> </a:t>
            </a:r>
            <a:r>
              <a:rPr altLang="en-US" b="1" i="1" lang="en-US">
                <a:solidFill>
                  <a:srgbClr val="FFFFFF"/>
                </a:solidFill>
              </a:rPr>
              <a:t>গঠন</a:t>
            </a:r>
            <a:r>
              <a:rPr altLang="en-US" b="1" i="1" lang="en-US">
                <a:solidFill>
                  <a:srgbClr val="FFFFFF"/>
                </a:solidFill>
              </a:rPr>
              <a:t> </a:t>
            </a:r>
            <a:r>
              <a:rPr altLang="en-US" b="1" i="1" lang="en-US">
                <a:solidFill>
                  <a:srgbClr val="FFFFFF"/>
                </a:solidFill>
              </a:rPr>
              <a:t>করে।</a:t>
            </a:r>
            <a:r>
              <a:rPr altLang="en-US" b="1" i="1" lang="en-US">
                <a:solidFill>
                  <a:srgbClr val="FFFFFF"/>
                </a:solidFill>
              </a:rPr>
              <a:t>সাধারনত </a:t>
            </a:r>
            <a:r>
              <a:rPr altLang="en-US" b="1" i="1" lang="en-US">
                <a:solidFill>
                  <a:srgbClr val="FFFFFF"/>
                </a:solidFill>
              </a:rPr>
              <a:t>সেলাই </a:t>
            </a:r>
            <a:r>
              <a:rPr altLang="en-US" b="1" i="1" lang="en-US">
                <a:solidFill>
                  <a:srgbClr val="FFFFFF"/>
                </a:solidFill>
              </a:rPr>
              <a:t>মেশিনের </a:t>
            </a:r>
            <a:r>
              <a:rPr altLang="en-US" b="1" i="1" lang="en-US">
                <a:solidFill>
                  <a:srgbClr val="FFFFFF"/>
                </a:solidFill>
              </a:rPr>
              <a:t>নিডেলের </a:t>
            </a:r>
            <a:r>
              <a:rPr altLang="en-US" b="1" i="1" lang="en-US">
                <a:solidFill>
                  <a:srgbClr val="FFFFFF"/>
                </a:solidFill>
              </a:rPr>
              <a:t>সুতাসহ </a:t>
            </a:r>
            <a:r>
              <a:rPr altLang="en-US" b="1" i="1" lang="en-US">
                <a:solidFill>
                  <a:srgbClr val="FFFFFF"/>
                </a:solidFill>
              </a:rPr>
              <a:t>কাপড়ের </a:t>
            </a:r>
            <a:r>
              <a:rPr altLang="en-US" b="1" i="1" lang="en-US">
                <a:solidFill>
                  <a:srgbClr val="FFFFFF"/>
                </a:solidFill>
              </a:rPr>
              <a:t>মধ্যে </a:t>
            </a:r>
            <a:r>
              <a:rPr altLang="en-US" b="1" i="1" lang="en-US">
                <a:solidFill>
                  <a:srgbClr val="FFFFFF"/>
                </a:solidFill>
              </a:rPr>
              <a:t>প্রবেশ</a:t>
            </a:r>
            <a:r>
              <a:rPr altLang="en-US" b="1" i="1" lang="en-US">
                <a:solidFill>
                  <a:srgbClr val="FFFFFF"/>
                </a:solidFill>
              </a:rPr>
              <a:t> </a:t>
            </a:r>
            <a:r>
              <a:rPr altLang="en-US" b="1" i="1" lang="en-US">
                <a:solidFill>
                  <a:srgbClr val="FFFFFF"/>
                </a:solidFill>
              </a:rPr>
              <a:t>করে</a:t>
            </a:r>
            <a:r>
              <a:rPr altLang="en-US" b="1" i="1" lang="en-US">
                <a:solidFill>
                  <a:srgbClr val="FFFFFF"/>
                </a:solidFill>
              </a:rPr>
              <a:t> </a:t>
            </a:r>
            <a:r>
              <a:rPr altLang="en-US" b="1" i="1" lang="en-US">
                <a:solidFill>
                  <a:srgbClr val="FFFFFF"/>
                </a:solidFill>
              </a:rPr>
              <a:t>নিডেল</a:t>
            </a:r>
            <a:r>
              <a:rPr altLang="en-US" b="1" i="1" lang="en-US">
                <a:solidFill>
                  <a:srgbClr val="FFFFFF"/>
                </a:solidFill>
              </a:rPr>
              <a:t> </a:t>
            </a:r>
            <a:r>
              <a:rPr altLang="en-US" b="1" i="1" lang="en-US">
                <a:solidFill>
                  <a:srgbClr val="FFFFFF"/>
                </a:solidFill>
              </a:rPr>
              <a:t>সুতার </a:t>
            </a:r>
            <a:r>
              <a:rPr altLang="en-US" b="1" i="1" lang="en-US">
                <a:solidFill>
                  <a:srgbClr val="FFFFFF"/>
                </a:solidFill>
              </a:rPr>
              <a:t>লুপ </a:t>
            </a:r>
            <a:r>
              <a:rPr altLang="en-US" b="1" i="1" lang="en-US">
                <a:solidFill>
                  <a:srgbClr val="FFFFFF"/>
                </a:solidFill>
              </a:rPr>
              <a:t>তৈরি </a:t>
            </a:r>
            <a:r>
              <a:rPr altLang="en-US" b="1" i="1" lang="en-US">
                <a:solidFill>
                  <a:srgbClr val="FFFFFF"/>
                </a:solidFill>
              </a:rPr>
              <a:t>করে </a:t>
            </a:r>
            <a:r>
              <a:rPr altLang="en-US" b="1" i="1" lang="en-US">
                <a:solidFill>
                  <a:srgbClr val="FFFFFF"/>
                </a:solidFill>
              </a:rPr>
              <a:t>এবং </a:t>
            </a:r>
            <a:r>
              <a:rPr altLang="en-US" b="1" i="1" lang="en-US">
                <a:solidFill>
                  <a:srgbClr val="FFFFFF"/>
                </a:solidFill>
              </a:rPr>
              <a:t>উৎপন্ন </a:t>
            </a:r>
            <a:r>
              <a:rPr altLang="en-US" b="1" i="1" lang="en-US">
                <a:solidFill>
                  <a:srgbClr val="FFFFFF"/>
                </a:solidFill>
              </a:rPr>
              <a:t>লুপটি</a:t>
            </a:r>
            <a:r>
              <a:rPr altLang="en-US" b="1" i="1" lang="en-US">
                <a:solidFill>
                  <a:srgbClr val="FFFFFF"/>
                </a:solidFill>
              </a:rPr>
              <a:t> </a:t>
            </a:r>
            <a:r>
              <a:rPr altLang="en-US" b="1" i="1" lang="en-US">
                <a:solidFill>
                  <a:srgbClr val="FFFFFF"/>
                </a:solidFill>
              </a:rPr>
              <a:t>ঐ </a:t>
            </a:r>
            <a:r>
              <a:rPr altLang="en-US" b="1" i="1" lang="en-US">
                <a:solidFill>
                  <a:srgbClr val="FFFFFF"/>
                </a:solidFill>
              </a:rPr>
              <a:t>নিডেলের </a:t>
            </a:r>
            <a:r>
              <a:rPr altLang="en-US" b="1" i="1" lang="en-US">
                <a:solidFill>
                  <a:srgbClr val="FFFFFF"/>
                </a:solidFill>
              </a:rPr>
              <a:t>সুতা </a:t>
            </a:r>
            <a:r>
              <a:rPr altLang="en-US" b="1" i="1" lang="en-US">
                <a:solidFill>
                  <a:srgbClr val="FFFFFF"/>
                </a:solidFill>
              </a:rPr>
              <a:t>দ্বারাই </a:t>
            </a:r>
            <a:r>
              <a:rPr altLang="en-US" b="1" i="1" lang="en-US">
                <a:solidFill>
                  <a:srgbClr val="FFFFFF"/>
                </a:solidFill>
              </a:rPr>
              <a:t>তৈরিকৃত </a:t>
            </a:r>
            <a:r>
              <a:rPr altLang="en-US" b="1" i="1" lang="en-US">
                <a:solidFill>
                  <a:srgbClr val="FFFFFF"/>
                </a:solidFill>
              </a:rPr>
              <a:t>পরবর্তী </a:t>
            </a:r>
            <a:r>
              <a:rPr altLang="en-US" b="1" i="1" lang="en-US">
                <a:solidFill>
                  <a:srgbClr val="FFFFFF"/>
                </a:solidFill>
              </a:rPr>
              <a:t>লিপি </a:t>
            </a:r>
            <a:r>
              <a:rPr altLang="en-US" b="1" i="1" lang="en-US">
                <a:solidFill>
                  <a:srgbClr val="FFFFFF"/>
                </a:solidFill>
              </a:rPr>
              <a:t>আবদ্ধ </a:t>
            </a:r>
            <a:r>
              <a:rPr altLang="en-US" b="1" i="1" lang="en-US">
                <a:solidFill>
                  <a:srgbClr val="FFFFFF"/>
                </a:solidFill>
              </a:rPr>
              <a:t>হয়</a:t>
            </a:r>
            <a:r>
              <a:rPr altLang="en-US" b="1" i="1" lang="en-US">
                <a:solidFill>
                  <a:srgbClr val="FFFFFF"/>
                </a:solidFill>
              </a:rPr>
              <a:t>।</a:t>
            </a:r>
            <a:r>
              <a:rPr altLang="en-US" b="1" i="1" lang="en-US">
                <a:solidFill>
                  <a:srgbClr val="FFFFFF"/>
                </a:solidFill>
              </a:rPr>
              <a:t>এভাবেই </a:t>
            </a:r>
            <a:r>
              <a:rPr altLang="en-US" b="1" i="1" lang="en-US">
                <a:solidFill>
                  <a:srgbClr val="FFFFFF"/>
                </a:solidFill>
              </a:rPr>
              <a:t>এ </a:t>
            </a:r>
            <a:r>
              <a:rPr altLang="en-US" b="1" i="1" lang="en-US">
                <a:solidFill>
                  <a:srgbClr val="FFFFFF"/>
                </a:solidFill>
              </a:rPr>
              <a:t>পদ্ধতি</a:t>
            </a:r>
            <a:r>
              <a:rPr altLang="en-US" b="1" i="1" lang="en-US">
                <a:solidFill>
                  <a:srgbClr val="FFFFFF"/>
                </a:solidFill>
              </a:rPr>
              <a:t>তে</a:t>
            </a:r>
            <a:r>
              <a:rPr altLang="en-US" b="1" i="1" lang="en-US">
                <a:solidFill>
                  <a:srgbClr val="FFFFFF"/>
                </a:solidFill>
              </a:rPr>
              <a:t> </a:t>
            </a:r>
            <a:r>
              <a:rPr altLang="en-US" b="1" i="1" lang="en-US">
                <a:solidFill>
                  <a:srgbClr val="FFFFFF"/>
                </a:solidFill>
              </a:rPr>
              <a:t>একটার </a:t>
            </a:r>
            <a:r>
              <a:rPr altLang="en-US" b="1" i="1" lang="en-US">
                <a:solidFill>
                  <a:srgbClr val="FFFFFF"/>
                </a:solidFill>
              </a:rPr>
              <a:t>পর</a:t>
            </a:r>
            <a:r>
              <a:rPr altLang="en-US" b="1" i="1" lang="en-US">
                <a:solidFill>
                  <a:srgbClr val="FFFFFF"/>
                </a:solidFill>
              </a:rPr>
              <a:t> </a:t>
            </a:r>
            <a:r>
              <a:rPr altLang="en-US" b="1" i="1" lang="en-US">
                <a:solidFill>
                  <a:srgbClr val="FFFFFF"/>
                </a:solidFill>
              </a:rPr>
              <a:t>একটা </a:t>
            </a:r>
            <a:r>
              <a:rPr altLang="en-US" b="1" i="1" lang="en-US">
                <a:solidFill>
                  <a:srgbClr val="FFFFFF"/>
                </a:solidFill>
              </a:rPr>
              <a:t>স্টিচ </a:t>
            </a:r>
            <a:r>
              <a:rPr altLang="en-US" b="1" i="1" lang="en-US">
                <a:solidFill>
                  <a:srgbClr val="FFFFFF"/>
                </a:solidFill>
              </a:rPr>
              <a:t>তৈরি </a:t>
            </a:r>
            <a:r>
              <a:rPr altLang="en-US" b="1" i="1" lang="en-US">
                <a:solidFill>
                  <a:srgbClr val="FFFFFF"/>
                </a:solidFill>
              </a:rPr>
              <a:t>হয়। </a:t>
            </a:r>
            <a:endParaRPr b="1" i="1"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om/transition/2016/1">
            <p:transition val="wps_explode_r_800"/>
          </p:ext>
        </p:extLs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pic>
        <p:nvPicPr>
          <p:cNvPr id="2097156" name=""/>
          <p:cNvPicPr>
            <a:picLocks/>
          </p:cNvPicPr>
          <p:nvPr/>
        </p:nvPicPr>
        <p:blipFill>
          <a:blip xmlns:r="http://schemas.openxmlformats.org/officeDocument/2006/relationships" r:embed="rId1"/>
          <a:stretch>
            <a:fillRect/>
          </a:stretch>
        </p:blipFill>
        <p:spPr>
          <a:xfrm rot="0">
            <a:off x="0" y="0"/>
            <a:ext cx="4536959" cy="6757888"/>
          </a:xfrm>
          <a:prstGeom prst="rect"/>
        </p:spPr>
      </p:pic>
      <p:pic>
        <p:nvPicPr>
          <p:cNvPr id="2097157" name=""/>
          <p:cNvPicPr>
            <a:picLocks/>
          </p:cNvPicPr>
          <p:nvPr/>
        </p:nvPicPr>
        <p:blipFill>
          <a:blip xmlns:r="http://schemas.openxmlformats.org/officeDocument/2006/relationships" r:embed="rId2"/>
          <a:stretch>
            <a:fillRect/>
          </a:stretch>
        </p:blipFill>
        <p:spPr>
          <a:xfrm rot="0">
            <a:off x="4607040" y="0"/>
            <a:ext cx="4536959" cy="6879542"/>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300">
        <p14:pan dir="u"/>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Office</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SM-G7102</dc:creator>
  <dcterms:created xsi:type="dcterms:W3CDTF">2015-04-20T09:30:45Z</dcterms:created>
  <dcterms:modified xsi:type="dcterms:W3CDTF">2021-08-06T07:15:09Z</dcterms:modified>
</cp:coreProperties>
</file>