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2"/>
  </p:notesMasterIdLst>
  <p:sldIdLst>
    <p:sldId id="256" r:id="rId2"/>
    <p:sldId id="337" r:id="rId3"/>
    <p:sldId id="293" r:id="rId4"/>
    <p:sldId id="320" r:id="rId5"/>
    <p:sldId id="278" r:id="rId6"/>
    <p:sldId id="338" r:id="rId7"/>
    <p:sldId id="339" r:id="rId8"/>
    <p:sldId id="352" r:id="rId9"/>
    <p:sldId id="342" r:id="rId10"/>
    <p:sldId id="341" r:id="rId11"/>
    <p:sldId id="351" r:id="rId12"/>
    <p:sldId id="345" r:id="rId13"/>
    <p:sldId id="340" r:id="rId14"/>
    <p:sldId id="346" r:id="rId15"/>
    <p:sldId id="343" r:id="rId16"/>
    <p:sldId id="344" r:id="rId17"/>
    <p:sldId id="347" r:id="rId18"/>
    <p:sldId id="348" r:id="rId19"/>
    <p:sldId id="349" r:id="rId20"/>
    <p:sldId id="350" r:id="rId21"/>
  </p:sldIdLst>
  <p:sldSz cx="128016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8" autoAdjust="0"/>
    <p:restoredTop sz="97513" autoAdjust="0"/>
  </p:normalViewPr>
  <p:slideViewPr>
    <p:cSldViewPr>
      <p:cViewPr varScale="1">
        <p:scale>
          <a:sx n="72" d="100"/>
          <a:sy n="72" d="100"/>
        </p:scale>
        <p:origin x="96" y="162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30CAD-0C79-4B40-9982-8F77CE5317C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553DE1-FC1C-481D-850C-E55A9E7D6A57}">
      <dgm:prSet phldrT="[Text]" phldr="1"/>
      <dgm:spPr/>
      <dgm:t>
        <a:bodyPr/>
        <a:lstStyle/>
        <a:p>
          <a:endParaRPr lang="en-US" dirty="0"/>
        </a:p>
      </dgm:t>
    </dgm:pt>
    <dgm:pt modelId="{9417C90F-2889-4FCF-8E84-437F7A56B49A}" type="parTrans" cxnId="{CF29F2FA-ED24-4CCC-9793-6ED014956887}">
      <dgm:prSet/>
      <dgm:spPr/>
      <dgm:t>
        <a:bodyPr/>
        <a:lstStyle/>
        <a:p>
          <a:endParaRPr lang="en-US"/>
        </a:p>
      </dgm:t>
    </dgm:pt>
    <dgm:pt modelId="{6AB8E539-0A2E-4FFE-864E-0E02E046735D}" type="sibTrans" cxnId="{CF29F2FA-ED24-4CCC-9793-6ED014956887}">
      <dgm:prSet/>
      <dgm:spPr/>
      <dgm:t>
        <a:bodyPr/>
        <a:lstStyle/>
        <a:p>
          <a:endParaRPr lang="en-US"/>
        </a:p>
      </dgm:t>
    </dgm:pt>
    <dgm:pt modelId="{CE6AF45E-1348-47D0-BF3E-937D16A6D996}">
      <dgm:prSet phldrT="[Text]" phldr="1"/>
      <dgm:spPr/>
      <dgm:t>
        <a:bodyPr/>
        <a:lstStyle/>
        <a:p>
          <a:endParaRPr lang="en-US"/>
        </a:p>
      </dgm:t>
    </dgm:pt>
    <dgm:pt modelId="{151FD53A-A334-48A2-B69E-25FBEE0BBE14}" type="parTrans" cxnId="{2344F389-026E-47B6-915D-17D6FB2813D7}">
      <dgm:prSet/>
      <dgm:spPr/>
      <dgm:t>
        <a:bodyPr/>
        <a:lstStyle/>
        <a:p>
          <a:endParaRPr lang="en-US"/>
        </a:p>
      </dgm:t>
    </dgm:pt>
    <dgm:pt modelId="{A08A1836-643D-4738-B9B0-0A2FA38BEA45}" type="sibTrans" cxnId="{2344F389-026E-47B6-915D-17D6FB2813D7}">
      <dgm:prSet/>
      <dgm:spPr/>
      <dgm:t>
        <a:bodyPr/>
        <a:lstStyle/>
        <a:p>
          <a:endParaRPr lang="en-US"/>
        </a:p>
      </dgm:t>
    </dgm:pt>
    <dgm:pt modelId="{D1D8A676-8D47-4B2E-9ACE-4A47ED98E80C}">
      <dgm:prSet phldrT="[Text]" phldr="1"/>
      <dgm:spPr/>
      <dgm:t>
        <a:bodyPr/>
        <a:lstStyle/>
        <a:p>
          <a:endParaRPr lang="en-US"/>
        </a:p>
      </dgm:t>
    </dgm:pt>
    <dgm:pt modelId="{6A3D8B07-8134-4104-9F5D-29151E4B53B5}" type="parTrans" cxnId="{26402D50-0B5E-434E-A179-8BC6E714D083}">
      <dgm:prSet/>
      <dgm:spPr/>
      <dgm:t>
        <a:bodyPr/>
        <a:lstStyle/>
        <a:p>
          <a:endParaRPr lang="en-US"/>
        </a:p>
      </dgm:t>
    </dgm:pt>
    <dgm:pt modelId="{11E49461-8DE2-4FD1-991B-E432DDD2CBB3}" type="sibTrans" cxnId="{26402D50-0B5E-434E-A179-8BC6E714D083}">
      <dgm:prSet/>
      <dgm:spPr/>
      <dgm:t>
        <a:bodyPr/>
        <a:lstStyle/>
        <a:p>
          <a:endParaRPr lang="en-US"/>
        </a:p>
      </dgm:t>
    </dgm:pt>
    <dgm:pt modelId="{B4E285D1-BC7D-40D7-8373-E26CF2639087}">
      <dgm:prSet phldrT="[Text]" phldr="1"/>
      <dgm:spPr/>
      <dgm:t>
        <a:bodyPr/>
        <a:lstStyle/>
        <a:p>
          <a:endParaRPr lang="en-US"/>
        </a:p>
      </dgm:t>
    </dgm:pt>
    <dgm:pt modelId="{68A6BF95-76F0-4092-B111-014FEC57319C}" type="parTrans" cxnId="{CEE42EC7-85BC-49AD-9E67-E373C3642B6C}">
      <dgm:prSet/>
      <dgm:spPr/>
      <dgm:t>
        <a:bodyPr/>
        <a:lstStyle/>
        <a:p>
          <a:endParaRPr lang="en-US"/>
        </a:p>
      </dgm:t>
    </dgm:pt>
    <dgm:pt modelId="{F6E8A1F3-370C-40EF-A61B-D177541E1432}" type="sibTrans" cxnId="{CEE42EC7-85BC-49AD-9E67-E373C3642B6C}">
      <dgm:prSet/>
      <dgm:spPr/>
      <dgm:t>
        <a:bodyPr/>
        <a:lstStyle/>
        <a:p>
          <a:endParaRPr lang="en-US"/>
        </a:p>
      </dgm:t>
    </dgm:pt>
    <dgm:pt modelId="{1C48D5F9-447C-411A-8F1D-788594447D36}">
      <dgm:prSet phldrT="[Text]" phldr="1"/>
      <dgm:spPr/>
      <dgm:t>
        <a:bodyPr/>
        <a:lstStyle/>
        <a:p>
          <a:endParaRPr lang="en-US"/>
        </a:p>
      </dgm:t>
    </dgm:pt>
    <dgm:pt modelId="{9497B9DB-C738-4AD6-865D-DAB236AEC57D}" type="parTrans" cxnId="{6218AEA6-7BEC-4606-8D79-3AE610462CBD}">
      <dgm:prSet/>
      <dgm:spPr/>
      <dgm:t>
        <a:bodyPr/>
        <a:lstStyle/>
        <a:p>
          <a:endParaRPr lang="en-US"/>
        </a:p>
      </dgm:t>
    </dgm:pt>
    <dgm:pt modelId="{0EC6DF07-A549-41B1-98FA-884873614A17}" type="sibTrans" cxnId="{6218AEA6-7BEC-4606-8D79-3AE610462CBD}">
      <dgm:prSet/>
      <dgm:spPr/>
      <dgm:t>
        <a:bodyPr/>
        <a:lstStyle/>
        <a:p>
          <a:endParaRPr lang="en-US"/>
        </a:p>
      </dgm:t>
    </dgm:pt>
    <dgm:pt modelId="{B0B3EF30-9743-4698-8DA2-964508F19560}" type="pres">
      <dgm:prSet presAssocID="{72030CAD-0C79-4B40-9982-8F77CE5317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295A57-F6E1-43D7-8AA0-9854F5627D05}" type="pres">
      <dgm:prSet presAssocID="{5F553DE1-FC1C-481D-850C-E55A9E7D6A57}" presName="centerShape" presStyleLbl="node0" presStyleIdx="0" presStyleCnt="1"/>
      <dgm:spPr/>
    </dgm:pt>
    <dgm:pt modelId="{E6E9838D-5561-4846-870E-57FD534F5EB0}" type="pres">
      <dgm:prSet presAssocID="{CE6AF45E-1348-47D0-BF3E-937D16A6D996}" presName="node" presStyleLbl="node1" presStyleIdx="0" presStyleCnt="4">
        <dgm:presLayoutVars>
          <dgm:bulletEnabled val="1"/>
        </dgm:presLayoutVars>
      </dgm:prSet>
      <dgm:spPr/>
    </dgm:pt>
    <dgm:pt modelId="{EDDB33B3-48ED-48E5-87D9-AD70D27F4858}" type="pres">
      <dgm:prSet presAssocID="{CE6AF45E-1348-47D0-BF3E-937D16A6D996}" presName="dummy" presStyleCnt="0"/>
      <dgm:spPr/>
    </dgm:pt>
    <dgm:pt modelId="{80019159-37C9-4C64-B3D6-98BA5F986E4D}" type="pres">
      <dgm:prSet presAssocID="{A08A1836-643D-4738-B9B0-0A2FA38BEA45}" presName="sibTrans" presStyleLbl="sibTrans2D1" presStyleIdx="0" presStyleCnt="4"/>
      <dgm:spPr/>
    </dgm:pt>
    <dgm:pt modelId="{97568302-E0C8-4AF6-ABFC-F41103CC1AA6}" type="pres">
      <dgm:prSet presAssocID="{D1D8A676-8D47-4B2E-9ACE-4A47ED98E80C}" presName="node" presStyleLbl="node1" presStyleIdx="1" presStyleCnt="4">
        <dgm:presLayoutVars>
          <dgm:bulletEnabled val="1"/>
        </dgm:presLayoutVars>
      </dgm:prSet>
      <dgm:spPr/>
    </dgm:pt>
    <dgm:pt modelId="{8E248D75-F2BD-42F2-B630-2AAFABB50904}" type="pres">
      <dgm:prSet presAssocID="{D1D8A676-8D47-4B2E-9ACE-4A47ED98E80C}" presName="dummy" presStyleCnt="0"/>
      <dgm:spPr/>
    </dgm:pt>
    <dgm:pt modelId="{30D81ED9-8B88-4B6D-BFE6-73592BA3DA0E}" type="pres">
      <dgm:prSet presAssocID="{11E49461-8DE2-4FD1-991B-E432DDD2CBB3}" presName="sibTrans" presStyleLbl="sibTrans2D1" presStyleIdx="1" presStyleCnt="4"/>
      <dgm:spPr/>
    </dgm:pt>
    <dgm:pt modelId="{B5416755-FA2E-4C5F-B79F-F82855785BCC}" type="pres">
      <dgm:prSet presAssocID="{B4E285D1-BC7D-40D7-8373-E26CF2639087}" presName="node" presStyleLbl="node1" presStyleIdx="2" presStyleCnt="4">
        <dgm:presLayoutVars>
          <dgm:bulletEnabled val="1"/>
        </dgm:presLayoutVars>
      </dgm:prSet>
      <dgm:spPr/>
    </dgm:pt>
    <dgm:pt modelId="{63D5F23F-EFA3-48E7-9423-32121385AA72}" type="pres">
      <dgm:prSet presAssocID="{B4E285D1-BC7D-40D7-8373-E26CF2639087}" presName="dummy" presStyleCnt="0"/>
      <dgm:spPr/>
    </dgm:pt>
    <dgm:pt modelId="{A054F3B3-F71F-4B34-9B7F-B661CE8EE3B0}" type="pres">
      <dgm:prSet presAssocID="{F6E8A1F3-370C-40EF-A61B-D177541E1432}" presName="sibTrans" presStyleLbl="sibTrans2D1" presStyleIdx="2" presStyleCnt="4"/>
      <dgm:spPr/>
    </dgm:pt>
    <dgm:pt modelId="{FB0D3625-91DA-4177-9B36-313F69DE539D}" type="pres">
      <dgm:prSet presAssocID="{1C48D5F9-447C-411A-8F1D-788594447D36}" presName="node" presStyleLbl="node1" presStyleIdx="3" presStyleCnt="4">
        <dgm:presLayoutVars>
          <dgm:bulletEnabled val="1"/>
        </dgm:presLayoutVars>
      </dgm:prSet>
      <dgm:spPr/>
    </dgm:pt>
    <dgm:pt modelId="{655CF113-1C0A-4516-B953-14029545824D}" type="pres">
      <dgm:prSet presAssocID="{1C48D5F9-447C-411A-8F1D-788594447D36}" presName="dummy" presStyleCnt="0"/>
      <dgm:spPr/>
    </dgm:pt>
    <dgm:pt modelId="{6A3BD92F-12FF-417C-B335-EDBF45799A6B}" type="pres">
      <dgm:prSet presAssocID="{0EC6DF07-A549-41B1-98FA-884873614A17}" presName="sibTrans" presStyleLbl="sibTrans2D1" presStyleIdx="3" presStyleCnt="4"/>
      <dgm:spPr/>
    </dgm:pt>
  </dgm:ptLst>
  <dgm:cxnLst>
    <dgm:cxn modelId="{4E83E217-F3C8-4C64-A26F-F6695D79DE6B}" type="presOf" srcId="{11E49461-8DE2-4FD1-991B-E432DDD2CBB3}" destId="{30D81ED9-8B88-4B6D-BFE6-73592BA3DA0E}" srcOrd="0" destOrd="0" presId="urn:microsoft.com/office/officeart/2005/8/layout/radial6"/>
    <dgm:cxn modelId="{4A2F8518-86D6-4C00-A0AC-AC8781A07342}" type="presOf" srcId="{CE6AF45E-1348-47D0-BF3E-937D16A6D996}" destId="{E6E9838D-5561-4846-870E-57FD534F5EB0}" srcOrd="0" destOrd="0" presId="urn:microsoft.com/office/officeart/2005/8/layout/radial6"/>
    <dgm:cxn modelId="{02A0F940-8493-475A-BDE4-4C55422CC8BB}" type="presOf" srcId="{72030CAD-0C79-4B40-9982-8F77CE5317C2}" destId="{B0B3EF30-9743-4698-8DA2-964508F19560}" srcOrd="0" destOrd="0" presId="urn:microsoft.com/office/officeart/2005/8/layout/radial6"/>
    <dgm:cxn modelId="{29712563-E95E-496C-9676-550B72B8928D}" type="presOf" srcId="{5F553DE1-FC1C-481D-850C-E55A9E7D6A57}" destId="{9D295A57-F6E1-43D7-8AA0-9854F5627D05}" srcOrd="0" destOrd="0" presId="urn:microsoft.com/office/officeart/2005/8/layout/radial6"/>
    <dgm:cxn modelId="{2B82EF44-B21E-4453-B688-0A0A6C002688}" type="presOf" srcId="{1C48D5F9-447C-411A-8F1D-788594447D36}" destId="{FB0D3625-91DA-4177-9B36-313F69DE539D}" srcOrd="0" destOrd="0" presId="urn:microsoft.com/office/officeart/2005/8/layout/radial6"/>
    <dgm:cxn modelId="{50F1804B-86FB-4478-9297-648724B0021E}" type="presOf" srcId="{F6E8A1F3-370C-40EF-A61B-D177541E1432}" destId="{A054F3B3-F71F-4B34-9B7F-B661CE8EE3B0}" srcOrd="0" destOrd="0" presId="urn:microsoft.com/office/officeart/2005/8/layout/radial6"/>
    <dgm:cxn modelId="{26402D50-0B5E-434E-A179-8BC6E714D083}" srcId="{5F553DE1-FC1C-481D-850C-E55A9E7D6A57}" destId="{D1D8A676-8D47-4B2E-9ACE-4A47ED98E80C}" srcOrd="1" destOrd="0" parTransId="{6A3D8B07-8134-4104-9F5D-29151E4B53B5}" sibTransId="{11E49461-8DE2-4FD1-991B-E432DDD2CBB3}"/>
    <dgm:cxn modelId="{5763DE74-1FAB-4150-B784-87949630D836}" type="presOf" srcId="{B4E285D1-BC7D-40D7-8373-E26CF2639087}" destId="{B5416755-FA2E-4C5F-B79F-F82855785BCC}" srcOrd="0" destOrd="0" presId="urn:microsoft.com/office/officeart/2005/8/layout/radial6"/>
    <dgm:cxn modelId="{2344F389-026E-47B6-915D-17D6FB2813D7}" srcId="{5F553DE1-FC1C-481D-850C-E55A9E7D6A57}" destId="{CE6AF45E-1348-47D0-BF3E-937D16A6D996}" srcOrd="0" destOrd="0" parTransId="{151FD53A-A334-48A2-B69E-25FBEE0BBE14}" sibTransId="{A08A1836-643D-4738-B9B0-0A2FA38BEA45}"/>
    <dgm:cxn modelId="{1768B7A2-9149-48B5-841B-C6B23A0A7CB4}" type="presOf" srcId="{D1D8A676-8D47-4B2E-9ACE-4A47ED98E80C}" destId="{97568302-E0C8-4AF6-ABFC-F41103CC1AA6}" srcOrd="0" destOrd="0" presId="urn:microsoft.com/office/officeart/2005/8/layout/radial6"/>
    <dgm:cxn modelId="{65E295A4-AAE8-460A-8DE2-780257DD15C2}" type="presOf" srcId="{0EC6DF07-A549-41B1-98FA-884873614A17}" destId="{6A3BD92F-12FF-417C-B335-EDBF45799A6B}" srcOrd="0" destOrd="0" presId="urn:microsoft.com/office/officeart/2005/8/layout/radial6"/>
    <dgm:cxn modelId="{6218AEA6-7BEC-4606-8D79-3AE610462CBD}" srcId="{5F553DE1-FC1C-481D-850C-E55A9E7D6A57}" destId="{1C48D5F9-447C-411A-8F1D-788594447D36}" srcOrd="3" destOrd="0" parTransId="{9497B9DB-C738-4AD6-865D-DAB236AEC57D}" sibTransId="{0EC6DF07-A549-41B1-98FA-884873614A17}"/>
    <dgm:cxn modelId="{CEE42EC7-85BC-49AD-9E67-E373C3642B6C}" srcId="{5F553DE1-FC1C-481D-850C-E55A9E7D6A57}" destId="{B4E285D1-BC7D-40D7-8373-E26CF2639087}" srcOrd="2" destOrd="0" parTransId="{68A6BF95-76F0-4092-B111-014FEC57319C}" sibTransId="{F6E8A1F3-370C-40EF-A61B-D177541E1432}"/>
    <dgm:cxn modelId="{CF29F2FA-ED24-4CCC-9793-6ED014956887}" srcId="{72030CAD-0C79-4B40-9982-8F77CE5317C2}" destId="{5F553DE1-FC1C-481D-850C-E55A9E7D6A57}" srcOrd="0" destOrd="0" parTransId="{9417C90F-2889-4FCF-8E84-437F7A56B49A}" sibTransId="{6AB8E539-0A2E-4FFE-864E-0E02E046735D}"/>
    <dgm:cxn modelId="{995F9BFD-49F5-402E-84B0-8F8499ABD777}" type="presOf" srcId="{A08A1836-643D-4738-B9B0-0A2FA38BEA45}" destId="{80019159-37C9-4C64-B3D6-98BA5F986E4D}" srcOrd="0" destOrd="0" presId="urn:microsoft.com/office/officeart/2005/8/layout/radial6"/>
    <dgm:cxn modelId="{0979D033-6BE0-4D58-8821-8030EB640B67}" type="presParOf" srcId="{B0B3EF30-9743-4698-8DA2-964508F19560}" destId="{9D295A57-F6E1-43D7-8AA0-9854F5627D05}" srcOrd="0" destOrd="0" presId="urn:microsoft.com/office/officeart/2005/8/layout/radial6"/>
    <dgm:cxn modelId="{8D87A0C7-3F41-41A2-BE0F-8ED238E59C6F}" type="presParOf" srcId="{B0B3EF30-9743-4698-8DA2-964508F19560}" destId="{E6E9838D-5561-4846-870E-57FD534F5EB0}" srcOrd="1" destOrd="0" presId="urn:microsoft.com/office/officeart/2005/8/layout/radial6"/>
    <dgm:cxn modelId="{F05FA7B1-3D97-46BE-8CAE-BB9432FC16DE}" type="presParOf" srcId="{B0B3EF30-9743-4698-8DA2-964508F19560}" destId="{EDDB33B3-48ED-48E5-87D9-AD70D27F4858}" srcOrd="2" destOrd="0" presId="urn:microsoft.com/office/officeart/2005/8/layout/radial6"/>
    <dgm:cxn modelId="{B34D9C38-3A42-43D6-93FE-D296A32B369A}" type="presParOf" srcId="{B0B3EF30-9743-4698-8DA2-964508F19560}" destId="{80019159-37C9-4C64-B3D6-98BA5F986E4D}" srcOrd="3" destOrd="0" presId="urn:microsoft.com/office/officeart/2005/8/layout/radial6"/>
    <dgm:cxn modelId="{19D31B3A-FF85-48C8-8F2B-55055DCDB69D}" type="presParOf" srcId="{B0B3EF30-9743-4698-8DA2-964508F19560}" destId="{97568302-E0C8-4AF6-ABFC-F41103CC1AA6}" srcOrd="4" destOrd="0" presId="urn:microsoft.com/office/officeart/2005/8/layout/radial6"/>
    <dgm:cxn modelId="{3CD2DA3C-027F-4EE0-AC10-3091D5891C5D}" type="presParOf" srcId="{B0B3EF30-9743-4698-8DA2-964508F19560}" destId="{8E248D75-F2BD-42F2-B630-2AAFABB50904}" srcOrd="5" destOrd="0" presId="urn:microsoft.com/office/officeart/2005/8/layout/radial6"/>
    <dgm:cxn modelId="{E10C323B-6156-4B98-BAB6-90D42E0C09BF}" type="presParOf" srcId="{B0B3EF30-9743-4698-8DA2-964508F19560}" destId="{30D81ED9-8B88-4B6D-BFE6-73592BA3DA0E}" srcOrd="6" destOrd="0" presId="urn:microsoft.com/office/officeart/2005/8/layout/radial6"/>
    <dgm:cxn modelId="{9552B919-8108-460F-BF7F-B0C75044D59E}" type="presParOf" srcId="{B0B3EF30-9743-4698-8DA2-964508F19560}" destId="{B5416755-FA2E-4C5F-B79F-F82855785BCC}" srcOrd="7" destOrd="0" presId="urn:microsoft.com/office/officeart/2005/8/layout/radial6"/>
    <dgm:cxn modelId="{72A90625-B9C1-4E0D-83E3-EAF2880EBEE1}" type="presParOf" srcId="{B0B3EF30-9743-4698-8DA2-964508F19560}" destId="{63D5F23F-EFA3-48E7-9423-32121385AA72}" srcOrd="8" destOrd="0" presId="urn:microsoft.com/office/officeart/2005/8/layout/radial6"/>
    <dgm:cxn modelId="{161A6410-3D97-4D53-9FB5-A2590288342C}" type="presParOf" srcId="{B0B3EF30-9743-4698-8DA2-964508F19560}" destId="{A054F3B3-F71F-4B34-9B7F-B661CE8EE3B0}" srcOrd="9" destOrd="0" presId="urn:microsoft.com/office/officeart/2005/8/layout/radial6"/>
    <dgm:cxn modelId="{B4908700-F437-4E9E-8C53-9E7AF8ADDCD2}" type="presParOf" srcId="{B0B3EF30-9743-4698-8DA2-964508F19560}" destId="{FB0D3625-91DA-4177-9B36-313F69DE539D}" srcOrd="10" destOrd="0" presId="urn:microsoft.com/office/officeart/2005/8/layout/radial6"/>
    <dgm:cxn modelId="{763C9D98-1C5E-42AC-9EAA-AC6087EE431A}" type="presParOf" srcId="{B0B3EF30-9743-4698-8DA2-964508F19560}" destId="{655CF113-1C0A-4516-B953-14029545824D}" srcOrd="11" destOrd="0" presId="urn:microsoft.com/office/officeart/2005/8/layout/radial6"/>
    <dgm:cxn modelId="{3B558816-571C-4502-8A02-DCF42AD368F1}" type="presParOf" srcId="{B0B3EF30-9743-4698-8DA2-964508F19560}" destId="{6A3BD92F-12FF-417C-B335-EDBF45799A6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BD92F-12FF-417C-B335-EDBF45799A6B}">
      <dsp:nvSpPr>
        <dsp:cNvPr id="0" name=""/>
        <dsp:cNvSpPr/>
      </dsp:nvSpPr>
      <dsp:spPr>
        <a:xfrm>
          <a:off x="1643919" y="513619"/>
          <a:ext cx="3417760" cy="3417760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4F3B3-F71F-4B34-9B7F-B661CE8EE3B0}">
      <dsp:nvSpPr>
        <dsp:cNvPr id="0" name=""/>
        <dsp:cNvSpPr/>
      </dsp:nvSpPr>
      <dsp:spPr>
        <a:xfrm>
          <a:off x="1643919" y="513619"/>
          <a:ext cx="3417760" cy="3417760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81ED9-8B88-4B6D-BFE6-73592BA3DA0E}">
      <dsp:nvSpPr>
        <dsp:cNvPr id="0" name=""/>
        <dsp:cNvSpPr/>
      </dsp:nvSpPr>
      <dsp:spPr>
        <a:xfrm>
          <a:off x="1643919" y="513619"/>
          <a:ext cx="3417760" cy="3417760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19159-37C9-4C64-B3D6-98BA5F986E4D}">
      <dsp:nvSpPr>
        <dsp:cNvPr id="0" name=""/>
        <dsp:cNvSpPr/>
      </dsp:nvSpPr>
      <dsp:spPr>
        <a:xfrm>
          <a:off x="1643919" y="513619"/>
          <a:ext cx="3417760" cy="3417760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95A57-F6E1-43D7-8AA0-9854F5627D05}">
      <dsp:nvSpPr>
        <dsp:cNvPr id="0" name=""/>
        <dsp:cNvSpPr/>
      </dsp:nvSpPr>
      <dsp:spPr>
        <a:xfrm>
          <a:off x="2566168" y="1435868"/>
          <a:ext cx="1573262" cy="1573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2796567" y="1666267"/>
        <a:ext cx="1112464" cy="1112464"/>
      </dsp:txXfrm>
    </dsp:sp>
    <dsp:sp modelId="{E6E9838D-5561-4846-870E-57FD534F5EB0}">
      <dsp:nvSpPr>
        <dsp:cNvPr id="0" name=""/>
        <dsp:cNvSpPr/>
      </dsp:nvSpPr>
      <dsp:spPr>
        <a:xfrm>
          <a:off x="2802158" y="2623"/>
          <a:ext cx="1101283" cy="1101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963437" y="163902"/>
        <a:ext cx="778725" cy="778725"/>
      </dsp:txXfrm>
    </dsp:sp>
    <dsp:sp modelId="{97568302-E0C8-4AF6-ABFC-F41103CC1AA6}">
      <dsp:nvSpPr>
        <dsp:cNvPr id="0" name=""/>
        <dsp:cNvSpPr/>
      </dsp:nvSpPr>
      <dsp:spPr>
        <a:xfrm>
          <a:off x="4471392" y="1671858"/>
          <a:ext cx="1101283" cy="1101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632671" y="1833137"/>
        <a:ext cx="778725" cy="778725"/>
      </dsp:txXfrm>
    </dsp:sp>
    <dsp:sp modelId="{B5416755-FA2E-4C5F-B79F-F82855785BCC}">
      <dsp:nvSpPr>
        <dsp:cNvPr id="0" name=""/>
        <dsp:cNvSpPr/>
      </dsp:nvSpPr>
      <dsp:spPr>
        <a:xfrm>
          <a:off x="2802158" y="3341092"/>
          <a:ext cx="1101283" cy="1101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963437" y="3502371"/>
        <a:ext cx="778725" cy="778725"/>
      </dsp:txXfrm>
    </dsp:sp>
    <dsp:sp modelId="{FB0D3625-91DA-4177-9B36-313F69DE539D}">
      <dsp:nvSpPr>
        <dsp:cNvPr id="0" name=""/>
        <dsp:cNvSpPr/>
      </dsp:nvSpPr>
      <dsp:spPr>
        <a:xfrm>
          <a:off x="1132923" y="1671858"/>
          <a:ext cx="1101283" cy="1101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294202" y="1833137"/>
        <a:ext cx="778725" cy="778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F476-142A-4861-A4A2-49AE5AEA141A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CF5C-7CF5-4F26-AC13-61DCAC7A5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5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7386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4770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82157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9540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6926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64311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91696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9082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9CF5C-7CF5-4F26-AC13-61DCAC7A57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197187"/>
            <a:ext cx="960120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42174"/>
            <a:ext cx="96012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3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5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389467"/>
            <a:ext cx="276034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389467"/>
            <a:ext cx="812101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7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823721"/>
            <a:ext cx="11041380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4895428"/>
            <a:ext cx="11041380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3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89467"/>
            <a:ext cx="1104138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793241"/>
            <a:ext cx="5415676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672080"/>
            <a:ext cx="5415676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44234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672080"/>
            <a:ext cx="544234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6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1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53254"/>
            <a:ext cx="6480810" cy="51985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1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3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B4928-2937-4452-8CA3-36B2FB06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1"/>
            <a:ext cx="12420600" cy="6705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45FC9-EEA6-43E7-A01F-26B9B50E6AC7}"/>
              </a:ext>
            </a:extLst>
          </p:cNvPr>
          <p:cNvSpPr/>
          <p:nvPr/>
        </p:nvSpPr>
        <p:spPr>
          <a:xfrm>
            <a:off x="2743200" y="685800"/>
            <a:ext cx="7385538" cy="1825222"/>
          </a:xfrm>
          <a:prstGeom prst="rect">
            <a:avLst/>
          </a:prstGeom>
          <a:noFill/>
        </p:spPr>
        <p:txBody>
          <a:bodyPr wrap="none" lIns="96002" tIns="48001" rIns="96002" bIns="48001" numCol="1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bn-IN" sz="30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0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5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D13DA-3DF3-46C5-BBA5-BB82A1038F05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2EC5B10-D5B5-4A57-A222-5ECB9911F8A9}"/>
              </a:ext>
            </a:extLst>
          </p:cNvPr>
          <p:cNvGrpSpPr/>
          <p:nvPr/>
        </p:nvGrpSpPr>
        <p:grpSpPr>
          <a:xfrm>
            <a:off x="3311828" y="1829841"/>
            <a:ext cx="4501544" cy="4429362"/>
            <a:chOff x="3311828" y="1829841"/>
            <a:chExt cx="4501544" cy="4429362"/>
          </a:xfrm>
        </p:grpSpPr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14D2F764-D368-4D36-8008-5AFAEB16CA14}"/>
                </a:ext>
              </a:extLst>
            </p:cNvPr>
            <p:cNvSpPr/>
            <p:nvPr/>
          </p:nvSpPr>
          <p:spPr>
            <a:xfrm>
              <a:off x="3636118" y="2406240"/>
              <a:ext cx="3852963" cy="3852963"/>
            </a:xfrm>
            <a:prstGeom prst="blockArc">
              <a:avLst>
                <a:gd name="adj1" fmla="val 9000000"/>
                <a:gd name="adj2" fmla="val 16200000"/>
                <a:gd name="adj3" fmla="val 4643"/>
              </a:avLst>
            </a:prstGeom>
            <a:solidFill>
              <a:srgbClr val="00206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951E5049-DC13-41B1-9C8E-1AB6434E2177}"/>
                </a:ext>
              </a:extLst>
            </p:cNvPr>
            <p:cNvSpPr/>
            <p:nvPr/>
          </p:nvSpPr>
          <p:spPr>
            <a:xfrm>
              <a:off x="3636118" y="2406240"/>
              <a:ext cx="3852963" cy="3852963"/>
            </a:xfrm>
            <a:prstGeom prst="blockArc">
              <a:avLst>
                <a:gd name="adj1" fmla="val 1800000"/>
                <a:gd name="adj2" fmla="val 9000000"/>
                <a:gd name="adj3" fmla="val 4643"/>
              </a:avLst>
            </a:prstGeom>
            <a:solidFill>
              <a:srgbClr val="00206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D8815D53-6590-431F-A4A4-84F3107ECF9A}"/>
                </a:ext>
              </a:extLst>
            </p:cNvPr>
            <p:cNvSpPr/>
            <p:nvPr/>
          </p:nvSpPr>
          <p:spPr>
            <a:xfrm>
              <a:off x="3733791" y="2362201"/>
              <a:ext cx="3852963" cy="3852963"/>
            </a:xfrm>
            <a:prstGeom prst="blockArc">
              <a:avLst>
                <a:gd name="adj1" fmla="val 16200000"/>
                <a:gd name="adj2" fmla="val 1800000"/>
                <a:gd name="adj3" fmla="val 4643"/>
              </a:avLst>
            </a:prstGeom>
            <a:solidFill>
              <a:srgbClr val="00206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245C78-6922-4B52-A1A9-2609B92180BE}"/>
                </a:ext>
              </a:extLst>
            </p:cNvPr>
            <p:cNvSpPr/>
            <p:nvPr/>
          </p:nvSpPr>
          <p:spPr>
            <a:xfrm>
              <a:off x="4675287" y="3445408"/>
              <a:ext cx="1774626" cy="1774626"/>
            </a:xfrm>
            <a:custGeom>
              <a:avLst/>
              <a:gdLst>
                <a:gd name="connsiteX0" fmla="*/ 0 w 1774626"/>
                <a:gd name="connsiteY0" fmla="*/ 887313 h 1774626"/>
                <a:gd name="connsiteX1" fmla="*/ 887313 w 1774626"/>
                <a:gd name="connsiteY1" fmla="*/ 0 h 1774626"/>
                <a:gd name="connsiteX2" fmla="*/ 1774626 w 1774626"/>
                <a:gd name="connsiteY2" fmla="*/ 887313 h 1774626"/>
                <a:gd name="connsiteX3" fmla="*/ 887313 w 1774626"/>
                <a:gd name="connsiteY3" fmla="*/ 1774626 h 1774626"/>
                <a:gd name="connsiteX4" fmla="*/ 0 w 1774626"/>
                <a:gd name="connsiteY4" fmla="*/ 887313 h 177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4626" h="1774626">
                  <a:moveTo>
                    <a:pt x="0" y="887313"/>
                  </a:moveTo>
                  <a:cubicBezTo>
                    <a:pt x="0" y="397264"/>
                    <a:pt x="397264" y="0"/>
                    <a:pt x="887313" y="0"/>
                  </a:cubicBezTo>
                  <a:cubicBezTo>
                    <a:pt x="1377362" y="0"/>
                    <a:pt x="1774626" y="397264"/>
                    <a:pt x="1774626" y="887313"/>
                  </a:cubicBezTo>
                  <a:cubicBezTo>
                    <a:pt x="1774626" y="1377362"/>
                    <a:pt x="1377362" y="1774626"/>
                    <a:pt x="887313" y="1774626"/>
                  </a:cubicBezTo>
                  <a:cubicBezTo>
                    <a:pt x="397264" y="1774626"/>
                    <a:pt x="0" y="1377362"/>
                    <a:pt x="0" y="88731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0688" tIns="310688" rIns="310688" bIns="310688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0" kern="12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20A2F2-B2EF-4936-8882-5B2A9DEE59AB}"/>
                </a:ext>
              </a:extLst>
            </p:cNvPr>
            <p:cNvSpPr/>
            <p:nvPr/>
          </p:nvSpPr>
          <p:spPr>
            <a:xfrm>
              <a:off x="4941481" y="1829841"/>
              <a:ext cx="1242238" cy="1242238"/>
            </a:xfrm>
            <a:custGeom>
              <a:avLst/>
              <a:gdLst>
                <a:gd name="connsiteX0" fmla="*/ 0 w 1242238"/>
                <a:gd name="connsiteY0" fmla="*/ 621119 h 1242238"/>
                <a:gd name="connsiteX1" fmla="*/ 621119 w 1242238"/>
                <a:gd name="connsiteY1" fmla="*/ 0 h 1242238"/>
                <a:gd name="connsiteX2" fmla="*/ 1242238 w 1242238"/>
                <a:gd name="connsiteY2" fmla="*/ 621119 h 1242238"/>
                <a:gd name="connsiteX3" fmla="*/ 621119 w 1242238"/>
                <a:gd name="connsiteY3" fmla="*/ 1242238 h 1242238"/>
                <a:gd name="connsiteX4" fmla="*/ 0 w 1242238"/>
                <a:gd name="connsiteY4" fmla="*/ 621119 h 124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2238" h="1242238">
                  <a:moveTo>
                    <a:pt x="0" y="621119"/>
                  </a:moveTo>
                  <a:cubicBezTo>
                    <a:pt x="0" y="278084"/>
                    <a:pt x="278084" y="0"/>
                    <a:pt x="621119" y="0"/>
                  </a:cubicBezTo>
                  <a:cubicBezTo>
                    <a:pt x="964154" y="0"/>
                    <a:pt x="1242238" y="278084"/>
                    <a:pt x="1242238" y="621119"/>
                  </a:cubicBezTo>
                  <a:cubicBezTo>
                    <a:pt x="1242238" y="964154"/>
                    <a:pt x="964154" y="1242238"/>
                    <a:pt x="621119" y="1242238"/>
                  </a:cubicBezTo>
                  <a:cubicBezTo>
                    <a:pt x="278084" y="1242238"/>
                    <a:pt x="0" y="964154"/>
                    <a:pt x="0" y="62111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482" tIns="217482" rIns="217482" bIns="21748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8EF7603-4612-4C51-992C-7DD76C30FFE4}"/>
                </a:ext>
              </a:extLst>
            </p:cNvPr>
            <p:cNvSpPr/>
            <p:nvPr/>
          </p:nvSpPr>
          <p:spPr>
            <a:xfrm>
              <a:off x="6571134" y="4652483"/>
              <a:ext cx="1242238" cy="1242238"/>
            </a:xfrm>
            <a:custGeom>
              <a:avLst/>
              <a:gdLst>
                <a:gd name="connsiteX0" fmla="*/ 0 w 1242238"/>
                <a:gd name="connsiteY0" fmla="*/ 621119 h 1242238"/>
                <a:gd name="connsiteX1" fmla="*/ 621119 w 1242238"/>
                <a:gd name="connsiteY1" fmla="*/ 0 h 1242238"/>
                <a:gd name="connsiteX2" fmla="*/ 1242238 w 1242238"/>
                <a:gd name="connsiteY2" fmla="*/ 621119 h 1242238"/>
                <a:gd name="connsiteX3" fmla="*/ 621119 w 1242238"/>
                <a:gd name="connsiteY3" fmla="*/ 1242238 h 1242238"/>
                <a:gd name="connsiteX4" fmla="*/ 0 w 1242238"/>
                <a:gd name="connsiteY4" fmla="*/ 621119 h 124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2238" h="1242238">
                  <a:moveTo>
                    <a:pt x="0" y="621119"/>
                  </a:moveTo>
                  <a:cubicBezTo>
                    <a:pt x="0" y="278084"/>
                    <a:pt x="278084" y="0"/>
                    <a:pt x="621119" y="0"/>
                  </a:cubicBezTo>
                  <a:cubicBezTo>
                    <a:pt x="964154" y="0"/>
                    <a:pt x="1242238" y="278084"/>
                    <a:pt x="1242238" y="621119"/>
                  </a:cubicBezTo>
                  <a:cubicBezTo>
                    <a:pt x="1242238" y="964154"/>
                    <a:pt x="964154" y="1242238"/>
                    <a:pt x="621119" y="1242238"/>
                  </a:cubicBezTo>
                  <a:cubicBezTo>
                    <a:pt x="278084" y="1242238"/>
                    <a:pt x="0" y="964154"/>
                    <a:pt x="0" y="62111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482" tIns="217482" rIns="217482" bIns="21748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BC13C0-75C9-442B-979D-B8F9C8BDE079}"/>
                </a:ext>
              </a:extLst>
            </p:cNvPr>
            <p:cNvSpPr/>
            <p:nvPr/>
          </p:nvSpPr>
          <p:spPr>
            <a:xfrm>
              <a:off x="3311828" y="4652483"/>
              <a:ext cx="1242238" cy="1242238"/>
            </a:xfrm>
            <a:custGeom>
              <a:avLst/>
              <a:gdLst>
                <a:gd name="connsiteX0" fmla="*/ 0 w 1242238"/>
                <a:gd name="connsiteY0" fmla="*/ 621119 h 1242238"/>
                <a:gd name="connsiteX1" fmla="*/ 621119 w 1242238"/>
                <a:gd name="connsiteY1" fmla="*/ 0 h 1242238"/>
                <a:gd name="connsiteX2" fmla="*/ 1242238 w 1242238"/>
                <a:gd name="connsiteY2" fmla="*/ 621119 h 1242238"/>
                <a:gd name="connsiteX3" fmla="*/ 621119 w 1242238"/>
                <a:gd name="connsiteY3" fmla="*/ 1242238 h 1242238"/>
                <a:gd name="connsiteX4" fmla="*/ 0 w 1242238"/>
                <a:gd name="connsiteY4" fmla="*/ 621119 h 124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2238" h="1242238">
                  <a:moveTo>
                    <a:pt x="0" y="621119"/>
                  </a:moveTo>
                  <a:cubicBezTo>
                    <a:pt x="0" y="278084"/>
                    <a:pt x="278084" y="0"/>
                    <a:pt x="621119" y="0"/>
                  </a:cubicBezTo>
                  <a:cubicBezTo>
                    <a:pt x="964154" y="0"/>
                    <a:pt x="1242238" y="278084"/>
                    <a:pt x="1242238" y="621119"/>
                  </a:cubicBezTo>
                  <a:cubicBezTo>
                    <a:pt x="1242238" y="964154"/>
                    <a:pt x="964154" y="1242238"/>
                    <a:pt x="621119" y="1242238"/>
                  </a:cubicBezTo>
                  <a:cubicBezTo>
                    <a:pt x="278084" y="1242238"/>
                    <a:pt x="0" y="964154"/>
                    <a:pt x="0" y="62111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482" tIns="217482" rIns="217482" bIns="21748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7C7183-46CF-4625-8559-292E74E39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2000"/>
            <a:ext cx="1734125" cy="1673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7F5197-6C3E-4E65-B0AA-ED9262E51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0"/>
            <a:ext cx="1828800" cy="1673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0B7414-787D-4F8E-B851-B1256CAFF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1905000" cy="1718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75CDBD-7C84-4680-9E20-B904A185BE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52800"/>
            <a:ext cx="2050065" cy="1892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66C838-ABCE-48FA-BF5B-303BF9557557}"/>
              </a:ext>
            </a:extLst>
          </p:cNvPr>
          <p:cNvSpPr/>
          <p:nvPr/>
        </p:nvSpPr>
        <p:spPr>
          <a:xfrm>
            <a:off x="7391400" y="457200"/>
            <a:ext cx="4705350" cy="309919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সংক্রামক রোগে আক্রান্ত ব্যাক্তির সংস্পর্শে গেলে সংক্রামক রোগ হতে পারে।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86292-A372-4F38-B219-472D565825C5}"/>
              </a:ext>
            </a:extLst>
          </p:cNvPr>
          <p:cNvSpPr/>
          <p:nvPr/>
        </p:nvSpPr>
        <p:spPr>
          <a:xfrm>
            <a:off x="76200" y="92439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Cloud Callout 11">
            <a:extLst>
              <a:ext uri="{FF2B5EF4-FFF2-40B4-BE49-F238E27FC236}">
                <a16:creationId xmlns:a16="http://schemas.microsoft.com/office/drawing/2014/main" id="{F0D092C2-C53B-4F29-ACBF-3B5F0766CF8F}"/>
              </a:ext>
            </a:extLst>
          </p:cNvPr>
          <p:cNvSpPr/>
          <p:nvPr/>
        </p:nvSpPr>
        <p:spPr>
          <a:xfrm flipH="1">
            <a:off x="381000" y="533400"/>
            <a:ext cx="3124200" cy="2743200"/>
          </a:xfrm>
          <a:prstGeom prst="cloudCallou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সংক্রামক রোগ যেভাবে ছড়ায় </a:t>
            </a:r>
          </a:p>
        </p:txBody>
      </p:sp>
    </p:spTree>
    <p:extLst>
      <p:ext uri="{BB962C8B-B14F-4D97-AF65-F5344CB8AC3E}">
        <p14:creationId xmlns:p14="http://schemas.microsoft.com/office/powerpoint/2010/main" val="21810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DD0B31-B1BF-4EEB-89FB-03C0C3E90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200"/>
            <a:ext cx="7772400" cy="4572000"/>
          </a:xfrm>
          <a:prstGeom prst="rect">
            <a:avLst/>
          </a:prstGeo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A830740-FC68-46A4-A1A6-4036FD38AF8E}"/>
              </a:ext>
            </a:extLst>
          </p:cNvPr>
          <p:cNvSpPr/>
          <p:nvPr/>
        </p:nvSpPr>
        <p:spPr>
          <a:xfrm>
            <a:off x="1371600" y="685800"/>
            <a:ext cx="9906000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জীবাণু বহনকারী মশার কামড়ে সংক্রামক রোগ হয়।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20AB0A-C4A8-40CF-8444-B1F31BB864D5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Cloud Callout 11">
            <a:extLst>
              <a:ext uri="{FF2B5EF4-FFF2-40B4-BE49-F238E27FC236}">
                <a16:creationId xmlns:a16="http://schemas.microsoft.com/office/drawing/2014/main" id="{145A839A-590B-441C-8CDB-66D6AD6FD0E9}"/>
              </a:ext>
            </a:extLst>
          </p:cNvPr>
          <p:cNvSpPr/>
          <p:nvPr/>
        </p:nvSpPr>
        <p:spPr>
          <a:xfrm flipH="1">
            <a:off x="533400" y="2057400"/>
            <a:ext cx="3124200" cy="2743200"/>
          </a:xfrm>
          <a:prstGeom prst="cloudCallou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সংক্রামক রোগ যেভাবে ছড়ায় </a:t>
            </a:r>
          </a:p>
        </p:txBody>
      </p:sp>
    </p:spTree>
    <p:extLst>
      <p:ext uri="{BB962C8B-B14F-4D97-AF65-F5344CB8AC3E}">
        <p14:creationId xmlns:p14="http://schemas.microsoft.com/office/powerpoint/2010/main" val="17830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C655C-80EA-4466-A0FF-9C5FAAA06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7467600" cy="432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7E0FC6B-E566-4440-89C4-D66C0B962442}"/>
              </a:ext>
            </a:extLst>
          </p:cNvPr>
          <p:cNvSpPr/>
          <p:nvPr/>
        </p:nvSpPr>
        <p:spPr>
          <a:xfrm>
            <a:off x="2590800" y="457200"/>
            <a:ext cx="7239000" cy="1524000"/>
          </a:xfrm>
          <a:prstGeom prst="roundRect">
            <a:avLst>
              <a:gd name="adj" fmla="val 49929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কামড়ালে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সংক্রামক রোগ হতে পারে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F49A1-F4E8-4ACB-A76F-845D6C6207AB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Cloud Callout 11">
            <a:extLst>
              <a:ext uri="{FF2B5EF4-FFF2-40B4-BE49-F238E27FC236}">
                <a16:creationId xmlns:a16="http://schemas.microsoft.com/office/drawing/2014/main" id="{11AA6F65-2712-4BFE-9A7E-ECF356BE42E7}"/>
              </a:ext>
            </a:extLst>
          </p:cNvPr>
          <p:cNvSpPr/>
          <p:nvPr/>
        </p:nvSpPr>
        <p:spPr>
          <a:xfrm flipH="1">
            <a:off x="762000" y="2286000"/>
            <a:ext cx="3124200" cy="2743200"/>
          </a:xfrm>
          <a:prstGeom prst="cloudCallou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সংক্রামক রোগ যেভাবে ছড়ায় </a:t>
            </a:r>
          </a:p>
        </p:txBody>
      </p:sp>
    </p:spTree>
    <p:extLst>
      <p:ext uri="{BB962C8B-B14F-4D97-AF65-F5344CB8AC3E}">
        <p14:creationId xmlns:p14="http://schemas.microsoft.com/office/powerpoint/2010/main" val="4100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E995F2-1426-48B7-B69B-446EBD7ED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0"/>
            <a:ext cx="5257799" cy="2971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B885D01-98DC-441A-86E7-F0710476A9F3}"/>
              </a:ext>
            </a:extLst>
          </p:cNvPr>
          <p:cNvSpPr/>
          <p:nvPr/>
        </p:nvSpPr>
        <p:spPr>
          <a:xfrm>
            <a:off x="381000" y="533400"/>
            <a:ext cx="5410201" cy="16002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সংক্রামক রোগ হয়।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D571E-8AED-4A41-8762-4AAEB773A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10000"/>
            <a:ext cx="51816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4B7E08A-D023-4409-930D-3D09D47ED3DB}"/>
              </a:ext>
            </a:extLst>
          </p:cNvPr>
          <p:cNvSpPr/>
          <p:nvPr/>
        </p:nvSpPr>
        <p:spPr>
          <a:xfrm>
            <a:off x="6629400" y="609600"/>
            <a:ext cx="5562600" cy="130983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জীবাণু থেকে সংক্রামক রোগ হয়।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84F02-3FF1-41D8-A111-26DF1F6C35BB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Cloud Callout 11">
            <a:extLst>
              <a:ext uri="{FF2B5EF4-FFF2-40B4-BE49-F238E27FC236}">
                <a16:creationId xmlns:a16="http://schemas.microsoft.com/office/drawing/2014/main" id="{0E099879-7C69-4824-8515-B105613DB2D9}"/>
              </a:ext>
            </a:extLst>
          </p:cNvPr>
          <p:cNvSpPr/>
          <p:nvPr/>
        </p:nvSpPr>
        <p:spPr>
          <a:xfrm flipH="1">
            <a:off x="4419600" y="2209800"/>
            <a:ext cx="4648200" cy="1295400"/>
          </a:xfrm>
          <a:prstGeom prst="cloudCallou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সংক্রামক রোগ যেভাবে ছড়ায় </a:t>
            </a:r>
          </a:p>
        </p:txBody>
      </p:sp>
    </p:spTree>
    <p:extLst>
      <p:ext uri="{BB962C8B-B14F-4D97-AF65-F5344CB8AC3E}">
        <p14:creationId xmlns:p14="http://schemas.microsoft.com/office/powerpoint/2010/main" val="7003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F54375-790E-4A7B-BF01-8CF1E4DFD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5715000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7D4D72-0252-4B29-B128-0632651CD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76600"/>
            <a:ext cx="5562600" cy="350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26168A-8FE0-40B6-8E4D-CF109F842946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BEA928-1F01-43A2-BAAE-C43EAE2EAC3B}"/>
              </a:ext>
            </a:extLst>
          </p:cNvPr>
          <p:cNvSpPr/>
          <p:nvPr/>
        </p:nvSpPr>
        <p:spPr>
          <a:xfrm>
            <a:off x="1676400" y="533400"/>
            <a:ext cx="9753600" cy="8382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দূষিত খাদ্য এবং দূষিত পানি পানের মাধ্যমে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loud Callout 11">
            <a:extLst>
              <a:ext uri="{FF2B5EF4-FFF2-40B4-BE49-F238E27FC236}">
                <a16:creationId xmlns:a16="http://schemas.microsoft.com/office/drawing/2014/main" id="{A93A3886-8128-4705-BAC3-D124DFF0C88F}"/>
              </a:ext>
            </a:extLst>
          </p:cNvPr>
          <p:cNvSpPr/>
          <p:nvPr/>
        </p:nvSpPr>
        <p:spPr>
          <a:xfrm flipH="1">
            <a:off x="3810000" y="1600200"/>
            <a:ext cx="4648200" cy="1295400"/>
          </a:xfrm>
          <a:prstGeom prst="cloudCallou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সংক্রামক রোগ যেভাবে ছড়ায় </a:t>
            </a:r>
          </a:p>
        </p:txBody>
      </p:sp>
    </p:spTree>
    <p:extLst>
      <p:ext uri="{BB962C8B-B14F-4D97-AF65-F5344CB8AC3E}">
        <p14:creationId xmlns:p14="http://schemas.microsoft.com/office/powerpoint/2010/main" val="28291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2765135-CE61-4ECE-88ED-82041A9AF38A}"/>
              </a:ext>
            </a:extLst>
          </p:cNvPr>
          <p:cNvSpPr/>
          <p:nvPr/>
        </p:nvSpPr>
        <p:spPr>
          <a:xfrm>
            <a:off x="4114800" y="609600"/>
            <a:ext cx="4495800" cy="942976"/>
          </a:xfrm>
          <a:prstGeom prst="roundRect">
            <a:avLst>
              <a:gd name="adj" fmla="val 49929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78968C6-28F6-4535-A96A-7CAF16062DC1}"/>
              </a:ext>
            </a:extLst>
          </p:cNvPr>
          <p:cNvSpPr/>
          <p:nvPr/>
        </p:nvSpPr>
        <p:spPr>
          <a:xfrm>
            <a:off x="762000" y="4876800"/>
            <a:ext cx="11125199" cy="1905001"/>
          </a:xfrm>
          <a:prstGeom prst="roundRect">
            <a:avLst>
              <a:gd name="adj" fmla="val 49929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জীবাণু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ব্যাক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টে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রিয়া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রোগই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সংক্রামক রোগ।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FF88730-C4CA-44E4-B893-8E80E8C08D3A}"/>
              </a:ext>
            </a:extLst>
          </p:cNvPr>
          <p:cNvSpPr/>
          <p:nvPr/>
        </p:nvSpPr>
        <p:spPr>
          <a:xfrm>
            <a:off x="5181600" y="2438400"/>
            <a:ext cx="5791200" cy="838201"/>
          </a:xfrm>
          <a:prstGeom prst="roundRect">
            <a:avLst>
              <a:gd name="adj" fmla="val 49929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marL="571441" indent="-571441" algn="ctr">
              <a:buFont typeface="Wingdings" pitchFamily="2" charset="2"/>
              <a:buChar char="q"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সংক্রামক রোগ কী?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67F65E-E607-4A68-9FD8-C63891F23F3E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BE38C-0C2F-4A7C-A833-39FD25D95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4419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B449250-334B-41B2-B9A8-34857C6ECD71}"/>
              </a:ext>
            </a:extLst>
          </p:cNvPr>
          <p:cNvSpPr/>
          <p:nvPr/>
        </p:nvSpPr>
        <p:spPr>
          <a:xfrm>
            <a:off x="1219200" y="609600"/>
            <a:ext cx="4953000" cy="150971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364CE-7DF0-4A47-94FC-BB935A80D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0"/>
            <a:ext cx="5029200" cy="59436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61D04F22-8778-44E8-9ED6-4D7665914909}"/>
              </a:ext>
            </a:extLst>
          </p:cNvPr>
          <p:cNvSpPr/>
          <p:nvPr/>
        </p:nvSpPr>
        <p:spPr>
          <a:xfrm>
            <a:off x="1066800" y="3048000"/>
            <a:ext cx="4419600" cy="2971801"/>
          </a:xfrm>
          <a:prstGeom prst="clou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বিজ্ঞান, অধ্যায়-০৭,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ষ্ঠা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-৪৭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423E9E-B309-49F4-A5E3-7858DE5E96E6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C3BB08-9DB1-4C21-B0F1-7AAEFE63D746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D5293-8DE9-4867-B556-1E4730268FCF}"/>
              </a:ext>
            </a:extLst>
          </p:cNvPr>
          <p:cNvSpPr/>
          <p:nvPr/>
        </p:nvSpPr>
        <p:spPr>
          <a:xfrm>
            <a:off x="2514600" y="685800"/>
            <a:ext cx="7086600" cy="762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সংক্রামক রোগ কিভাবে ছড়ায়?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A1A7A2-DB90-49F6-97B1-AA846750EA36}"/>
              </a:ext>
            </a:extLst>
          </p:cNvPr>
          <p:cNvSpPr/>
          <p:nvPr/>
        </p:nvSpPr>
        <p:spPr>
          <a:xfrm>
            <a:off x="1295400" y="1981200"/>
            <a:ext cx="9677400" cy="7620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হাঁচি-কাশির মাধ্যমে একজন থেকে আরেকজনে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7CABE-7C25-4341-81E0-B986F467B2F4}"/>
              </a:ext>
            </a:extLst>
          </p:cNvPr>
          <p:cNvSpPr/>
          <p:nvPr/>
        </p:nvSpPr>
        <p:spPr>
          <a:xfrm>
            <a:off x="1295400" y="2971800"/>
            <a:ext cx="96774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</a:rPr>
              <a:t>সংক্রমিত ব্যক্তির ব্যবহৃত জিনিস ব্যবহারের মাধ্যমে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1B4060-48ED-4D9D-9B91-E1A2D7B85C06}"/>
              </a:ext>
            </a:extLst>
          </p:cNvPr>
          <p:cNvSpPr/>
          <p:nvPr/>
        </p:nvSpPr>
        <p:spPr>
          <a:xfrm>
            <a:off x="1295400" y="3886200"/>
            <a:ext cx="96774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মশার কামড়ের মাধ্যমে</a:t>
            </a:r>
            <a:endParaRPr lang="en-US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540AB-3AE6-42DC-BABF-C8C6B3573D30}"/>
              </a:ext>
            </a:extLst>
          </p:cNvPr>
          <p:cNvSpPr/>
          <p:nvPr/>
        </p:nvSpPr>
        <p:spPr>
          <a:xfrm>
            <a:off x="1295400" y="4800600"/>
            <a:ext cx="96774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কুকুরের মতো প্রাণীর কামড়ের মাধ্যমে</a:t>
            </a:r>
            <a:endParaRPr lang="en-US" sz="3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AA0908-CB55-4B09-ABD0-3A9FBF350283}"/>
              </a:ext>
            </a:extLst>
          </p:cNvPr>
          <p:cNvSpPr/>
          <p:nvPr/>
        </p:nvSpPr>
        <p:spPr>
          <a:xfrm>
            <a:off x="1295400" y="5791200"/>
            <a:ext cx="9677400" cy="7620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দূষিত খাদ্য এবং দূষিত পানি পানের মাধ্যমে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C6F04D-0A9A-4D8B-A9ED-40D752CA80EC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D210C-5248-4A9C-B866-FAE12A6BE971}"/>
              </a:ext>
            </a:extLst>
          </p:cNvPr>
          <p:cNvSpPr/>
          <p:nvPr/>
        </p:nvSpPr>
        <p:spPr>
          <a:xfrm>
            <a:off x="3200400" y="533400"/>
            <a:ext cx="5486400" cy="8382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শুন্যস্থান পুরণ কর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8AF54-0D46-4E1B-A256-64A920CE89EE}"/>
              </a:ext>
            </a:extLst>
          </p:cNvPr>
          <p:cNvSpPr/>
          <p:nvPr/>
        </p:nvSpPr>
        <p:spPr>
          <a:xfrm>
            <a:off x="457200" y="3200400"/>
            <a:ext cx="11734800" cy="35814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১।স্বাস্থ্যবিধি মেনে চললে আমরা .................. ভালো রাখতে পারি।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২।ব্যাকটেরিয়া,ভাইরাস,.................. ইত্যাদি শরীরে প্রবেশের ফলে সৃষ্ট রোগই সংক্রামক রোগ।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৩।সংক্রমিত ব্যক্তির ব্যবহৃত জিনিস ব্যবহারের আমরা .................. দ্বারা সংক্রমিত হতে পারি।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৪।সংক্রামক রোগ ........................ ছড়াতে পারে।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৫।দূষিত পানি পানের মাধ্যমে ..................... রোগ ছড়াতে পারে।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D6290-4B2E-4A8E-850C-385084819045}"/>
              </a:ext>
            </a:extLst>
          </p:cNvPr>
          <p:cNvSpPr/>
          <p:nvPr/>
        </p:nvSpPr>
        <p:spPr>
          <a:xfrm>
            <a:off x="2743200" y="2209800"/>
            <a:ext cx="1295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স্বাস্থ্য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03D2F2-F4DE-4F25-8793-5D9C9637E16A}"/>
              </a:ext>
            </a:extLst>
          </p:cNvPr>
          <p:cNvSpPr/>
          <p:nvPr/>
        </p:nvSpPr>
        <p:spPr>
          <a:xfrm>
            <a:off x="1143000" y="22098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ছত্রাক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CEA64-0826-41E6-B1E0-BC4A778FEE81}"/>
              </a:ext>
            </a:extLst>
          </p:cNvPr>
          <p:cNvSpPr/>
          <p:nvPr/>
        </p:nvSpPr>
        <p:spPr>
          <a:xfrm>
            <a:off x="4572000" y="2209800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জীবাণু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F9F42-D1B8-43CE-92B6-B5AEFF223F4D}"/>
              </a:ext>
            </a:extLst>
          </p:cNvPr>
          <p:cNvSpPr/>
          <p:nvPr/>
        </p:nvSpPr>
        <p:spPr>
          <a:xfrm>
            <a:off x="7086600" y="2209800"/>
            <a:ext cx="2286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বিভিন্নভাবে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3A4BD2-8C90-4B4A-97A4-6B5DEEAE4E3A}"/>
              </a:ext>
            </a:extLst>
          </p:cNvPr>
          <p:cNvSpPr/>
          <p:nvPr/>
        </p:nvSpPr>
        <p:spPr>
          <a:xfrm>
            <a:off x="9753600" y="2209800"/>
            <a:ext cx="1828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সংক্রামক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52381E-7 5.55112E-17 L 0.27083 0.1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5714E-6 5.55112E-17 L 0.28571 0.18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41666 0.302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15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5714E-6 5.55112E-17 L -0.26191 0.4687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5" y="23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0.29166 0.531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265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8BC82-9C41-4F38-B90D-508DF9A21FF6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91CBA6-8930-4231-99AB-4317A5226EDF}"/>
              </a:ext>
            </a:extLst>
          </p:cNvPr>
          <p:cNvGrpSpPr/>
          <p:nvPr/>
        </p:nvGrpSpPr>
        <p:grpSpPr>
          <a:xfrm>
            <a:off x="4180974" y="1028810"/>
            <a:ext cx="6730540" cy="1393470"/>
            <a:chOff x="2023816" y="806697"/>
            <a:chExt cx="6358184" cy="1250703"/>
          </a:xfrm>
        </p:grpSpPr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AFAFF115-F9A0-45DA-8FF2-0794AF501584}"/>
                </a:ext>
              </a:extLst>
            </p:cNvPr>
            <p:cNvSpPr/>
            <p:nvPr/>
          </p:nvSpPr>
          <p:spPr>
            <a:xfrm>
              <a:off x="2231108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id="{A1B4D7BC-B6D0-4A51-A93C-A2435C86F5F3}"/>
                </a:ext>
              </a:extLst>
            </p:cNvPr>
            <p:cNvSpPr/>
            <p:nvPr/>
          </p:nvSpPr>
          <p:spPr>
            <a:xfrm>
              <a:off x="2438400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70FF2058-CD60-41E2-B16F-781ECBE16412}"/>
                </a:ext>
              </a:extLst>
            </p:cNvPr>
            <p:cNvSpPr/>
            <p:nvPr/>
          </p:nvSpPr>
          <p:spPr>
            <a:xfrm>
              <a:off x="2023816" y="806697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F9AFD15-9834-48A1-B560-387E8806662D}"/>
              </a:ext>
            </a:extLst>
          </p:cNvPr>
          <p:cNvSpPr txBox="1"/>
          <p:nvPr/>
        </p:nvSpPr>
        <p:spPr>
          <a:xfrm>
            <a:off x="5102221" y="1176035"/>
            <a:ext cx="4799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115F46-47AB-4287-9359-DF8344407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036"/>
          <a:stretch/>
        </p:blipFill>
        <p:spPr>
          <a:xfrm>
            <a:off x="1068745" y="627616"/>
            <a:ext cx="2785760" cy="26348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2CB9EC-324C-4E6B-B5D4-4DC4637C6057}"/>
              </a:ext>
            </a:extLst>
          </p:cNvPr>
          <p:cNvSpPr/>
          <p:nvPr/>
        </p:nvSpPr>
        <p:spPr>
          <a:xfrm>
            <a:off x="1828800" y="4038600"/>
            <a:ext cx="9067800" cy="12954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১।সংক্রামক রোগ কি?সংক্রামক রোগ কিভাবে ছড়ায় তা ৫টি বাক্যে লিখ।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07DC1D-DBEB-4FEF-9FB5-BABC1B892298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13EF0-89E3-4298-BD10-C451998BD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976" y="4789424"/>
            <a:ext cx="2171700" cy="2041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1A63DE-2ACB-4555-A355-032B0ED20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800600"/>
            <a:ext cx="2171700" cy="2105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D77323-18F0-420A-9FD2-5DAFFBA7D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86" y="1935297"/>
            <a:ext cx="1567268" cy="3501655"/>
          </a:xfrm>
          <a:prstGeom prst="rect">
            <a:avLst/>
          </a:prstGeom>
        </p:spPr>
      </p:pic>
      <p:pic>
        <p:nvPicPr>
          <p:cNvPr id="12" name="Picture 11" descr="FB_IMG_1600347818465.jpg">
            <a:extLst>
              <a:ext uri="{FF2B5EF4-FFF2-40B4-BE49-F238E27FC236}">
                <a16:creationId xmlns:a16="http://schemas.microsoft.com/office/drawing/2014/main" id="{81D79E1F-520C-4C0D-AA76-98D040C9D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125" y="685800"/>
            <a:ext cx="1924467" cy="2113669"/>
          </a:xfrm>
          <a:prstGeom prst="rect">
            <a:avLst/>
          </a:prstGeom>
        </p:spPr>
      </p:pic>
      <p:pic>
        <p:nvPicPr>
          <p:cNvPr id="13" name="Picture 12" descr="Sukesh Sutradhar.jpg">
            <a:extLst>
              <a:ext uri="{FF2B5EF4-FFF2-40B4-BE49-F238E27FC236}">
                <a16:creationId xmlns:a16="http://schemas.microsoft.com/office/drawing/2014/main" id="{B4817990-947B-475E-9AE5-2B55B9DA3A5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2244" y="762000"/>
            <a:ext cx="1849955" cy="202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769A99-13F1-401F-940E-0FEFD07312F1}"/>
              </a:ext>
            </a:extLst>
          </p:cNvPr>
          <p:cNvSpPr/>
          <p:nvPr/>
        </p:nvSpPr>
        <p:spPr>
          <a:xfrm>
            <a:off x="1425095" y="2964404"/>
            <a:ext cx="4009304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জাফর ইকবাল মন্ডল</a:t>
            </a:r>
            <a:endParaRPr lang="bn-IN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নারায়নপুর ১নং সরকারি প্রাথমিক বিদ্যালয়,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পলাশবাড়ি,গাইবান্ধা।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নং-০১৭৩৩২৭৯৮৮২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85E2D-55E9-4CE8-A0AE-132BCCB0324E}"/>
              </a:ext>
            </a:extLst>
          </p:cNvPr>
          <p:cNvSpPr/>
          <p:nvPr/>
        </p:nvSpPr>
        <p:spPr>
          <a:xfrm>
            <a:off x="6912738" y="3284945"/>
            <a:ext cx="4073001" cy="29700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</a:t>
            </a:r>
          </a:p>
          <a:p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৭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পাঠ-স্বাস্থ্যবিধি</a:t>
            </a:r>
          </a:p>
          <a:p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শিরোনাম-সংক্রামক রোগ প্রতিরোধ ও প্রতিকার</a:t>
            </a:r>
          </a:p>
          <a:p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৪৫ মিনিট।</a:t>
            </a: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F528D4-26E2-4FA9-8910-283BD22AA38D}"/>
              </a:ext>
            </a:extLst>
          </p:cNvPr>
          <p:cNvSpPr/>
          <p:nvPr/>
        </p:nvSpPr>
        <p:spPr>
          <a:xfrm>
            <a:off x="4849782" y="587143"/>
            <a:ext cx="3001108" cy="99646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পরিচিতি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7AC22E-9166-4105-A9E6-9BC84FB1D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83061" y="363948"/>
            <a:ext cx="2171700" cy="2105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466592-238A-4526-9369-AB330B344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3292" y="30584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7FB558-BDAB-4935-A397-0977E48C120C}"/>
              </a:ext>
            </a:extLst>
          </p:cNvPr>
          <p:cNvSpPr/>
          <p:nvPr/>
        </p:nvSpPr>
        <p:spPr>
          <a:xfrm>
            <a:off x="76200" y="76200"/>
            <a:ext cx="12573000" cy="70866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F7E34C-A051-494D-807C-123C189B6070}"/>
              </a:ext>
            </a:extLst>
          </p:cNvPr>
          <p:cNvSpPr/>
          <p:nvPr/>
        </p:nvSpPr>
        <p:spPr>
          <a:xfrm>
            <a:off x="1447800" y="533400"/>
            <a:ext cx="9566638" cy="1574267"/>
          </a:xfrm>
          <a:prstGeom prst="rect">
            <a:avLst/>
          </a:prstGeom>
          <a:noFill/>
        </p:spPr>
        <p:txBody>
          <a:bodyPr wrap="none" lIns="96002" tIns="48001" rIns="96002" bIns="48001">
            <a:sp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" descr="104591758_3082738131779966_1336124826436518617_n.png">
            <a:extLst>
              <a:ext uri="{FF2B5EF4-FFF2-40B4-BE49-F238E27FC236}">
                <a16:creationId xmlns:a16="http://schemas.microsoft.com/office/drawing/2014/main" id="{A710CCE2-CCF5-4C3F-B87C-5160A7AD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8534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8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457200"/>
            <a:ext cx="10515600" cy="6019800"/>
            <a:chOff x="1295400" y="415290"/>
            <a:chExt cx="10515600" cy="5116829"/>
          </a:xfrm>
        </p:grpSpPr>
        <p:sp>
          <p:nvSpPr>
            <p:cNvPr id="3" name="Cloud 2"/>
            <p:cNvSpPr/>
            <p:nvPr/>
          </p:nvSpPr>
          <p:spPr>
            <a:xfrm>
              <a:off x="3505200" y="415290"/>
              <a:ext cx="4191000" cy="1752600"/>
            </a:xfrm>
            <a:prstGeom prst="cloud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sz="4000" b="1" dirty="0"/>
                <a:t> 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057400" y="3589020"/>
              <a:ext cx="9753600" cy="72390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৯.২.১ সংক্রামক রোগ কী তা ব্যাখ্যা করতে পারবে। 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33600" y="4495799"/>
              <a:ext cx="9296400" cy="103632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৯.২.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৩ 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সংক্রা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মক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রোগ কীভাবে ছড়ায় তা বর্ননা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86942" y="2362200"/>
              <a:ext cx="7647557" cy="9144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এই পাঠ শেষে শিক্ষার্থীরা …..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295400" y="3589020"/>
              <a:ext cx="609600" cy="6858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524000" y="3783330"/>
              <a:ext cx="228600" cy="2667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71600" y="4560569"/>
              <a:ext cx="609600" cy="6858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600200" y="4754879"/>
              <a:ext cx="228600" cy="2667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9B31C47-18B5-45AF-9E8A-568FBDAB5114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457200"/>
            <a:ext cx="9220200" cy="9906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9400" y="4724400"/>
            <a:ext cx="5029200" cy="182630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ধুই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1676400"/>
            <a:ext cx="5638800" cy="5257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096000" y="1600200"/>
            <a:ext cx="6172200" cy="29718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অপরিচ্ছন্ন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জীবাণুনাশক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আগে ও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টয়লেট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বহা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পরে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না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A6116B-0E0A-42A6-98B0-E61251815A66}"/>
              </a:ext>
            </a:extLst>
          </p:cNvPr>
          <p:cNvSpPr/>
          <p:nvPr/>
        </p:nvSpPr>
        <p:spPr>
          <a:xfrm>
            <a:off x="2209800" y="1905000"/>
            <a:ext cx="3657600" cy="1905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/>
              <a:t>আমরা কেন অসুস্থ হই?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800" b="1" dirty="0"/>
              <a:t>সুস্থ থাকার জন্য আমরা কি কি করি?</a:t>
            </a:r>
            <a:endParaRPr lang="en-US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A702D4-26BB-4E89-9D9E-2F7A435FFE4D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66800" y="457200"/>
            <a:ext cx="10439400" cy="1329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7794" tIns="48897" rIns="97794" bIns="48897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সুপ্রিয় শিক্ষার্থীরা ছবিতে কী দেখতে পাচ্ছ? ভেবে বলো...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5943600"/>
            <a:ext cx="8382000" cy="83098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নিয়ম মেনে হাঁচি না দিলে রোগ জীবাণু ছড়ায়।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8C5EE-81CF-4C6D-A239-9DE1360F6018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BCF48D-B053-4A69-8027-C25A7797BC97}"/>
              </a:ext>
            </a:extLst>
          </p:cNvPr>
          <p:cNvGrpSpPr/>
          <p:nvPr/>
        </p:nvGrpSpPr>
        <p:grpSpPr>
          <a:xfrm>
            <a:off x="1371600" y="1905000"/>
            <a:ext cx="9677400" cy="3810000"/>
            <a:chOff x="1371600" y="1905000"/>
            <a:chExt cx="9677400" cy="3810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AE0A18-4524-4459-8DC9-4B2B0B5A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905000"/>
              <a:ext cx="49530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C11211-5338-44B2-B480-89480F451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905000"/>
              <a:ext cx="470535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Multiplication Sign 7">
              <a:extLst>
                <a:ext uri="{FF2B5EF4-FFF2-40B4-BE49-F238E27FC236}">
                  <a16:creationId xmlns:a16="http://schemas.microsoft.com/office/drawing/2014/main" id="{1CF51FFF-98AE-4063-8276-0FB78CCBE819}"/>
                </a:ext>
              </a:extLst>
            </p:cNvPr>
            <p:cNvSpPr/>
            <p:nvPr/>
          </p:nvSpPr>
          <p:spPr>
            <a:xfrm>
              <a:off x="6096000" y="2209800"/>
              <a:ext cx="1066800" cy="76200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right.png">
              <a:extLst>
                <a:ext uri="{FF2B5EF4-FFF2-40B4-BE49-F238E27FC236}">
                  <a16:creationId xmlns:a16="http://schemas.microsoft.com/office/drawing/2014/main" id="{779CC628-1126-408E-9BC4-97D3B379F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2209800"/>
              <a:ext cx="1358705" cy="6669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3819EE-51B8-4D12-B86F-71A7FBCDEA08}"/>
              </a:ext>
            </a:extLst>
          </p:cNvPr>
          <p:cNvSpPr/>
          <p:nvPr/>
        </p:nvSpPr>
        <p:spPr>
          <a:xfrm>
            <a:off x="2362200" y="533400"/>
            <a:ext cx="7696200" cy="9906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আমাদের আজকের পাঠ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E7FD41-2A95-4A6B-A414-7C0586905E86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92777-82AF-4B9F-A786-121011042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7391400" cy="411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25C614-F5FD-4C12-8803-66E7CAD631B7}"/>
              </a:ext>
            </a:extLst>
          </p:cNvPr>
          <p:cNvSpPr/>
          <p:nvPr/>
        </p:nvSpPr>
        <p:spPr>
          <a:xfrm>
            <a:off x="4495800" y="5943600"/>
            <a:ext cx="3048000" cy="762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সংক্রামক রোগ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72FCE64A-911D-40AD-A600-9B492A4818F8}"/>
              </a:ext>
            </a:extLst>
          </p:cNvPr>
          <p:cNvSpPr/>
          <p:nvPr/>
        </p:nvSpPr>
        <p:spPr>
          <a:xfrm>
            <a:off x="3810000" y="594610"/>
            <a:ext cx="4876800" cy="8382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সংক্রামক রোগ কি?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A42C2-A3CE-4B33-9C62-8B5CED3CF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334587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2F466E-E6DB-4225-BBDF-03F7424C4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48501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67EAC8-0385-4048-B582-C1801203A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752600"/>
            <a:ext cx="3352800" cy="384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4098250-1CAE-4752-B29F-3B21376FCFAF}"/>
              </a:ext>
            </a:extLst>
          </p:cNvPr>
          <p:cNvSpPr/>
          <p:nvPr/>
        </p:nvSpPr>
        <p:spPr>
          <a:xfrm>
            <a:off x="1219200" y="5867400"/>
            <a:ext cx="2743200" cy="6096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4CC04905-BDE9-44F7-9753-105B27B647CD}"/>
              </a:ext>
            </a:extLst>
          </p:cNvPr>
          <p:cNvSpPr/>
          <p:nvPr/>
        </p:nvSpPr>
        <p:spPr>
          <a:xfrm>
            <a:off x="5105400" y="5791200"/>
            <a:ext cx="1981200" cy="6096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37810772-B43B-45A5-9723-C71BB5F2080A}"/>
              </a:ext>
            </a:extLst>
          </p:cNvPr>
          <p:cNvSpPr/>
          <p:nvPr/>
        </p:nvSpPr>
        <p:spPr>
          <a:xfrm>
            <a:off x="8991600" y="5867400"/>
            <a:ext cx="1752600" cy="6096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ছত্রাক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FC6D5E-9FDC-4588-86F3-61CF3C9A6A06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859CAA-F399-4A4D-8401-53DCACDBD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4900" y="901700"/>
            <a:ext cx="4648200" cy="726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F5592C-72F2-42EA-8169-4EBEBEFFEDCD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Cloud Callout 11">
            <a:extLst>
              <a:ext uri="{FF2B5EF4-FFF2-40B4-BE49-F238E27FC236}">
                <a16:creationId xmlns:a16="http://schemas.microsoft.com/office/drawing/2014/main" id="{2337E15C-ABBE-4FCD-A377-E4AFE75A7E60}"/>
              </a:ext>
            </a:extLst>
          </p:cNvPr>
          <p:cNvSpPr/>
          <p:nvPr/>
        </p:nvSpPr>
        <p:spPr>
          <a:xfrm flipH="1">
            <a:off x="914400" y="2438400"/>
            <a:ext cx="3352800" cy="2476500"/>
          </a:xfrm>
          <a:prstGeom prst="cloudCallou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সংক্রামক রোগ যেভাবে ছড়ায়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F42D8B-C41E-457E-811F-2E09E193C074}"/>
              </a:ext>
            </a:extLst>
          </p:cNvPr>
          <p:cNvSpPr/>
          <p:nvPr/>
        </p:nvSpPr>
        <p:spPr>
          <a:xfrm>
            <a:off x="2209800" y="457200"/>
            <a:ext cx="8001000" cy="14478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হাঁচি-কাশির মাধ্যমে একজন থেকে আরেকজনে ছড়ায়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2F8B34-C203-4777-B3EA-B0EE3B6CB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596042"/>
              </p:ext>
            </p:extLst>
          </p:nvPr>
        </p:nvGraphicFramePr>
        <p:xfrm>
          <a:off x="5029200" y="2133600"/>
          <a:ext cx="67056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759FDC1-6F9F-45CA-8CE5-9BA7E9A3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657600"/>
            <a:ext cx="1524000" cy="1447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1CFD6-7D79-4B40-82A2-A297C2AF49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717030"/>
            <a:ext cx="1676400" cy="14919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92ADD1-10D9-4BC0-9EF2-9868DE5967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905000"/>
            <a:ext cx="1752600" cy="14261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A96589-6D4C-499F-953C-7765850127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05199"/>
            <a:ext cx="1607501" cy="15581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F2E21-C9D5-425E-B107-2B9AF41ECF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10200"/>
            <a:ext cx="1570489" cy="12802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7CB9F975-929A-4270-BA0B-995029AA4B5A}"/>
              </a:ext>
            </a:extLst>
          </p:cNvPr>
          <p:cNvSpPr/>
          <p:nvPr/>
        </p:nvSpPr>
        <p:spPr>
          <a:xfrm>
            <a:off x="1143000" y="381000"/>
            <a:ext cx="9890420" cy="1327150"/>
          </a:xfrm>
          <a:prstGeom prst="roundRect">
            <a:avLst>
              <a:gd name="adj" fmla="val 49929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সংক্রমিত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ব্যাক্তির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হৃত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থেকে  সংক্রামক রোগ ছড়ায়। </a:t>
            </a:r>
          </a:p>
        </p:txBody>
      </p:sp>
      <p:sp>
        <p:nvSpPr>
          <p:cNvPr id="10" name="Cloud Callout 11">
            <a:extLst>
              <a:ext uri="{FF2B5EF4-FFF2-40B4-BE49-F238E27FC236}">
                <a16:creationId xmlns:a16="http://schemas.microsoft.com/office/drawing/2014/main" id="{EBBA37E2-45DF-4CE9-81EC-866139B34A03}"/>
              </a:ext>
            </a:extLst>
          </p:cNvPr>
          <p:cNvSpPr/>
          <p:nvPr/>
        </p:nvSpPr>
        <p:spPr>
          <a:xfrm flipH="1">
            <a:off x="1066800" y="2057400"/>
            <a:ext cx="3352800" cy="2705100"/>
          </a:xfrm>
          <a:prstGeom prst="cloudCallou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সংক্রামক রোগ যেভাবে ছড়ায়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808FCC-04FC-46C8-9758-1BD514CC1C04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2132</TotalTime>
  <Words>401</Words>
  <Application>Microsoft Office PowerPoint</Application>
  <PresentationFormat>Custom</PresentationFormat>
  <Paragraphs>71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Zafor Iqbal</cp:lastModifiedBy>
  <cp:revision>333</cp:revision>
  <dcterms:created xsi:type="dcterms:W3CDTF">2020-12-04T04:58:42Z</dcterms:created>
  <dcterms:modified xsi:type="dcterms:W3CDTF">2021-09-01T04:19:58Z</dcterms:modified>
</cp:coreProperties>
</file>