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3" r:id="rId3"/>
    <p:sldId id="265" r:id="rId4"/>
    <p:sldId id="266" r:id="rId5"/>
    <p:sldId id="268" r:id="rId6"/>
    <p:sldId id="267" r:id="rId7"/>
    <p:sldId id="258" r:id="rId8"/>
    <p:sldId id="259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9C6EC-C8C3-4C26-8B06-9788F18ECF25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92F92-76E8-440D-A3C4-573CF0B3B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92F92-76E8-440D-A3C4-573CF0B3B13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0A708-5D57-4627-A914-AD1AD49DD9BE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117E-F50A-43E6-8AD4-F25E2081EF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0A708-5D57-4627-A914-AD1AD49DD9BE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117E-F50A-43E6-8AD4-F25E2081EF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0A708-5D57-4627-A914-AD1AD49DD9BE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117E-F50A-43E6-8AD4-F25E2081EF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0A708-5D57-4627-A914-AD1AD49DD9BE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117E-F50A-43E6-8AD4-F25E2081EF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0A708-5D57-4627-A914-AD1AD49DD9BE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117E-F50A-43E6-8AD4-F25E2081EF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0A708-5D57-4627-A914-AD1AD49DD9BE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117E-F50A-43E6-8AD4-F25E2081EF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0A708-5D57-4627-A914-AD1AD49DD9BE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117E-F50A-43E6-8AD4-F25E2081EF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0A708-5D57-4627-A914-AD1AD49DD9BE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117E-F50A-43E6-8AD4-F25E2081EF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0A708-5D57-4627-A914-AD1AD49DD9BE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117E-F50A-43E6-8AD4-F25E2081EF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0A708-5D57-4627-A914-AD1AD49DD9BE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117E-F50A-43E6-8AD4-F25E2081EF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0A708-5D57-4627-A914-AD1AD49DD9BE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117E-F50A-43E6-8AD4-F25E2081EF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0A708-5D57-4627-A914-AD1AD49DD9BE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5117E-F50A-43E6-8AD4-F25E2081EF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TARA EVA 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8915401" cy="6553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-457200"/>
            <a:ext cx="8004423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bn-BD" sz="199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্বাগত</a:t>
            </a:r>
            <a:r>
              <a:rPr lang="en-US" sz="199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199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457200"/>
            <a:ext cx="6324600" cy="1524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2057400"/>
            <a:ext cx="7162800" cy="46482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আখিরাত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আখিরাতে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আয়াত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TARA EVA 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8600"/>
            <a:ext cx="8794029" cy="6477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87772" y="3581400"/>
            <a:ext cx="640080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99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1295400" y="152400"/>
            <a:ext cx="6019800" cy="1752600"/>
          </a:xfrm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1981200"/>
            <a:ext cx="4876800" cy="4572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মুহাঃ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বাছেত</a:t>
            </a:r>
            <a:endParaRPr lang="en-US" sz="4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সহঃ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4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মানিক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দ্বিপা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abdulbased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305@gmail.com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981200"/>
            <a:ext cx="3200280" cy="44196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78000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1295400" y="2438400"/>
            <a:ext cx="5715000" cy="40386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আখিরাত 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অধ্যায় 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/০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381000"/>
            <a:ext cx="6705600" cy="1524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2514600"/>
            <a:ext cx="7239000" cy="3810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1।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আখিরাতে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ব্যাখ্যা করতে পারবে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 আখিরাতের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বিশ্বাসের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গরুত্ব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বলতে পারবে । </a:t>
            </a: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b="1" dirty="0" err="1" smtClean="0"/>
              <a:t>আখিরাতের</a:t>
            </a:r>
            <a:r>
              <a:rPr lang="en-US" b="1" dirty="0" smtClean="0"/>
              <a:t> </a:t>
            </a:r>
            <a:r>
              <a:rPr lang="en-US" b="1" dirty="0" err="1" smtClean="0"/>
              <a:t>পরিচয়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 err="1" smtClean="0"/>
              <a:t>আখিরাত</a:t>
            </a:r>
            <a:r>
              <a:rPr lang="en-US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পরকাল</a:t>
            </a:r>
            <a:r>
              <a:rPr lang="en-US" dirty="0" smtClean="0"/>
              <a:t> </a:t>
            </a:r>
            <a:r>
              <a:rPr lang="en-US" dirty="0" err="1" smtClean="0"/>
              <a:t>বুঝি।মূত্যুর</a:t>
            </a:r>
            <a:r>
              <a:rPr lang="en-US" dirty="0" smtClean="0"/>
              <a:t> </a:t>
            </a:r>
            <a:r>
              <a:rPr lang="en-US" dirty="0" err="1" smtClean="0"/>
              <a:t>পর</a:t>
            </a:r>
            <a:r>
              <a:rPr lang="en-US" dirty="0" smtClean="0"/>
              <a:t> এ </a:t>
            </a:r>
            <a:r>
              <a:rPr lang="en-US" dirty="0" err="1" smtClean="0"/>
              <a:t>জীবন</a:t>
            </a:r>
            <a:r>
              <a:rPr lang="en-US" dirty="0" smtClean="0"/>
              <a:t> </a:t>
            </a:r>
            <a:r>
              <a:rPr lang="en-US" dirty="0" err="1" smtClean="0"/>
              <a:t>শুরু</a:t>
            </a:r>
            <a:r>
              <a:rPr lang="en-US" dirty="0" smtClean="0"/>
              <a:t> </a:t>
            </a:r>
            <a:r>
              <a:rPr lang="en-US" dirty="0" err="1" smtClean="0"/>
              <a:t>হয়।এ</a:t>
            </a:r>
            <a:r>
              <a:rPr lang="en-US" dirty="0" smtClean="0"/>
              <a:t> </a:t>
            </a:r>
            <a:r>
              <a:rPr lang="en-US" dirty="0" err="1" smtClean="0"/>
              <a:t>জীবনের</a:t>
            </a:r>
            <a:r>
              <a:rPr lang="en-US" dirty="0" smtClean="0"/>
              <a:t> </a:t>
            </a:r>
            <a:r>
              <a:rPr lang="en-US" dirty="0" err="1" smtClean="0"/>
              <a:t>শুরু</a:t>
            </a:r>
            <a:r>
              <a:rPr lang="en-US" dirty="0" smtClean="0"/>
              <a:t> </a:t>
            </a:r>
            <a:r>
              <a:rPr lang="en-US" dirty="0" err="1" smtClean="0"/>
              <a:t>আছে</a:t>
            </a:r>
            <a:r>
              <a:rPr lang="en-US" dirty="0" smtClean="0"/>
              <a:t> </a:t>
            </a:r>
            <a:r>
              <a:rPr lang="en-US" dirty="0" err="1" smtClean="0"/>
              <a:t>শেষ</a:t>
            </a:r>
            <a:r>
              <a:rPr lang="en-US" dirty="0" smtClean="0"/>
              <a:t> </a:t>
            </a:r>
            <a:r>
              <a:rPr lang="en-US" dirty="0" err="1" smtClean="0"/>
              <a:t>নেই।আখিরাতে</a:t>
            </a:r>
            <a:r>
              <a:rPr lang="en-US" dirty="0" smtClean="0"/>
              <a:t> </a:t>
            </a:r>
            <a:r>
              <a:rPr lang="en-US" dirty="0" err="1" smtClean="0"/>
              <a:t>মানুষের</a:t>
            </a:r>
            <a:r>
              <a:rPr lang="en-US" dirty="0" smtClean="0"/>
              <a:t> </a:t>
            </a:r>
            <a:r>
              <a:rPr lang="en-US" dirty="0" err="1" smtClean="0"/>
              <a:t>কাজের</a:t>
            </a:r>
            <a:r>
              <a:rPr lang="en-US" dirty="0" smtClean="0"/>
              <a:t> </a:t>
            </a:r>
            <a:r>
              <a:rPr lang="en-US" dirty="0" err="1" smtClean="0"/>
              <a:t>হিসাব</a:t>
            </a:r>
            <a:r>
              <a:rPr lang="en-US" dirty="0" smtClean="0"/>
              <a:t> </a:t>
            </a:r>
            <a:r>
              <a:rPr lang="en-US" dirty="0" err="1" smtClean="0"/>
              <a:t>নেওয়া</a:t>
            </a:r>
            <a:r>
              <a:rPr lang="en-US" dirty="0" smtClean="0"/>
              <a:t> </a:t>
            </a:r>
            <a:r>
              <a:rPr lang="en-US" dirty="0" err="1" smtClean="0"/>
              <a:t>হবে।ভাল</a:t>
            </a:r>
            <a:r>
              <a:rPr lang="en-US" dirty="0" smtClean="0"/>
              <a:t> </a:t>
            </a:r>
            <a:r>
              <a:rPr lang="en-US" dirty="0" err="1" smtClean="0"/>
              <a:t>কাজর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জান্নাত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মন্দ</a:t>
            </a:r>
            <a:r>
              <a:rPr lang="en-US" dirty="0" smtClean="0"/>
              <a:t> </a:t>
            </a:r>
            <a:r>
              <a:rPr lang="en-US" dirty="0" err="1" smtClean="0"/>
              <a:t>কাজের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জাহান্নাম</a:t>
            </a:r>
            <a:r>
              <a:rPr lang="en-US" dirty="0" smtClean="0"/>
              <a:t> </a:t>
            </a:r>
            <a:r>
              <a:rPr lang="en-US" dirty="0" err="1" smtClean="0"/>
              <a:t>দেওয়া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।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667000"/>
            <a:ext cx="8305800" cy="3810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আখিরাত ইমানের অন্যতম গুরুত্বপূর্ণ   ।</a:t>
            </a: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আখিরাতে বিশ্বস ছাড়া মুমিন ও মুত্তাকি হওয়া যায় না 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বলেন-আর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আখিরাতে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দৃঢ়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রাখে।আখিরাতে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আবশ্যক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04800"/>
            <a:ext cx="8305800" cy="2133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 আখিরাতে বিশ্বাসের গুরুত্ব 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533400"/>
            <a:ext cx="5715000" cy="1600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2667000"/>
            <a:ext cx="6248400" cy="3276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কবর এর অপর নাম কী ?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533400"/>
            <a:ext cx="5562600" cy="1600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43000" y="3124200"/>
            <a:ext cx="7010400" cy="3048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আখিরা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তের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বিশ্বাসের গুরুত্ব ব্যাখ্যা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381000"/>
            <a:ext cx="5943600" cy="152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971800"/>
            <a:ext cx="6553200" cy="2895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আখিরাতের গুরুত্ব ব্যাখ্যা কর । 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163</Words>
  <Application>Microsoft Office PowerPoint</Application>
  <PresentationFormat>On-screen Show (4:3)</PresentationFormat>
  <Paragraphs>32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আখিরাতের পরিচয়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Instructor</dc:creator>
  <cp:lastModifiedBy>ASUS</cp:lastModifiedBy>
  <cp:revision>74</cp:revision>
  <dcterms:created xsi:type="dcterms:W3CDTF">2018-05-30T13:52:19Z</dcterms:created>
  <dcterms:modified xsi:type="dcterms:W3CDTF">2022-02-23T14:55:45Z</dcterms:modified>
</cp:coreProperties>
</file>