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67" r:id="rId5"/>
    <p:sldId id="268" r:id="rId6"/>
    <p:sldId id="269" r:id="rId7"/>
    <p:sldId id="442" r:id="rId8"/>
    <p:sldId id="443" r:id="rId9"/>
    <p:sldId id="294" r:id="rId10"/>
    <p:sldId id="447" r:id="rId11"/>
    <p:sldId id="286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6" r:id="rId20"/>
    <p:sldId id="455" r:id="rId21"/>
    <p:sldId id="287" r:id="rId22"/>
    <p:sldId id="288" r:id="rId23"/>
    <p:sldId id="299" r:id="rId24"/>
    <p:sldId id="300" r:id="rId25"/>
    <p:sldId id="301" r:id="rId26"/>
    <p:sldId id="302" r:id="rId27"/>
    <p:sldId id="304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2A351-08E2-4F08-9165-299918A168F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9E48E-38CF-4FA8-A7C1-97CCC4E4E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4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Presentation\ICT%20Slide\ICT%20Final%20Slides\2nd%20chapter%20Final\Data%20Communication%20video\Working%20Model%20of%20a%20Satellite(xvid).avi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36645" y="1196776"/>
            <a:ext cx="11518710" cy="25930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600236" y="95566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1752409" y="4073849"/>
              <a:ext cx="1024467" cy="1132764"/>
            </a:xfrm>
            <a:prstGeom prst="hex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17156" y="95566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752409" y="4073849"/>
              <a:ext cx="1024467" cy="1132764"/>
            </a:xfrm>
            <a:prstGeom prst="hexagon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33102" y="955662"/>
            <a:ext cx="1024467" cy="4795476"/>
            <a:chOff x="1752409" y="411137"/>
            <a:chExt cx="1024467" cy="4795476"/>
          </a:xfrm>
          <a:solidFill>
            <a:schemeClr val="accent4">
              <a:lumMod val="75000"/>
            </a:schemeClr>
          </a:solidFill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>
              <a:off x="1752409" y="4073849"/>
              <a:ext cx="1024467" cy="1132764"/>
            </a:xfrm>
            <a:prstGeom prst="hexagon">
              <a:avLst/>
            </a:prstGeom>
            <a:solidFill>
              <a:srgbClr val="7030A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06928" y="955662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>
              <a:off x="1752409" y="4073849"/>
              <a:ext cx="1024467" cy="1132764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73959" y="253568"/>
            <a:ext cx="7971377" cy="634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5-Point Star 64"/>
          <p:cNvSpPr/>
          <p:nvPr/>
        </p:nvSpPr>
        <p:spPr>
          <a:xfrm>
            <a:off x="5452890" y="6086901"/>
            <a:ext cx="915158" cy="436728"/>
          </a:xfrm>
          <a:prstGeom prst="star5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0" y="1398965"/>
            <a:ext cx="1610400" cy="4572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609" y="1427524"/>
            <a:ext cx="161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  <p:bldP spid="4" grpId="0"/>
      <p:bldP spid="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41617" y="1318107"/>
            <a:ext cx="425898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vI‡qf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ai‡bi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h_v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-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617" y="2214865"/>
            <a:ext cx="46562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1.  ‡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U‡iw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÷ª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vI‡qf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116" y="5159193"/>
            <a:ext cx="3877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m¨v‡UjvBU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vI‡qf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278" y="1437221"/>
            <a:ext cx="4602453" cy="203457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7" descr="http://www.geo-orbit.org/sizeimgs/towers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8" y="4031982"/>
            <a:ext cx="4438680" cy="237934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84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573205" y="3314841"/>
            <a:ext cx="100255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32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মাইক্রোওয়েভ কত প্রকার ও কি কি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নাম লিখ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3200" b="1" cap="none" spc="0" dirty="0" smtClean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টেরেস্ট্রিয়াল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3" y="1214422"/>
            <a:ext cx="1049771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G‡Z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fz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-c„‡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ôB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vwcZ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UªvÝwgUvi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wiwmfv‡ii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`„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wó‡iLvq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(line of sight)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6" descr="http://staffwww.fullcoll.edu/jcourchaine/CIS180/On-Line%20Lectures/Images/Micro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39" y="2789346"/>
            <a:ext cx="7795145" cy="378887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8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7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স্যাটেলাইট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854" y="1550640"/>
            <a:ext cx="5667712" cy="206210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G‡Z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fz-c„ô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†_‡K 22000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y‡ii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gnvKvk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gÛ‡ji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wRIwmb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vbvm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Aiwe‡U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cÖ`wÿbiZ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wÎg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DcMÖn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Sattelite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  <p:pic>
        <p:nvPicPr>
          <p:cNvPr id="6" name="Picture 3" descr="D:\pp\ss\1194984395619889880earth_globe_dan_gerhrads_01.svg.med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43320" y="361927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pp\ss\telecom-satellite127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66973">
            <a:off x="6511339" y="1987198"/>
            <a:ext cx="1255689" cy="111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930734" y="2686074"/>
            <a:ext cx="1514936" cy="26597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39183" y="2628670"/>
            <a:ext cx="3733800" cy="9906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:\pp\ss\400px-p_satellite_dish_svg.pn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6540">
            <a:off x="10752055" y="3603164"/>
            <a:ext cx="4572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:\pp\ss\400px-p_satellite_dish_svg.pn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937444" flipH="1">
            <a:off x="8190400" y="5392584"/>
            <a:ext cx="381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674790" y="6228831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ctr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ea typeface="NikoshBAN" pitchFamily="2" charset="0"/>
                <a:cs typeface="NikoshBAN" pitchFamily="2" charset="0"/>
              </a:rPr>
              <a:t>পৃথিবী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ea typeface="NikoshBAN" pitchFamily="2" charset="0"/>
              <a:cs typeface="NikoshBAN" pitchFamily="2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536499" y="1750753"/>
            <a:ext cx="16494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ctr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bn-BD" sz="2400" b="1" dirty="0">
                <a:solidFill>
                  <a:srgbClr val="FF0000"/>
                </a:solidFill>
                <a:latin typeface="SutonnyOMJ" pitchFamily="2" charset="0"/>
                <a:ea typeface="NikoshBAN" pitchFamily="2" charset="0"/>
                <a:cs typeface="SutonnyOMJ" pitchFamily="2" charset="0"/>
              </a:rPr>
              <a:t>স্যাটেলাইট</a:t>
            </a:r>
            <a:endParaRPr lang="en-US" sz="2400" b="1" dirty="0">
              <a:solidFill>
                <a:srgbClr val="FF0000"/>
              </a:solidFill>
              <a:latin typeface="SutonnyOMJ" pitchFamily="2" charset="0"/>
              <a:ea typeface="NikoshBAN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83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স্যাটেলাইটের ভুমিকা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391" y="1208782"/>
            <a:ext cx="1064866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m¨v‡UjvB‡U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UªvÝwgUvi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wiwmfv‡ii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-c„‡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ôi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†÷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9555" t="2251" r="3421" b="1835"/>
          <a:stretch>
            <a:fillRect/>
          </a:stretch>
        </p:blipFill>
        <p:spPr bwMode="auto">
          <a:xfrm>
            <a:off x="769391" y="2484848"/>
            <a:ext cx="10768083" cy="4114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97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স্যাটেলাইটের গঠন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t="7623" b="5537"/>
          <a:stretch>
            <a:fillRect/>
          </a:stretch>
        </p:blipFill>
        <p:spPr bwMode="auto">
          <a:xfrm>
            <a:off x="664191" y="1454305"/>
            <a:ext cx="10863618" cy="51054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094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স্যাটেলাইটের পদ্ধতি 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 descr="http://www.cyberphysics.co.uk/graphics/waves/satellite_communic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4" y="1453062"/>
            <a:ext cx="10536072" cy="5068669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9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স্যাটেলাইট এর যোগাযোগ ভিডিও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Working Model of a Satellite(xvid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00501" y="1355677"/>
            <a:ext cx="10809027" cy="51816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6642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যোগাযোগ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://www.itblogs.in/files/media/Microwave-transmitter-rece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42" y="1682087"/>
            <a:ext cx="10263116" cy="48682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2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জাহাজে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যোগাযোগ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2" descr="http://backhaulforum.com/wp-content/uploads/2013/08/Integrated-Operation-Enabled-by-Offshore-Microwave-Communic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98" y="1464361"/>
            <a:ext cx="10345003" cy="51054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8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71738" y="2277599"/>
            <a:ext cx="6627674" cy="4361144"/>
          </a:xfrm>
          <a:prstGeom prst="bevel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noFill/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Calibri"/>
              </a:rPr>
              <a:t>ইনফ্রারেড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065" y="1362425"/>
            <a:ext cx="11163869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Bbd«v‡iW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n‡”Q GK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ai‡bi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B‡jKUªg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vM‡bwUK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I‡qf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wd«Kz‡qwÝ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mxgv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UivnvU©R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n‡q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_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G‡Z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wmMbvj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UªvÝwgmb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Kivi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Bbd«v‡iW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gv‡bi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Av‡jv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K‡i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_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 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`ywU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 nq| h_v - c‡q›U-Uz-c‡q›U, eªWKv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÷</a:t>
            </a:r>
            <a:r>
              <a:rPr kumimoji="0" lang="pt-BR" sz="3200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|</a:t>
            </a:r>
            <a:endParaRPr kumimoji="0" lang="pt-BR" sz="3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engineersgarage.com/sites/default/files/imagecache/Original/wysiwyg_imageupload/1/Infrared%20Communic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" y="3134451"/>
            <a:ext cx="10345003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7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মাইক্রোওয়েভ</a:t>
            </a:r>
            <a:r>
              <a:rPr lang="bn-IN" sz="3200" b="1" dirty="0" smtClean="0">
                <a:solidFill>
                  <a:srgbClr val="7030A0"/>
                </a:solidFill>
              </a:rPr>
              <a:t>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 লিখ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chemeClr val="accent6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solidFill>
            <a:srgbClr val="00B0F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000" dirty="0">
              <a:solidFill>
                <a:schemeClr val="bg1"/>
              </a:solidFill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569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মাইক্রোওয়েভ কত প্রকার ?  </a:t>
            </a:r>
            <a:endParaRPr lang="as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৫  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ইনফ্রারেড এর পদ্ধতি কয়টি ?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    </a:t>
            </a:r>
            <a:endParaRPr lang="en-US" sz="3599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     </a:t>
            </a:r>
            <a:endParaRPr lang="en-US" sz="3599" dirty="0" smtClean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6684" y="1359253"/>
            <a:ext cx="45492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298" y="304610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2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1159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  <a:sym typeface="Calibri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মাইক্রোওয়েভ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Calibri"/>
              </a:rPr>
              <a:t> এর ব্যবহার </a:t>
            </a:r>
            <a:r>
              <a:rPr lang="bn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solidFill>
            <a:srgbClr val="0070C0"/>
          </a:solid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83743" y="2243915"/>
            <a:ext cx="7250580" cy="4384652"/>
          </a:xfrm>
          <a:prstGeom prst="cube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২য়          </a:t>
            </a:r>
            <a:endParaRPr lang="bn-IN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সংখ্যা-</a:t>
            </a:r>
            <a:r>
              <a:rPr lang="bn-IN" sz="35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১২০ </a:t>
            </a:r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০৬/০১/২২ইং </a:t>
            </a:r>
            <a:endParaRPr lang="en-US" sz="3199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38100" cap="rnd">
            <a:solidFill>
              <a:srgbClr val="00B050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7"/>
            <a:ext cx="11382234" cy="477672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6" y="887106"/>
            <a:ext cx="10713493" cy="558193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214952"/>
            <a:ext cx="11427275" cy="6428096"/>
          </a:xfrm>
          <a:prstGeom prst="sun">
            <a:avLst/>
          </a:prstGeom>
          <a:solidFill>
            <a:schemeClr val="accent6"/>
          </a:solidFill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  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6" name="Google Shape;132;p17"/>
          <p:cNvSpPr txBox="1"/>
          <p:nvPr/>
        </p:nvSpPr>
        <p:spPr>
          <a:xfrm>
            <a:off x="624556" y="1512054"/>
            <a:ext cx="10942886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i="0" u="none" strike="noStrike" cap="none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১।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মাইক্রোওয়েভ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কী তা </a:t>
            </a:r>
            <a:r>
              <a:rPr lang="en-US" sz="3200" i="0" u="none" strike="noStrike" cap="none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বলতে</a:t>
            </a:r>
            <a:r>
              <a:rPr lang="en-US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                                                                   </a:t>
            </a:r>
            <a:r>
              <a:rPr lang="bn-IN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২।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মাইক্রোওয়েভ প্রকারভেদ বলতে</a:t>
            </a:r>
            <a:r>
              <a:rPr lang="bn-IN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;</a:t>
            </a:r>
          </a:p>
          <a:p>
            <a:pPr lvl="0">
              <a:buClr>
                <a:schemeClr val="dk1"/>
              </a:buClr>
              <a:buSzPts val="3600"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৩।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 বৈশিষ্ট্য বলতে পারবে;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buClr>
                <a:schemeClr val="dk1"/>
              </a:buClr>
              <a:buSzPts val="3600"/>
            </a:pP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৪</a:t>
            </a:r>
            <a:r>
              <a:rPr lang="bn-IN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মাইক্রোওয়েভ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Arial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এর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ব্যবহার বর্ণনা </a:t>
            </a:r>
            <a:r>
              <a:rPr lang="en-US" sz="3200" i="0" u="none" strike="noStrike" cap="none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করতে</a:t>
            </a:r>
            <a:r>
              <a:rPr lang="en-US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3200" i="0" u="none" strike="noStrike" cap="none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পারবে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।  </a:t>
            </a:r>
            <a:r>
              <a:rPr lang="en-US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                             </a:t>
            </a:r>
            <a:r>
              <a:rPr lang="bn-IN" sz="3200" i="0" u="none" strike="noStrike" cap="none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endParaRPr sz="3200" i="0" u="none" strike="noStrike" cap="none" dirty="0">
              <a:solidFill>
                <a:srgbClr val="7030A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149" y="1291532"/>
            <a:ext cx="8079475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vI‡qf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B‡jK‡Uªvg¨vM‡bwUK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I‡qf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1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wMMvnv‡R©i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K¤úvsK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70641" y="2973233"/>
            <a:ext cx="7813801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evKvc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DPz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fe‡b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G¨v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Ubv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emv‡Z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2" descr="http://www.scienceclarified.com/images/uesc_07_img03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103" y="1459651"/>
            <a:ext cx="2448461" cy="51816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8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63941" y="313899"/>
            <a:ext cx="11464118" cy="8461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Open Sans"/>
                <a:cs typeface="NikoshBAN" panose="02000000000000000000" pitchFamily="2" charset="0"/>
                <a:sym typeface="Calibri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r>
              <a:rPr lang="as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686" y="1526538"/>
            <a:ext cx="399784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vI‡qf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m¤¢e |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060" y="3872552"/>
            <a:ext cx="4373062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Bnv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gyjZ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Uªvbwmfvi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MwVZ-hvi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wmMbvj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UªvÝwgU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AciwU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wiwmf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|</a:t>
            </a:r>
          </a:p>
        </p:txBody>
      </p:sp>
      <p:pic>
        <p:nvPicPr>
          <p:cNvPr id="12" name="Picture 4" descr="http://chauncy-ict.pbworks.com/f/microwav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1" y="3756296"/>
            <a:ext cx="5007833" cy="24384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3.gstatic.com/images?q=tbn:ANd9GcTOKg6MTtYJ3yeEpV5FEvibMmaHoI-OFh6GHAkuhFlBSjaupJw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5525"/>
            <a:ext cx="2286000" cy="1524001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2.gstatic.com/images?q=tbn:ANd9GcTD1i5QMpUEyXgWSVyBTKgHDbO3dgF3vMjlt3-SBWjsiD70cIUdS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051" y="1431506"/>
            <a:ext cx="2286000" cy="157562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59927" y="3151927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07334" y="3181649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vI‡fb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9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noFill/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95784" y="5013277"/>
            <a:ext cx="11249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মাইক্রোওয়েভ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</a:t>
            </a:r>
            <a:r>
              <a:rPr lang="as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518</Words>
  <Application>Microsoft Office PowerPoint</Application>
  <PresentationFormat>Widescreen</PresentationFormat>
  <Paragraphs>102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Open Sans</vt:lpstr>
      <vt:lpstr>SutonnyMJ</vt:lpstr>
      <vt:lpstr>SutonnyOMJ</vt:lpstr>
      <vt:lpstr>Times New Roman</vt:lpstr>
      <vt:lpstr>Tw Cen MT Condensed Extra Bold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849</cp:revision>
  <dcterms:created xsi:type="dcterms:W3CDTF">2021-10-01T13:01:55Z</dcterms:created>
  <dcterms:modified xsi:type="dcterms:W3CDTF">2022-02-21T17:27:46Z</dcterms:modified>
</cp:coreProperties>
</file>