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78" r:id="rId4"/>
    <p:sldId id="258" r:id="rId5"/>
    <p:sldId id="259" r:id="rId6"/>
    <p:sldId id="261" r:id="rId7"/>
    <p:sldId id="262" r:id="rId8"/>
    <p:sldId id="263" r:id="rId9"/>
    <p:sldId id="264" r:id="rId10"/>
    <p:sldId id="276" r:id="rId11"/>
    <p:sldId id="279" r:id="rId12"/>
    <p:sldId id="280" r:id="rId13"/>
    <p:sldId id="265" r:id="rId14"/>
    <p:sldId id="277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0"/>
            <a:ext cx="7162800" cy="21236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Documents and Settings\m.r.joy\Desktop\com  PICTURE\mominul\MOMINUL ISLAM ID 03, 2011\rose_1_bg_0307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7924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1031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71801" y="1828800"/>
            <a:ext cx="2743200" cy="1828800"/>
            <a:chOff x="4178997" y="2162925"/>
            <a:chExt cx="2918012" cy="1990549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7" name="Down Arrow 6"/>
            <p:cNvSpPr/>
            <p:nvPr/>
          </p:nvSpPr>
          <p:spPr>
            <a:xfrm>
              <a:off x="5419954" y="2162925"/>
              <a:ext cx="436098" cy="1128879"/>
            </a:xfrm>
            <a:prstGeom prst="downArrow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178997" y="3306318"/>
              <a:ext cx="2918012" cy="847156"/>
            </a:xfrm>
            <a:prstGeom prst="round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সুপ্ত আগ্নেয়গিরি</a:t>
              </a:r>
              <a:r>
                <a:rPr lang="bn-BD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Rounded Rectangular Callout 8"/>
          <p:cNvSpPr/>
          <p:nvPr/>
        </p:nvSpPr>
        <p:spPr>
          <a:xfrm>
            <a:off x="6019800" y="3014359"/>
            <a:ext cx="2232949" cy="643241"/>
          </a:xfrm>
          <a:prstGeom prst="wedgeRoundRectCallout">
            <a:avLst>
              <a:gd name="adj1" fmla="val -86857"/>
              <a:gd name="adj2" fmla="val -228316"/>
              <a:gd name="adj3" fmla="val 16667"/>
            </a:avLst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0" tIns="52575" rIns="105150" bIns="52575" rtlCol="0" anchor="ctr"/>
          <a:lstStyle/>
          <a:p>
            <a:pPr algn="ctr"/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 আগ্নেয়গিরি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43608" y="2971800"/>
            <a:ext cx="2447192" cy="642793"/>
          </a:xfrm>
          <a:prstGeom prst="wedgeRoundRectCallout">
            <a:avLst>
              <a:gd name="adj1" fmla="val 85255"/>
              <a:gd name="adj2" fmla="val -218341"/>
              <a:gd name="adj3" fmla="val 16667"/>
            </a:avLst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50" tIns="52575" rIns="105150" bIns="52575" rtlCol="0" anchor="ctr"/>
          <a:lstStyle/>
          <a:p>
            <a:pPr algn="ctr"/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সক্রিয় আগ্নেয়গিরি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608" y="5501054"/>
            <a:ext cx="2751992" cy="856637"/>
          </a:xfrm>
          <a:prstGeom prst="rect">
            <a:avLst/>
          </a:prstGeom>
          <a:noFill/>
        </p:spPr>
        <p:txBody>
          <a:bodyPr wrap="square" lIns="116833" tIns="58416" rIns="116833" bIns="58416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হাওয়াই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দ্বীপের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মাওনালেয়া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মাওনাকেয়া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895600" y="5410200"/>
            <a:ext cx="2971800" cy="548860"/>
          </a:xfrm>
          <a:prstGeom prst="rect">
            <a:avLst/>
          </a:prstGeom>
          <a:noFill/>
        </p:spPr>
        <p:txBody>
          <a:bodyPr wrap="square" lIns="116833" tIns="58416" rIns="116833" bIns="58416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জাপানের ফুজিয়ামা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5410200"/>
            <a:ext cx="3429000" cy="548860"/>
          </a:xfrm>
          <a:prstGeom prst="rect">
            <a:avLst/>
          </a:prstGeom>
          <a:noFill/>
        </p:spPr>
        <p:txBody>
          <a:bodyPr wrap="square" lIns="116833" tIns="58416" rIns="116833" bIns="58416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ইরানের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কোহিসুলতান</a:t>
            </a:r>
            <a:endParaRPr lang="en-US" sz="28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0"/>
          <a:stretch/>
        </p:blipFill>
        <p:spPr>
          <a:xfrm>
            <a:off x="3048000" y="3760177"/>
            <a:ext cx="2743200" cy="157382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2"/>
          <a:stretch/>
        </p:blipFill>
        <p:spPr>
          <a:xfrm>
            <a:off x="152400" y="3760177"/>
            <a:ext cx="2743200" cy="157382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729303"/>
            <a:ext cx="2362200" cy="16046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57200" y="206514"/>
            <a:ext cx="807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আগ্নেয়গিরির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প্রকাতভেদ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438400" y="1120914"/>
            <a:ext cx="3886200" cy="70788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  <p:bldP spid="18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151495"/>
            <a:ext cx="2771947" cy="487305"/>
          </a:xfrm>
          <a:prstGeom prst="rect">
            <a:avLst/>
          </a:prstGeom>
          <a:noFill/>
        </p:spPr>
        <p:txBody>
          <a:bodyPr wrap="square" lIns="116833" tIns="58416" rIns="116833" bIns="58416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শিল্ড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আগ্নেয়গিরি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5151495"/>
            <a:ext cx="2702647" cy="487305"/>
          </a:xfrm>
          <a:prstGeom prst="rect">
            <a:avLst/>
          </a:prstGeom>
          <a:noFill/>
        </p:spPr>
        <p:txBody>
          <a:bodyPr wrap="square" lIns="116833" tIns="58416" rIns="116833" bIns="58416" rtlCol="0">
            <a:spAutoFit/>
          </a:bodyPr>
          <a:lstStyle/>
          <a:p>
            <a:pPr algn="ctr"/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স্ট্র্যাটো আগ্নেয়গিরি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52400"/>
            <a:ext cx="8839200" cy="594372"/>
          </a:xfrm>
          <a:prstGeom prst="rect">
            <a:avLst/>
          </a:prstGeom>
          <a:noFill/>
        </p:spPr>
        <p:txBody>
          <a:bodyPr wrap="square" lIns="100943" tIns="50472" rIns="100943" bIns="50472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আকার ও আকৃতির ভিত্তিতে আগ্নেয়গিরি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তিন প্রকার।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08328"/>
            <a:ext cx="8153400" cy="41678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91809" y="5151495"/>
            <a:ext cx="3375991" cy="487305"/>
          </a:xfrm>
          <a:prstGeom prst="rect">
            <a:avLst/>
          </a:prstGeom>
          <a:noFill/>
        </p:spPr>
        <p:txBody>
          <a:bodyPr wrap="square" lIns="116833" tIns="58416" rIns="116833" bIns="58416" rtlCol="0">
            <a:spAutoFit/>
          </a:bodyPr>
          <a:lstStyle/>
          <a:p>
            <a:pPr algn="ctr"/>
            <a:r>
              <a:rPr lang="bn-IN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সিন্ডার কোণ </a:t>
            </a:r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আগ্নেয়গিরি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557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228600"/>
            <a:ext cx="807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আগ্নেয়গিরির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-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34842" b="2"/>
          <a:stretch/>
        </p:blipFill>
        <p:spPr bwMode="auto">
          <a:xfrm>
            <a:off x="610712" y="1143000"/>
            <a:ext cx="3694105" cy="19327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068" y="3098067"/>
            <a:ext cx="4271750" cy="482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দূর্বল স্থান বা ফাটল দিয়ে পানি প্রবেশ 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4653" y="3146340"/>
            <a:ext cx="4803147" cy="434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ভূত্বকে দূর্বল স্থান বা ফাটলের অবস্থান 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6" descr="C:\Users\ACP\SHAREit\Pictures\khadho\amis\sorkora\blood\agniogiri\456_144647234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76"/>
          <a:stretch/>
        </p:blipFill>
        <p:spPr bwMode="auto">
          <a:xfrm>
            <a:off x="1935882" y="3568891"/>
            <a:ext cx="4998318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" y="6096000"/>
            <a:ext cx="805915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তেজস্ক্রিয়া পদার্থের প্রভাব 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2" descr="C:\Users\ACP\SHAREit\Pictures\khadho\amis\sorkora\blood\agniogiri\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985" y="1106087"/>
            <a:ext cx="3567366" cy="2011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114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2766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4572000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ictur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457200"/>
            <a:ext cx="3409950" cy="263347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228600" y="4876800"/>
            <a:ext cx="8610600" cy="99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 থেকে নির্গত পদার্থ চারদিকে সঞ্চিত হয়ে মালভূমির সৃষ্টি করে।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যেমন- ভারতের দাক্ষিণাত্যের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কৃষ্ণমৃত্তিকাময়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উর্বর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মালভূমি।</a:t>
            </a:r>
            <a:endParaRPr lang="bn-BD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4" r="1643" b="14100"/>
          <a:stretch/>
        </p:blipFill>
        <p:spPr>
          <a:xfrm>
            <a:off x="228600" y="1219200"/>
            <a:ext cx="4210878" cy="35335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4" name="TextBox 3"/>
          <p:cNvSpPr txBox="1"/>
          <p:nvPr/>
        </p:nvSpPr>
        <p:spPr>
          <a:xfrm>
            <a:off x="152401" y="0"/>
            <a:ext cx="8763000" cy="671971"/>
          </a:xfrm>
          <a:prstGeom prst="rect">
            <a:avLst/>
          </a:prstGeom>
          <a:noFill/>
        </p:spPr>
        <p:txBody>
          <a:bodyPr wrap="square" lIns="116833" tIns="58416" rIns="116833" bIns="58416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1" r="36609" b="17547"/>
          <a:stretch/>
        </p:blipFill>
        <p:spPr>
          <a:xfrm>
            <a:off x="4628322" y="1227992"/>
            <a:ext cx="4210878" cy="35335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6" name="TextBox 5"/>
          <p:cNvSpPr txBox="1"/>
          <p:nvPr/>
        </p:nvSpPr>
        <p:spPr>
          <a:xfrm>
            <a:off x="304801" y="394829"/>
            <a:ext cx="8763000" cy="671971"/>
          </a:xfrm>
          <a:prstGeom prst="rect">
            <a:avLst/>
          </a:prstGeom>
          <a:noFill/>
        </p:spPr>
        <p:txBody>
          <a:bodyPr wrap="square" lIns="116833" tIns="58416" rIns="116833" bIns="58416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ছবিগুলোতে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তোমরা কী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করছো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7014" y="5029200"/>
            <a:ext cx="8615749" cy="979747"/>
          </a:xfrm>
          <a:prstGeom prst="rect">
            <a:avLst/>
          </a:prstGeom>
        </p:spPr>
        <p:txBody>
          <a:bodyPr wrap="square" lIns="116833" tIns="58416" rIns="116833" bIns="58416">
            <a:spAutoFit/>
          </a:bodyPr>
          <a:lstStyle/>
          <a:p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 তলদে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আগ্নেয়গিরি থেকে নির্গত লাভা সঞ্চিত হয়ে দ্বীপের সৃষ্টি হয়।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প্রশান্ত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মহাসাগরের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হাওয়াই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দ্বীপপুঞ্জ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8"/>
          <a:stretch/>
        </p:blipFill>
        <p:spPr>
          <a:xfrm>
            <a:off x="287298" y="1219200"/>
            <a:ext cx="3903702" cy="33056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TextBox 12"/>
          <p:cNvSpPr txBox="1"/>
          <p:nvPr/>
        </p:nvSpPr>
        <p:spPr>
          <a:xfrm>
            <a:off x="381000" y="247033"/>
            <a:ext cx="8458200" cy="610415"/>
          </a:xfrm>
          <a:prstGeom prst="rect">
            <a:avLst/>
          </a:prstGeom>
          <a:noFill/>
        </p:spPr>
        <p:txBody>
          <a:bodyPr wrap="square" lIns="116833" tIns="58416" rIns="116833" bIns="58416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তোমরা কী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লক্ষ করছো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Arrow: Down 6">
            <a:extLst>
              <a:ext uri="{FF2B5EF4-FFF2-40B4-BE49-F238E27FC236}">
                <a16:creationId xmlns="" xmlns:a16="http://schemas.microsoft.com/office/drawing/2014/main" id="{470DD533-C8F4-4D8E-8212-49128F459046}"/>
              </a:ext>
            </a:extLst>
          </p:cNvPr>
          <p:cNvSpPr/>
          <p:nvPr/>
        </p:nvSpPr>
        <p:spPr>
          <a:xfrm rot="16200000">
            <a:off x="4313083" y="2435341"/>
            <a:ext cx="602586" cy="694351"/>
          </a:xfrm>
          <a:prstGeom prst="downArrow">
            <a:avLst>
              <a:gd name="adj1" fmla="val 41385"/>
              <a:gd name="adj2" fmla="val 4367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33" tIns="58416" rIns="116833" bIns="58416" rtlCol="0" anchor="ctr"/>
          <a:lstStyle/>
          <a:p>
            <a:pPr algn="ctr"/>
            <a:endParaRPr lang="en-US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30"/>
          <a:stretch/>
        </p:blipFill>
        <p:spPr bwMode="auto">
          <a:xfrm>
            <a:off x="4953000" y="1262023"/>
            <a:ext cx="3886200" cy="33056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4953000"/>
            <a:ext cx="8763000" cy="979747"/>
          </a:xfrm>
          <a:prstGeom prst="rect">
            <a:avLst/>
          </a:prstGeom>
        </p:spPr>
        <p:txBody>
          <a:bodyPr wrap="square" lIns="116833" tIns="58416" rIns="116833" bIns="58416">
            <a:spAutoFit/>
          </a:bodyPr>
          <a:lstStyle/>
          <a:p>
            <a:pPr>
              <a:buSzPct val="85000"/>
            </a:pP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 আগ্নেয়গিরির জ্বালামুখে পানি জমে আগ্নেয় হ্রদের সৃষ্টি করে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নিকারাগুয়ার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কোসেগায়না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আলাস্কার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মাউন্ট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আডাকামা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ইরানের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কোহিসুলতান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60" y="1295400"/>
            <a:ext cx="4351240" cy="32983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/>
          <p:cNvSpPr txBox="1"/>
          <p:nvPr/>
        </p:nvSpPr>
        <p:spPr>
          <a:xfrm>
            <a:off x="152401" y="242429"/>
            <a:ext cx="8686800" cy="671971"/>
          </a:xfrm>
          <a:prstGeom prst="rect">
            <a:avLst/>
          </a:prstGeom>
          <a:noFill/>
        </p:spPr>
        <p:txBody>
          <a:bodyPr wrap="square" lIns="116833" tIns="58416" rIns="116833" bIns="58416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নিচের চি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ত্রে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তোমরা কী দেখতে পাচ্ছ?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01"/>
          <a:stretch/>
        </p:blipFill>
        <p:spPr>
          <a:xfrm>
            <a:off x="152400" y="1295400"/>
            <a:ext cx="4343400" cy="32983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549604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 </a:t>
            </a:r>
            <a:endParaRPr lang="en-US" sz="6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411605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আগ্নেয়গিরির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দ্বীপ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ictur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834" y="381000"/>
            <a:ext cx="3546566" cy="220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025604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1679" y="28194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সক্রিয়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কাকে বলে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আকৃতিগত দিক থেকে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কত প্রকার?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জাপানের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ফুজিয়ামা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3600" dirty="0">
                <a:cs typeface="NikoshBAN" panose="02000000000000000000" pitchFamily="2" charset="0"/>
              </a:rPr>
              <a:t>সুপ্ত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3600" dirty="0" smtClean="0">
                <a:cs typeface="NikoshBAN" panose="02000000000000000000" pitchFamily="2" charset="0"/>
              </a:rPr>
              <a:t>?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895600"/>
            <a:ext cx="731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কাজ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41910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আগ্নেয়গিরির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ictu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809" y="228600"/>
            <a:ext cx="4160391" cy="2590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828800" y="533400"/>
            <a:ext cx="5257800" cy="1219199"/>
          </a:xfrm>
          <a:prstGeom prst="round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800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38400"/>
            <a:ext cx="2438400" cy="2819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00046" y="2514600"/>
            <a:ext cx="431995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মোঃ ইমদাদুল হক 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ICT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শাহজাহানপুর উচ্চ বিদ্যালয় 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মাধবপুর, হবিগঞ্জ।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E-mail 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imdadulhaque3464@gmail.com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6106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7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67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7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67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67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2590800"/>
            <a:ext cx="45720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পৃথিবীর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অভ্যন্তরীণ ও বাহ্যিক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গঠন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0"/>
              </a:spcBef>
            </a:pP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BD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0"/>
              </a:spcBef>
            </a:pP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05000" y="533400"/>
            <a:ext cx="5486400" cy="1219199"/>
          </a:xfrm>
          <a:prstGeom prst="round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54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473570"/>
            <a:ext cx="2743200" cy="316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10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57200" y="5334000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228600"/>
            <a:ext cx="792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…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3921024" cy="3962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105552"/>
            <a:ext cx="4003166" cy="38474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228600"/>
            <a:ext cx="792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…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57200" y="5235714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8" t="14574" r="6547" b="5357"/>
          <a:stretch/>
        </p:blipFill>
        <p:spPr>
          <a:xfrm>
            <a:off x="381000" y="1219200"/>
            <a:ext cx="4187562" cy="3733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62" y="1219200"/>
            <a:ext cx="4168528" cy="3733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4494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006804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আগ্নেয়গিরি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081278"/>
            <a:ext cx="830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আগ্নেয়গিরির সংজ্ঞা বলতে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আগ্নেয়গিরির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অগ্লুৎপাতের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কারণ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আগ্নেয়গিরির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অগ্লুৎপাতের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ফলাফল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60437" y="1819870"/>
            <a:ext cx="7345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…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152400"/>
            <a:ext cx="807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…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965" y="838200"/>
            <a:ext cx="7578435" cy="4601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Arrow Connector 5"/>
          <p:cNvCxnSpPr/>
          <p:nvPr/>
        </p:nvCxnSpPr>
        <p:spPr>
          <a:xfrm>
            <a:off x="1472909" y="990600"/>
            <a:ext cx="3270204" cy="105833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152400" y="762000"/>
            <a:ext cx="1673545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জ্বালামুখ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72909" y="3733800"/>
            <a:ext cx="3434913" cy="6693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2399" y="3488788"/>
            <a:ext cx="1673545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সুড়ঙ্গ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20193" y="4951861"/>
            <a:ext cx="2980585" cy="320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77509" y="4647061"/>
            <a:ext cx="2590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ম্যাগমা প্রকোষ্ঠ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752600" y="2171700"/>
            <a:ext cx="2361538" cy="87865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52400" y="1905000"/>
            <a:ext cx="1864057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গৌণ জ্বালামুখ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2910" y="5791200"/>
            <a:ext cx="721389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3886200"/>
            <a:ext cx="8196660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ভূপৃষ্ঠের দুর্বল অংশের ফাটল বা সুড়ঙ্গ দিয়ে ভূগর্ভের উষ্ণ বায়ু ,গলিত শিলা, ধাতু,ভস্ম,জলীয়বাষ্প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উত্তপ্ত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পাথর খন্ড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কাদা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, ছাই প্রভৃতি প্রবল বেগে উর্ধ্বে উৎক্ষিপ্ত হয়।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ভূপৃষ্ঠের ঐ ছিদ্রপথ বা ফাটলের চারপাশে ক্রমশ জমাট বেঁধে যে উঁচু মোচাকৃতি পর্বত সৃষ্টি করে তাকে আগ্নেয়গিরি বলে। আগ্নেয়গিরির মুখকে জ্বালামুখ এবং জ্বালামুখ দিয়ে নির্গত গলিত পদার্থকে লাভা বলে।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152400"/>
            <a:ext cx="807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…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0"/>
          <a:stretch/>
        </p:blipFill>
        <p:spPr>
          <a:xfrm>
            <a:off x="4615260" y="1066800"/>
            <a:ext cx="3995339" cy="2667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2"/>
          <a:stretch/>
        </p:blipFill>
        <p:spPr>
          <a:xfrm>
            <a:off x="457200" y="1066800"/>
            <a:ext cx="3782295" cy="2667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394</Words>
  <Application>Microsoft Office PowerPoint</Application>
  <PresentationFormat>On-screen Show (4:3)</PresentationFormat>
  <Paragraphs>69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user</cp:lastModifiedBy>
  <cp:revision>51</cp:revision>
  <dcterms:created xsi:type="dcterms:W3CDTF">2006-08-16T00:00:00Z</dcterms:created>
  <dcterms:modified xsi:type="dcterms:W3CDTF">2022-02-23T13:34:03Z</dcterms:modified>
</cp:coreProperties>
</file>