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7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92439-CD69-4910-9211-C1798CF2249A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A1021D-7001-4D65-A941-3C5431CAF3E8}">
      <dgm:prSet phldrT="[Text]" custT="1"/>
      <dgm:spPr>
        <a:solidFill>
          <a:schemeClr val="accent3"/>
        </a:solidFill>
        <a:ln w="76200"/>
      </dgm:spPr>
      <dgm:t>
        <a:bodyPr/>
        <a:lstStyle/>
        <a:p>
          <a:r>
            <a:rPr lang="en-US" sz="7200" b="1" dirty="0" err="1">
              <a:solidFill>
                <a:srgbClr val="FF0000"/>
              </a:solidFill>
            </a:rPr>
            <a:t>বর্ণ</a:t>
          </a:r>
          <a:endParaRPr lang="en-US" sz="7200" b="1" dirty="0">
            <a:solidFill>
              <a:srgbClr val="FF0000"/>
            </a:solidFill>
          </a:endParaRPr>
        </a:p>
      </dgm:t>
    </dgm:pt>
    <dgm:pt modelId="{EBCA5030-3D60-47E4-A0DE-A8D295405F6D}" type="parTrans" cxnId="{F1A15A23-ABA8-4A5B-AF07-383C01A32991}">
      <dgm:prSet/>
      <dgm:spPr/>
      <dgm:t>
        <a:bodyPr/>
        <a:lstStyle/>
        <a:p>
          <a:endParaRPr lang="en-US"/>
        </a:p>
      </dgm:t>
    </dgm:pt>
    <dgm:pt modelId="{B0A5CE46-E601-424A-BD76-7FA29A3DC064}" type="sibTrans" cxnId="{F1A15A23-ABA8-4A5B-AF07-383C01A32991}">
      <dgm:prSet/>
      <dgm:spPr/>
      <dgm:t>
        <a:bodyPr/>
        <a:lstStyle/>
        <a:p>
          <a:endParaRPr lang="en-US"/>
        </a:p>
      </dgm:t>
    </dgm:pt>
    <dgm:pt modelId="{CD2E0887-3E92-4C63-8341-080D11B1BA3F}">
      <dgm:prSet phldrT="[Text]" custT="1"/>
      <dgm:spPr>
        <a:solidFill>
          <a:schemeClr val="accent2">
            <a:lumMod val="40000"/>
            <a:lumOff val="60000"/>
          </a:schemeClr>
        </a:solidFill>
        <a:ln w="76200"/>
      </dgm:spPr>
      <dgm:t>
        <a:bodyPr/>
        <a:lstStyle/>
        <a:p>
          <a:r>
            <a:rPr lang="en-US" sz="8000" b="1" dirty="0">
              <a:latin typeface="NikoshBAN" pitchFamily="2" charset="0"/>
              <a:cs typeface="NikoshBAN" pitchFamily="2" charset="0"/>
            </a:rPr>
            <a:t>অ</a:t>
          </a:r>
        </a:p>
      </dgm:t>
    </dgm:pt>
    <dgm:pt modelId="{D32ACA76-09A1-4889-9E85-D2F091DA0E81}" type="parTrans" cxnId="{447E5E89-A627-4F7A-AAA0-40DDDACC8F9F}">
      <dgm:prSet/>
      <dgm:spPr/>
      <dgm:t>
        <a:bodyPr/>
        <a:lstStyle/>
        <a:p>
          <a:endParaRPr lang="en-US"/>
        </a:p>
      </dgm:t>
    </dgm:pt>
    <dgm:pt modelId="{DE15BFBB-2CE2-4338-98A9-3A3433E3178E}" type="sibTrans" cxnId="{447E5E89-A627-4F7A-AAA0-40DDDACC8F9F}">
      <dgm:prSet/>
      <dgm:spPr/>
      <dgm:t>
        <a:bodyPr/>
        <a:lstStyle/>
        <a:p>
          <a:endParaRPr lang="en-US"/>
        </a:p>
      </dgm:t>
    </dgm:pt>
    <dgm:pt modelId="{F241F004-6F9B-47B7-9F19-7B92D2CDC2E6}">
      <dgm:prSet phldrT="[Text]" custT="1"/>
      <dgm:spPr>
        <a:solidFill>
          <a:schemeClr val="tx2">
            <a:lumMod val="40000"/>
            <a:lumOff val="60000"/>
          </a:schemeClr>
        </a:solidFill>
        <a:ln w="76200"/>
      </dgm:spPr>
      <dgm:t>
        <a:bodyPr/>
        <a:lstStyle/>
        <a:p>
          <a:r>
            <a: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</a:t>
          </a:r>
        </a:p>
      </dgm:t>
    </dgm:pt>
    <dgm:pt modelId="{9DBF046E-E861-4CC8-85A4-0FBF9BC7E339}" type="parTrans" cxnId="{279E5E14-7CE7-4CB0-A4ED-455831327B6E}">
      <dgm:prSet/>
      <dgm:spPr/>
      <dgm:t>
        <a:bodyPr/>
        <a:lstStyle/>
        <a:p>
          <a:endParaRPr lang="en-US"/>
        </a:p>
      </dgm:t>
    </dgm:pt>
    <dgm:pt modelId="{494EE617-D413-43A5-AF97-00E57EA0102F}" type="sibTrans" cxnId="{279E5E14-7CE7-4CB0-A4ED-455831327B6E}">
      <dgm:prSet/>
      <dgm:spPr/>
      <dgm:t>
        <a:bodyPr/>
        <a:lstStyle/>
        <a:p>
          <a:endParaRPr lang="en-US"/>
        </a:p>
      </dgm:t>
    </dgm:pt>
    <dgm:pt modelId="{FCFC1151-A340-4D47-A605-1C1075EFD948}">
      <dgm:prSet phldrT="[Text]" custT="1"/>
      <dgm:spPr>
        <a:solidFill>
          <a:schemeClr val="tx1">
            <a:lumMod val="50000"/>
            <a:lumOff val="50000"/>
          </a:schemeClr>
        </a:solidFill>
        <a:ln w="76200"/>
      </dgm:spPr>
      <dgm:t>
        <a:bodyPr/>
        <a:lstStyle/>
        <a:p>
          <a:r>
            <a:rPr lang="en-US" sz="8000" b="1" dirty="0"/>
            <a:t>ই</a:t>
          </a:r>
        </a:p>
      </dgm:t>
    </dgm:pt>
    <dgm:pt modelId="{940765C0-1B54-46C3-912E-DC21C16B4BC4}" type="parTrans" cxnId="{334EB86B-F3FB-4DDF-BBB1-B03D169F5FCF}">
      <dgm:prSet/>
      <dgm:spPr/>
      <dgm:t>
        <a:bodyPr/>
        <a:lstStyle/>
        <a:p>
          <a:endParaRPr lang="en-US"/>
        </a:p>
      </dgm:t>
    </dgm:pt>
    <dgm:pt modelId="{871F203E-AAF9-4F4E-B352-CBF28499580C}" type="sibTrans" cxnId="{334EB86B-F3FB-4DDF-BBB1-B03D169F5FCF}">
      <dgm:prSet/>
      <dgm:spPr/>
      <dgm:t>
        <a:bodyPr/>
        <a:lstStyle/>
        <a:p>
          <a:endParaRPr lang="en-US"/>
        </a:p>
      </dgm:t>
    </dgm:pt>
    <dgm:pt modelId="{8EFE5F8A-5484-4B6A-BE6E-7D1FF231BAC5}">
      <dgm:prSet phldrT="[Text]" custT="1"/>
      <dgm:spPr>
        <a:solidFill>
          <a:schemeClr val="accent5">
            <a:lumMod val="40000"/>
            <a:lumOff val="60000"/>
          </a:schemeClr>
        </a:solidFill>
        <a:ln w="76200"/>
      </dgm:spPr>
      <dgm:t>
        <a:bodyPr/>
        <a:lstStyle/>
        <a:p>
          <a:r>
            <a:rPr lang="en-US" sz="6000" b="1" dirty="0">
              <a:solidFill>
                <a:srgbClr val="FF0000"/>
              </a:solidFill>
            </a:rPr>
            <a:t>ঈ</a:t>
          </a:r>
        </a:p>
      </dgm:t>
    </dgm:pt>
    <dgm:pt modelId="{A1107C36-DE54-4692-8400-8C851E263B6D}" type="parTrans" cxnId="{BC34E335-6AAF-4440-A5E8-E7474E1F0097}">
      <dgm:prSet/>
      <dgm:spPr/>
      <dgm:t>
        <a:bodyPr/>
        <a:lstStyle/>
        <a:p>
          <a:endParaRPr lang="en-US"/>
        </a:p>
      </dgm:t>
    </dgm:pt>
    <dgm:pt modelId="{0AD904A2-C025-4481-B544-021E693021EC}" type="sibTrans" cxnId="{BC34E335-6AAF-4440-A5E8-E7474E1F0097}">
      <dgm:prSet/>
      <dgm:spPr/>
      <dgm:t>
        <a:bodyPr/>
        <a:lstStyle/>
        <a:p>
          <a:endParaRPr lang="en-US"/>
        </a:p>
      </dgm:t>
    </dgm:pt>
    <dgm:pt modelId="{8BD81471-4CBC-4E51-ACF8-1CBAAE71BB9F}" type="pres">
      <dgm:prSet presAssocID="{12792439-CD69-4910-9211-C1798CF224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A6484-D680-4735-B24E-2B8C4602C147}" type="pres">
      <dgm:prSet presAssocID="{A4A1021D-7001-4D65-A941-3C5431CAF3E8}" presName="centerShape" presStyleLbl="node0" presStyleIdx="0" presStyleCnt="1" custScaleX="184202" custScaleY="149772" custLinFactNeighborX="0" custLinFactNeighborY="-283"/>
      <dgm:spPr/>
      <dgm:t>
        <a:bodyPr/>
        <a:lstStyle/>
        <a:p>
          <a:endParaRPr lang="en-US"/>
        </a:p>
      </dgm:t>
    </dgm:pt>
    <dgm:pt modelId="{10692BB7-5531-419D-8BD7-D8A0A53E7AC0}" type="pres">
      <dgm:prSet presAssocID="{D32ACA76-09A1-4889-9E85-D2F091DA0E81}" presName="Name9" presStyleLbl="parChTrans1D2" presStyleIdx="0" presStyleCnt="4"/>
      <dgm:spPr/>
      <dgm:t>
        <a:bodyPr/>
        <a:lstStyle/>
        <a:p>
          <a:endParaRPr lang="en-US"/>
        </a:p>
      </dgm:t>
    </dgm:pt>
    <dgm:pt modelId="{6F558A0F-9FD1-4145-91DA-1D2D88DFF261}" type="pres">
      <dgm:prSet presAssocID="{D32ACA76-09A1-4889-9E85-D2F091DA0E8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D38F487-26A1-4593-B74A-2DA7D8ACA60A}" type="pres">
      <dgm:prSet presAssocID="{CD2E0887-3E92-4C63-8341-080D11B1BA3F}" presName="node" presStyleLbl="node1" presStyleIdx="0" presStyleCnt="4" custScaleX="133930" custScaleY="107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9549A-304F-44EC-84BB-D559AFC795EF}" type="pres">
      <dgm:prSet presAssocID="{9DBF046E-E861-4CC8-85A4-0FBF9BC7E339}" presName="Name9" presStyleLbl="parChTrans1D2" presStyleIdx="1" presStyleCnt="4"/>
      <dgm:spPr/>
      <dgm:t>
        <a:bodyPr/>
        <a:lstStyle/>
        <a:p>
          <a:endParaRPr lang="en-US"/>
        </a:p>
      </dgm:t>
    </dgm:pt>
    <dgm:pt modelId="{6C577620-8C66-4E96-9996-16FF4061D32E}" type="pres">
      <dgm:prSet presAssocID="{9DBF046E-E861-4CC8-85A4-0FBF9BC7E33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7469493-CC1E-4B7A-AA71-DA0491ABD25C}" type="pres">
      <dgm:prSet presAssocID="{F241F004-6F9B-47B7-9F19-7B92D2CDC2E6}" presName="node" presStyleLbl="node1" presStyleIdx="1" presStyleCnt="4" custScaleX="119337" custScaleY="99292" custRadScaleRad="117875" custRadScaleInc="1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C9275-C1D9-41F3-B5FD-10FE218869AF}" type="pres">
      <dgm:prSet presAssocID="{940765C0-1B54-46C3-912E-DC21C16B4BC4}" presName="Name9" presStyleLbl="parChTrans1D2" presStyleIdx="2" presStyleCnt="4"/>
      <dgm:spPr/>
      <dgm:t>
        <a:bodyPr/>
        <a:lstStyle/>
        <a:p>
          <a:endParaRPr lang="en-US"/>
        </a:p>
      </dgm:t>
    </dgm:pt>
    <dgm:pt modelId="{3AF9DDD9-CF3B-4E09-8806-BB94499EDC14}" type="pres">
      <dgm:prSet presAssocID="{940765C0-1B54-46C3-912E-DC21C16B4BC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6104A23-EBE4-4B12-98C5-ECF4B90A6B0D}" type="pres">
      <dgm:prSet presAssocID="{FCFC1151-A340-4D47-A605-1C1075EFD948}" presName="node" presStyleLbl="node1" presStyleIdx="2" presStyleCnt="4" custScaleX="131220" custScaleY="110605" custRadScaleRad="97304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B860C-17E3-4EF2-9D35-36BC4C9161D9}" type="pres">
      <dgm:prSet presAssocID="{A1107C36-DE54-4692-8400-8C851E263B6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E75E467-CBC5-48E1-B636-4F93A935C82B}" type="pres">
      <dgm:prSet presAssocID="{A1107C36-DE54-4692-8400-8C851E263B6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DF4B544-9348-46C0-BBCF-0A03D66EB70E}" type="pres">
      <dgm:prSet presAssocID="{8EFE5F8A-5484-4B6A-BE6E-7D1FF231BAC5}" presName="node" presStyleLbl="node1" presStyleIdx="3" presStyleCnt="4" custScaleX="116083" custScaleY="108491" custRadScaleRad="118087" custRadScaleInc="-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4E335-6AAF-4440-A5E8-E7474E1F0097}" srcId="{A4A1021D-7001-4D65-A941-3C5431CAF3E8}" destId="{8EFE5F8A-5484-4B6A-BE6E-7D1FF231BAC5}" srcOrd="3" destOrd="0" parTransId="{A1107C36-DE54-4692-8400-8C851E263B6D}" sibTransId="{0AD904A2-C025-4481-B544-021E693021EC}"/>
    <dgm:cxn modelId="{B8787D28-924B-4819-B67D-1DE199983C1C}" type="presOf" srcId="{8EFE5F8A-5484-4B6A-BE6E-7D1FF231BAC5}" destId="{1DF4B544-9348-46C0-BBCF-0A03D66EB70E}" srcOrd="0" destOrd="0" presId="urn:microsoft.com/office/officeart/2005/8/layout/radial1"/>
    <dgm:cxn modelId="{3E7F14A7-3663-465C-B921-B25A08597D35}" type="presOf" srcId="{CD2E0887-3E92-4C63-8341-080D11B1BA3F}" destId="{CD38F487-26A1-4593-B74A-2DA7D8ACA60A}" srcOrd="0" destOrd="0" presId="urn:microsoft.com/office/officeart/2005/8/layout/radial1"/>
    <dgm:cxn modelId="{8198D96A-25B8-4B45-A24C-FAFD9D51AD3B}" type="presOf" srcId="{D32ACA76-09A1-4889-9E85-D2F091DA0E81}" destId="{10692BB7-5531-419D-8BD7-D8A0A53E7AC0}" srcOrd="0" destOrd="0" presId="urn:microsoft.com/office/officeart/2005/8/layout/radial1"/>
    <dgm:cxn modelId="{D41A24ED-18E7-486C-9D65-91FC16236AE2}" type="presOf" srcId="{A1107C36-DE54-4692-8400-8C851E263B6D}" destId="{6E75E467-CBC5-48E1-B636-4F93A935C82B}" srcOrd="1" destOrd="0" presId="urn:microsoft.com/office/officeart/2005/8/layout/radial1"/>
    <dgm:cxn modelId="{B608EF95-9458-4C15-9071-BE9446C6DB77}" type="presOf" srcId="{9DBF046E-E861-4CC8-85A4-0FBF9BC7E339}" destId="{6C577620-8C66-4E96-9996-16FF4061D32E}" srcOrd="1" destOrd="0" presId="urn:microsoft.com/office/officeart/2005/8/layout/radial1"/>
    <dgm:cxn modelId="{22250C0F-8BFF-424E-B6E2-5D6CEBDF695B}" type="presOf" srcId="{D32ACA76-09A1-4889-9E85-D2F091DA0E81}" destId="{6F558A0F-9FD1-4145-91DA-1D2D88DFF261}" srcOrd="1" destOrd="0" presId="urn:microsoft.com/office/officeart/2005/8/layout/radial1"/>
    <dgm:cxn modelId="{66BAC726-491D-4F81-A32C-110FFD1A2987}" type="presOf" srcId="{A1107C36-DE54-4692-8400-8C851E263B6D}" destId="{CD9B860C-17E3-4EF2-9D35-36BC4C9161D9}" srcOrd="0" destOrd="0" presId="urn:microsoft.com/office/officeart/2005/8/layout/radial1"/>
    <dgm:cxn modelId="{69ED142C-EB2C-4157-9909-374C34BB2F17}" type="presOf" srcId="{12792439-CD69-4910-9211-C1798CF2249A}" destId="{8BD81471-4CBC-4E51-ACF8-1CBAAE71BB9F}" srcOrd="0" destOrd="0" presId="urn:microsoft.com/office/officeart/2005/8/layout/radial1"/>
    <dgm:cxn modelId="{279E5E14-7CE7-4CB0-A4ED-455831327B6E}" srcId="{A4A1021D-7001-4D65-A941-3C5431CAF3E8}" destId="{F241F004-6F9B-47B7-9F19-7B92D2CDC2E6}" srcOrd="1" destOrd="0" parTransId="{9DBF046E-E861-4CC8-85A4-0FBF9BC7E339}" sibTransId="{494EE617-D413-43A5-AF97-00E57EA0102F}"/>
    <dgm:cxn modelId="{73F84710-D5C9-406D-8E29-E7CB2C8C45FB}" type="presOf" srcId="{9DBF046E-E861-4CC8-85A4-0FBF9BC7E339}" destId="{FBD9549A-304F-44EC-84BB-D559AFC795EF}" srcOrd="0" destOrd="0" presId="urn:microsoft.com/office/officeart/2005/8/layout/radial1"/>
    <dgm:cxn modelId="{1928DCF3-0508-44F5-A61B-3D4370F20FFE}" type="presOf" srcId="{FCFC1151-A340-4D47-A605-1C1075EFD948}" destId="{C6104A23-EBE4-4B12-98C5-ECF4B90A6B0D}" srcOrd="0" destOrd="0" presId="urn:microsoft.com/office/officeart/2005/8/layout/radial1"/>
    <dgm:cxn modelId="{334EB86B-F3FB-4DDF-BBB1-B03D169F5FCF}" srcId="{A4A1021D-7001-4D65-A941-3C5431CAF3E8}" destId="{FCFC1151-A340-4D47-A605-1C1075EFD948}" srcOrd="2" destOrd="0" parTransId="{940765C0-1B54-46C3-912E-DC21C16B4BC4}" sibTransId="{871F203E-AAF9-4F4E-B352-CBF28499580C}"/>
    <dgm:cxn modelId="{F36775E9-0592-42A4-BD29-D52852E4B03E}" type="presOf" srcId="{940765C0-1B54-46C3-912E-DC21C16B4BC4}" destId="{3AF9DDD9-CF3B-4E09-8806-BB94499EDC14}" srcOrd="1" destOrd="0" presId="urn:microsoft.com/office/officeart/2005/8/layout/radial1"/>
    <dgm:cxn modelId="{F1A15A23-ABA8-4A5B-AF07-383C01A32991}" srcId="{12792439-CD69-4910-9211-C1798CF2249A}" destId="{A4A1021D-7001-4D65-A941-3C5431CAF3E8}" srcOrd="0" destOrd="0" parTransId="{EBCA5030-3D60-47E4-A0DE-A8D295405F6D}" sibTransId="{B0A5CE46-E601-424A-BD76-7FA29A3DC064}"/>
    <dgm:cxn modelId="{447E5E89-A627-4F7A-AAA0-40DDDACC8F9F}" srcId="{A4A1021D-7001-4D65-A941-3C5431CAF3E8}" destId="{CD2E0887-3E92-4C63-8341-080D11B1BA3F}" srcOrd="0" destOrd="0" parTransId="{D32ACA76-09A1-4889-9E85-D2F091DA0E81}" sibTransId="{DE15BFBB-2CE2-4338-98A9-3A3433E3178E}"/>
    <dgm:cxn modelId="{BF467AFC-A4DF-4900-8008-97E06763640E}" type="presOf" srcId="{A4A1021D-7001-4D65-A941-3C5431CAF3E8}" destId="{263A6484-D680-4735-B24E-2B8C4602C147}" srcOrd="0" destOrd="0" presId="urn:microsoft.com/office/officeart/2005/8/layout/radial1"/>
    <dgm:cxn modelId="{94299A39-ED5C-40BE-9AE7-4FFC52FCECC4}" type="presOf" srcId="{940765C0-1B54-46C3-912E-DC21C16B4BC4}" destId="{126C9275-C1D9-41F3-B5FD-10FE218869AF}" srcOrd="0" destOrd="0" presId="urn:microsoft.com/office/officeart/2005/8/layout/radial1"/>
    <dgm:cxn modelId="{5109E8FC-1C5C-48C2-8362-EC43B57BA7DA}" type="presOf" srcId="{F241F004-6F9B-47B7-9F19-7B92D2CDC2E6}" destId="{D7469493-CC1E-4B7A-AA71-DA0491ABD25C}" srcOrd="0" destOrd="0" presId="urn:microsoft.com/office/officeart/2005/8/layout/radial1"/>
    <dgm:cxn modelId="{6E84C2FB-A6E1-4736-B307-7D7CBA929CD9}" type="presParOf" srcId="{8BD81471-4CBC-4E51-ACF8-1CBAAE71BB9F}" destId="{263A6484-D680-4735-B24E-2B8C4602C147}" srcOrd="0" destOrd="0" presId="urn:microsoft.com/office/officeart/2005/8/layout/radial1"/>
    <dgm:cxn modelId="{75B6DC38-FF80-4289-BF10-003E5727921F}" type="presParOf" srcId="{8BD81471-4CBC-4E51-ACF8-1CBAAE71BB9F}" destId="{10692BB7-5531-419D-8BD7-D8A0A53E7AC0}" srcOrd="1" destOrd="0" presId="urn:microsoft.com/office/officeart/2005/8/layout/radial1"/>
    <dgm:cxn modelId="{B1937A34-C2DE-4A0A-9C6F-D44EBC323B1F}" type="presParOf" srcId="{10692BB7-5531-419D-8BD7-D8A0A53E7AC0}" destId="{6F558A0F-9FD1-4145-91DA-1D2D88DFF261}" srcOrd="0" destOrd="0" presId="urn:microsoft.com/office/officeart/2005/8/layout/radial1"/>
    <dgm:cxn modelId="{47600AE4-D144-4803-AC87-4EBCE5790B3F}" type="presParOf" srcId="{8BD81471-4CBC-4E51-ACF8-1CBAAE71BB9F}" destId="{CD38F487-26A1-4593-B74A-2DA7D8ACA60A}" srcOrd="2" destOrd="0" presId="urn:microsoft.com/office/officeart/2005/8/layout/radial1"/>
    <dgm:cxn modelId="{8F4F18B0-30A4-442E-93F8-80B65271842E}" type="presParOf" srcId="{8BD81471-4CBC-4E51-ACF8-1CBAAE71BB9F}" destId="{FBD9549A-304F-44EC-84BB-D559AFC795EF}" srcOrd="3" destOrd="0" presId="urn:microsoft.com/office/officeart/2005/8/layout/radial1"/>
    <dgm:cxn modelId="{82175035-1CA1-47E6-AC63-F5F464AC78C9}" type="presParOf" srcId="{FBD9549A-304F-44EC-84BB-D559AFC795EF}" destId="{6C577620-8C66-4E96-9996-16FF4061D32E}" srcOrd="0" destOrd="0" presId="urn:microsoft.com/office/officeart/2005/8/layout/radial1"/>
    <dgm:cxn modelId="{14027511-B430-4914-95EB-8A4DA9597BEE}" type="presParOf" srcId="{8BD81471-4CBC-4E51-ACF8-1CBAAE71BB9F}" destId="{D7469493-CC1E-4B7A-AA71-DA0491ABD25C}" srcOrd="4" destOrd="0" presId="urn:microsoft.com/office/officeart/2005/8/layout/radial1"/>
    <dgm:cxn modelId="{5CAA156F-D2AE-47A2-AE9C-0C4FC9588781}" type="presParOf" srcId="{8BD81471-4CBC-4E51-ACF8-1CBAAE71BB9F}" destId="{126C9275-C1D9-41F3-B5FD-10FE218869AF}" srcOrd="5" destOrd="0" presId="urn:microsoft.com/office/officeart/2005/8/layout/radial1"/>
    <dgm:cxn modelId="{38190E47-261E-4A64-BFAE-7CE6F8217A84}" type="presParOf" srcId="{126C9275-C1D9-41F3-B5FD-10FE218869AF}" destId="{3AF9DDD9-CF3B-4E09-8806-BB94499EDC14}" srcOrd="0" destOrd="0" presId="urn:microsoft.com/office/officeart/2005/8/layout/radial1"/>
    <dgm:cxn modelId="{59654E71-DE62-4A56-8597-8557D2EC2D68}" type="presParOf" srcId="{8BD81471-4CBC-4E51-ACF8-1CBAAE71BB9F}" destId="{C6104A23-EBE4-4B12-98C5-ECF4B90A6B0D}" srcOrd="6" destOrd="0" presId="urn:microsoft.com/office/officeart/2005/8/layout/radial1"/>
    <dgm:cxn modelId="{1C0FCBBF-DB3D-4F95-B04E-691E17629E5B}" type="presParOf" srcId="{8BD81471-4CBC-4E51-ACF8-1CBAAE71BB9F}" destId="{CD9B860C-17E3-4EF2-9D35-36BC4C9161D9}" srcOrd="7" destOrd="0" presId="urn:microsoft.com/office/officeart/2005/8/layout/radial1"/>
    <dgm:cxn modelId="{59981788-CFD4-4881-A983-B9278BFD3364}" type="presParOf" srcId="{CD9B860C-17E3-4EF2-9D35-36BC4C9161D9}" destId="{6E75E467-CBC5-48E1-B636-4F93A935C82B}" srcOrd="0" destOrd="0" presId="urn:microsoft.com/office/officeart/2005/8/layout/radial1"/>
    <dgm:cxn modelId="{7FCA19A6-8138-4270-A9BE-EB4917899072}" type="presParOf" srcId="{8BD81471-4CBC-4E51-ACF8-1CBAAE71BB9F}" destId="{1DF4B544-9348-46C0-BBCF-0A03D66EB70E}" srcOrd="8" destOrd="0" presId="urn:microsoft.com/office/officeart/2005/8/layout/radial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6484-D680-4735-B24E-2B8C4602C147}">
      <dsp:nvSpPr>
        <dsp:cNvPr id="0" name=""/>
        <dsp:cNvSpPr/>
      </dsp:nvSpPr>
      <dsp:spPr>
        <a:xfrm>
          <a:off x="1942808" y="1295154"/>
          <a:ext cx="2266563" cy="1842910"/>
        </a:xfrm>
        <a:prstGeom prst="ellipse">
          <a:avLst/>
        </a:prstGeom>
        <a:solidFill>
          <a:schemeClr val="accent3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err="1">
              <a:solidFill>
                <a:srgbClr val="FF0000"/>
              </a:solidFill>
            </a:rPr>
            <a:t>বর্ণ</a:t>
          </a:r>
          <a:endParaRPr lang="en-US" sz="7200" b="1" kern="1200" dirty="0">
            <a:solidFill>
              <a:srgbClr val="FF0000"/>
            </a:solidFill>
          </a:endParaRPr>
        </a:p>
      </dsp:txBody>
      <dsp:txXfrm>
        <a:off x="2274738" y="1565042"/>
        <a:ext cx="1602703" cy="1303134"/>
      </dsp:txXfrm>
    </dsp:sp>
    <dsp:sp modelId="{10692BB7-5531-419D-8BD7-D8A0A53E7AC0}">
      <dsp:nvSpPr>
        <dsp:cNvPr id="0" name=""/>
        <dsp:cNvSpPr/>
      </dsp:nvSpPr>
      <dsp:spPr>
        <a:xfrm rot="16200000">
          <a:off x="3071384" y="1272506"/>
          <a:ext cx="9410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9410" y="17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75854" y="1290213"/>
        <a:ext cx="470" cy="470"/>
      </dsp:txXfrm>
    </dsp:sp>
    <dsp:sp modelId="{CD38F487-26A1-4593-B74A-2DA7D8ACA60A}">
      <dsp:nvSpPr>
        <dsp:cNvPr id="0" name=""/>
        <dsp:cNvSpPr/>
      </dsp:nvSpPr>
      <dsp:spPr>
        <a:xfrm>
          <a:off x="2252100" y="-37118"/>
          <a:ext cx="1647978" cy="132286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>
              <a:latin typeface="NikoshBAN" pitchFamily="2" charset="0"/>
              <a:cs typeface="NikoshBAN" pitchFamily="2" charset="0"/>
            </a:rPr>
            <a:t>অ</a:t>
          </a:r>
        </a:p>
      </dsp:txBody>
      <dsp:txXfrm>
        <a:off x="2493441" y="156611"/>
        <a:ext cx="1165296" cy="935403"/>
      </dsp:txXfrm>
    </dsp:sp>
    <dsp:sp modelId="{FBD9549A-304F-44EC-84BB-D559AFC795EF}">
      <dsp:nvSpPr>
        <dsp:cNvPr id="0" name=""/>
        <dsp:cNvSpPr/>
      </dsp:nvSpPr>
      <dsp:spPr>
        <a:xfrm rot="69046">
          <a:off x="4209024" y="2221630"/>
          <a:ext cx="20457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0457" y="17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8741" y="2239060"/>
        <a:ext cx="1022" cy="1022"/>
      </dsp:txXfrm>
    </dsp:sp>
    <dsp:sp modelId="{D7469493-CC1E-4B7A-AA71-DA0491ABD25C}">
      <dsp:nvSpPr>
        <dsp:cNvPr id="0" name=""/>
        <dsp:cNvSpPr/>
      </dsp:nvSpPr>
      <dsp:spPr>
        <a:xfrm>
          <a:off x="4229266" y="1643638"/>
          <a:ext cx="1468414" cy="122176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</a:t>
          </a:r>
        </a:p>
      </dsp:txBody>
      <dsp:txXfrm>
        <a:off x="4444310" y="1822561"/>
        <a:ext cx="1038326" cy="863919"/>
      </dsp:txXfrm>
    </dsp:sp>
    <dsp:sp modelId="{126C9275-C1D9-41F3-B5FD-10FE218869AF}">
      <dsp:nvSpPr>
        <dsp:cNvPr id="0" name=""/>
        <dsp:cNvSpPr/>
      </dsp:nvSpPr>
      <dsp:spPr>
        <a:xfrm rot="16302436">
          <a:off x="3031693" y="3102400"/>
          <a:ext cx="34918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34918" y="17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280" y="3119469"/>
        <a:ext cx="1745" cy="1745"/>
      </dsp:txXfrm>
    </dsp:sp>
    <dsp:sp modelId="{C6104A23-EBE4-4B12-98C5-ECF4B90A6B0D}">
      <dsp:nvSpPr>
        <dsp:cNvPr id="0" name=""/>
        <dsp:cNvSpPr/>
      </dsp:nvSpPr>
      <dsp:spPr>
        <a:xfrm>
          <a:off x="2222080" y="3102676"/>
          <a:ext cx="1614632" cy="136096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/>
            <a:t>ই</a:t>
          </a:r>
        </a:p>
      </dsp:txBody>
      <dsp:txXfrm>
        <a:off x="2458537" y="3301985"/>
        <a:ext cx="1141718" cy="962351"/>
      </dsp:txXfrm>
    </dsp:sp>
    <dsp:sp modelId="{CD9B860C-17E3-4EF2-9D35-36BC4C9161D9}">
      <dsp:nvSpPr>
        <dsp:cNvPr id="0" name=""/>
        <dsp:cNvSpPr/>
      </dsp:nvSpPr>
      <dsp:spPr>
        <a:xfrm rot="10766756">
          <a:off x="1899262" y="2209836"/>
          <a:ext cx="43627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43627" y="17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19985" y="2226688"/>
        <a:ext cx="2181" cy="2181"/>
      </dsp:txXfrm>
    </dsp:sp>
    <dsp:sp modelId="{1DF4B544-9348-46C0-BBCF-0A03D66EB70E}">
      <dsp:nvSpPr>
        <dsp:cNvPr id="0" name=""/>
        <dsp:cNvSpPr/>
      </dsp:nvSpPr>
      <dsp:spPr>
        <a:xfrm>
          <a:off x="470926" y="1567417"/>
          <a:ext cx="1428375" cy="133495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rgbClr val="FF0000"/>
              </a:solidFill>
            </a:rPr>
            <a:t>ঈ</a:t>
          </a:r>
        </a:p>
      </dsp:txBody>
      <dsp:txXfrm>
        <a:off x="680107" y="1762917"/>
        <a:ext cx="1010013" cy="943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3668-1ED8-43FF-8D43-B1D424B6D3F8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D6D5-F21F-47D5-BD68-4CD4A23C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D6D5-F21F-47D5-BD68-4CD4A23C05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86000"/>
          </a:xfrm>
          <a:prstGeom prst="wave">
            <a:avLst>
              <a:gd name="adj1" fmla="val 15454"/>
              <a:gd name="adj2" fmla="val -44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7" name="Picture 3" descr="C:\Users\HP\Desktop\I C T\I C T Pictur\collection of picture\flowers\f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077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086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9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133600"/>
            <a:ext cx="1981200" cy="1447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2133600"/>
            <a:ext cx="1981200" cy="1447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2133600"/>
            <a:ext cx="1981200" cy="1447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2133600"/>
            <a:ext cx="1981200" cy="1447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1447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886201"/>
            <a:ext cx="2209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লিশ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810000"/>
            <a:ext cx="2057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3886200"/>
            <a:ext cx="1828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8797344"/>
              </p:ext>
            </p:extLst>
          </p:nvPr>
        </p:nvGraphicFramePr>
        <p:xfrm>
          <a:off x="1447800" y="1066800"/>
          <a:ext cx="61722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"/>
            <a:ext cx="3200400" cy="2209800"/>
          </a:xfrm>
          <a:prstGeom prst="rect">
            <a:avLst/>
          </a:prstGeom>
        </p:spPr>
      </p:pic>
      <p:pic>
        <p:nvPicPr>
          <p:cNvPr id="5" name="Picture 4" descr="c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971800" cy="2209800"/>
          </a:xfrm>
          <a:prstGeom prst="rect">
            <a:avLst/>
          </a:prstGeom>
        </p:spPr>
      </p:pic>
      <p:pic>
        <p:nvPicPr>
          <p:cNvPr id="7" name="Picture 6" descr="flo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19600"/>
            <a:ext cx="2971800" cy="2438400"/>
          </a:xfrm>
          <a:prstGeom prst="rect">
            <a:avLst/>
          </a:prstGeom>
        </p:spPr>
      </p:pic>
      <p:pic>
        <p:nvPicPr>
          <p:cNvPr id="8" name="Picture 7" descr="f90a34890b331fedb9d1ee8edb60f18d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4343400"/>
            <a:ext cx="3048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6629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914400"/>
            <a:ext cx="60960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38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3276600"/>
            <a:ext cx="7315200" cy="1524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343400"/>
            <a:ext cx="533398" cy="158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</p:cNvCxnSpPr>
          <p:nvPr/>
        </p:nvCxnSpPr>
        <p:spPr>
          <a:xfrm>
            <a:off x="2133600" y="2273588"/>
            <a:ext cx="381000" cy="886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Process 57"/>
          <p:cNvSpPr/>
          <p:nvPr/>
        </p:nvSpPr>
        <p:spPr>
          <a:xfrm>
            <a:off x="533400" y="5334000"/>
            <a:ext cx="914400" cy="914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1600200" y="5334000"/>
            <a:ext cx="914400" cy="914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Process 59"/>
          <p:cNvSpPr/>
          <p:nvPr/>
        </p:nvSpPr>
        <p:spPr>
          <a:xfrm>
            <a:off x="2819400" y="5334000"/>
            <a:ext cx="914400" cy="914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3962400" y="5334000"/>
            <a:ext cx="990600" cy="9144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34200" y="4876800"/>
            <a:ext cx="990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01000" y="4876800"/>
            <a:ext cx="990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অ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4200" y="5867400"/>
            <a:ext cx="9906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001000" y="5867400"/>
            <a:ext cx="990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ঈ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4600" y="1905000"/>
            <a:ext cx="25908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1981200"/>
            <a:ext cx="2514600" cy="990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10" grpId="0"/>
      <p:bldP spid="1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43000" y="152400"/>
            <a:ext cx="7391400" cy="1752600"/>
          </a:xfrm>
          <a:prstGeom prst="fram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মূ্ল্যায়ন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05740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10000"/>
            <a:ext cx="9144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286000"/>
            <a:ext cx="9144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2286000"/>
            <a:ext cx="990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লি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56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9144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4200" y="5334000"/>
            <a:ext cx="914400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48600" y="5334000"/>
            <a:ext cx="914400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133600"/>
            <a:ext cx="8839200" cy="4572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0" y="3810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3810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3200" y="3810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530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386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19800" y="381000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200" y="3810000"/>
            <a:ext cx="9144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600" y="3810000"/>
            <a:ext cx="9906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0"/>
            <a:ext cx="9144000" cy="24384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2590800"/>
            <a:ext cx="8382000" cy="35052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882" y="15060"/>
            <a:ext cx="496235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321" y="2565636"/>
            <a:ext cx="4648200" cy="4068843"/>
            <a:chOff x="260321" y="2565636"/>
            <a:chExt cx="4648200" cy="4068843"/>
          </a:xfrm>
        </p:grpSpPr>
        <p:sp>
          <p:nvSpPr>
            <p:cNvPr id="4" name="Flowchart: Process 3"/>
            <p:cNvSpPr/>
            <p:nvPr/>
          </p:nvSpPr>
          <p:spPr>
            <a:xfrm>
              <a:off x="260321" y="2565636"/>
              <a:ext cx="4648200" cy="4068843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3352800"/>
              <a:ext cx="33528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শ্রেণিঃপ্রথম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বিষয়ঃবাংলা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অধ্যায়ঃগল্প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2C8ECFF-A80C-4C41-B8C6-725EC008AA6C}"/>
              </a:ext>
            </a:extLst>
          </p:cNvPr>
          <p:cNvSpPr txBox="1"/>
          <p:nvPr/>
        </p:nvSpPr>
        <p:spPr>
          <a:xfrm>
            <a:off x="4966857" y="4353074"/>
            <a:ext cx="4064912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জালাল উদ্দিন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খড়মপুর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গাংনী –মেহেরপুর ।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17">
            <a:extLst>
              <a:ext uri="{FF2B5EF4-FFF2-40B4-BE49-F238E27FC236}">
                <a16:creationId xmlns:a16="http://schemas.microsoft.com/office/drawing/2014/main" id="{05196A9D-0AF5-4C08-9A72-89947C38474A}"/>
              </a:ext>
            </a:extLst>
          </p:cNvPr>
          <p:cNvSpPr/>
          <p:nvPr/>
        </p:nvSpPr>
        <p:spPr>
          <a:xfrm>
            <a:off x="5162550" y="1424305"/>
            <a:ext cx="4064914" cy="660466"/>
          </a:xfrm>
          <a:prstGeom prst="ribb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46C34-9CC5-44B3-B567-BF803244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2" y="2180365"/>
            <a:ext cx="2241061" cy="2038070"/>
          </a:xfrm>
          <a:prstGeom prst="roundRect">
            <a:avLst>
              <a:gd name="adj" fmla="val 859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own Ribbon 8">
            <a:extLst>
              <a:ext uri="{FF2B5EF4-FFF2-40B4-BE49-F238E27FC236}">
                <a16:creationId xmlns:a16="http://schemas.microsoft.com/office/drawing/2014/main" id="{C6BCE0B9-962C-41A5-9775-46385620C469}"/>
              </a:ext>
            </a:extLst>
          </p:cNvPr>
          <p:cNvSpPr/>
          <p:nvPr/>
        </p:nvSpPr>
        <p:spPr>
          <a:xfrm>
            <a:off x="146567" y="1367928"/>
            <a:ext cx="4820290" cy="660466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96733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855" y="0"/>
            <a:ext cx="8946311" cy="6871855"/>
            <a:chOff x="-278273" y="0"/>
            <a:chExt cx="9458504" cy="6871855"/>
          </a:xfrm>
        </p:grpSpPr>
        <p:pic>
          <p:nvPicPr>
            <p:cNvPr id="9" name="Picture 8" descr="bel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8273" y="4355022"/>
              <a:ext cx="2807521" cy="2502978"/>
            </a:xfrm>
            <a:prstGeom prst="rect">
              <a:avLst/>
            </a:prstGeom>
          </p:spPr>
        </p:pic>
        <p:sp>
          <p:nvSpPr>
            <p:cNvPr id="15" name="Plaque 14"/>
            <p:cNvSpPr/>
            <p:nvPr/>
          </p:nvSpPr>
          <p:spPr>
            <a:xfrm>
              <a:off x="2432647" y="1978968"/>
              <a:ext cx="3661201" cy="3200400"/>
            </a:xfrm>
            <a:prstGeom prst="plaqu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বর্ণ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শিখি</a:t>
              </a:r>
              <a:r>
                <a:rPr lang="en-US" sz="9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6" name="Picture 15" descr="c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2358" y="0"/>
              <a:ext cx="2645004" cy="2590800"/>
            </a:xfrm>
            <a:prstGeom prst="rect">
              <a:avLst/>
            </a:prstGeom>
          </p:spPr>
        </p:pic>
        <p:pic>
          <p:nvPicPr>
            <p:cNvPr id="17" name="Picture 16" descr="gondhoraj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4302" y="0"/>
              <a:ext cx="3235929" cy="2590800"/>
            </a:xfrm>
            <a:prstGeom prst="rect">
              <a:avLst/>
            </a:prstGeom>
          </p:spPr>
        </p:pic>
        <p:pic>
          <p:nvPicPr>
            <p:cNvPr id="18" name="Picture 17" descr="l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4302" y="4355022"/>
              <a:ext cx="3235929" cy="2516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0668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24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১.১.১-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81000" y="457200"/>
            <a:ext cx="3810000" cy="312420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4876800" y="533400"/>
            <a:ext cx="3962400" cy="30480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4419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962400"/>
            <a:ext cx="396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হাসে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" y="533400"/>
            <a:ext cx="3962400" cy="25146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4724400" y="685800"/>
            <a:ext cx="4038600" cy="243840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4191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3962400"/>
            <a:ext cx="3962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80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057400"/>
            <a:ext cx="16764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057400"/>
            <a:ext cx="1676400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2057400"/>
            <a:ext cx="1676400" cy="1371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057400"/>
            <a:ext cx="16764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3581400"/>
            <a:ext cx="1676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657600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3657600"/>
            <a:ext cx="1752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3505200"/>
            <a:ext cx="1676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28600" y="381000"/>
            <a:ext cx="3886200" cy="29718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4953000" y="381000"/>
            <a:ext cx="3962400" cy="29718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37338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657600"/>
            <a:ext cx="36576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লিশ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" y="228600"/>
            <a:ext cx="3886200" cy="29718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4800600" y="228600"/>
            <a:ext cx="4114800" cy="29718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64" y="3352800"/>
            <a:ext cx="3886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ওড়ে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505200"/>
            <a:ext cx="4114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ঈ</a:t>
            </a:r>
            <a:r>
              <a:rPr lang="en-US" sz="4800" b="1" dirty="0" err="1">
                <a:solidFill>
                  <a:srgbClr val="FF0000"/>
                </a:solidFill>
              </a:rPr>
              <a:t>শান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কোণে</a:t>
            </a:r>
            <a:r>
              <a:rPr lang="en-US" sz="4800" b="1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144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it.care</dc:creator>
  <cp:lastModifiedBy>Md.Zalal Uddin</cp:lastModifiedBy>
  <cp:revision>92</cp:revision>
  <dcterms:created xsi:type="dcterms:W3CDTF">2006-08-16T00:00:00Z</dcterms:created>
  <dcterms:modified xsi:type="dcterms:W3CDTF">2022-02-23T15:33:42Z</dcterms:modified>
</cp:coreProperties>
</file>