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346" r:id="rId2"/>
    <p:sldId id="341" r:id="rId3"/>
    <p:sldId id="338" r:id="rId4"/>
    <p:sldId id="329" r:id="rId5"/>
    <p:sldId id="316" r:id="rId6"/>
    <p:sldId id="311" r:id="rId7"/>
    <p:sldId id="339" r:id="rId8"/>
    <p:sldId id="332" r:id="rId9"/>
    <p:sldId id="331" r:id="rId10"/>
    <p:sldId id="330" r:id="rId11"/>
    <p:sldId id="314" r:id="rId12"/>
    <p:sldId id="266" r:id="rId13"/>
    <p:sldId id="326" r:id="rId14"/>
    <p:sldId id="296" r:id="rId15"/>
    <p:sldId id="345" r:id="rId16"/>
    <p:sldId id="301" r:id="rId17"/>
    <p:sldId id="333" r:id="rId18"/>
    <p:sldId id="335" r:id="rId19"/>
    <p:sldId id="267" r:id="rId20"/>
    <p:sldId id="344" r:id="rId21"/>
    <p:sldId id="318" r:id="rId22"/>
    <p:sldId id="343" r:id="rId23"/>
    <p:sldId id="340" r:id="rId24"/>
    <p:sldId id="269" r:id="rId25"/>
    <p:sldId id="320" r:id="rId26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41" autoAdjust="0"/>
  </p:normalViewPr>
  <p:slideViewPr>
    <p:cSldViewPr>
      <p:cViewPr varScale="1">
        <p:scale>
          <a:sx n="65" d="100"/>
          <a:sy n="65" d="100"/>
        </p:scale>
        <p:origin x="1164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0F0D6-8929-4DDB-A738-A53E2B077387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851DB-B7E7-4167-B07F-77BC7721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0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38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গান</a:t>
            </a:r>
            <a:r>
              <a:rPr lang="en-US" dirty="0"/>
              <a:t>, </a:t>
            </a:r>
            <a:r>
              <a:rPr lang="en-US" dirty="0" err="1"/>
              <a:t>নাচ</a:t>
            </a:r>
            <a:r>
              <a:rPr lang="en-US" baseline="0" dirty="0"/>
              <a:t> </a:t>
            </a:r>
            <a:r>
              <a:rPr lang="en-US" baseline="0" dirty="0" err="1"/>
              <a:t>খেলা</a:t>
            </a:r>
            <a:r>
              <a:rPr lang="en-US" baseline="0" dirty="0"/>
              <a:t> </a:t>
            </a:r>
            <a:r>
              <a:rPr lang="en-US" baseline="0" dirty="0" err="1"/>
              <a:t>এগুলোর</a:t>
            </a:r>
            <a:r>
              <a:rPr lang="en-US" baseline="0" dirty="0"/>
              <a:t>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কার্ডের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 </a:t>
            </a:r>
            <a:r>
              <a:rPr lang="en-US" baseline="0" dirty="0" err="1"/>
              <a:t>তোমরা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2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দেখানোর</a:t>
            </a:r>
            <a:r>
              <a:rPr lang="en-US" baseline="0" dirty="0"/>
              <a:t> </a:t>
            </a:r>
            <a:r>
              <a:rPr lang="en-US" baseline="0" dirty="0" err="1"/>
              <a:t>পর</a:t>
            </a:r>
            <a:r>
              <a:rPr lang="en-US" baseline="0" dirty="0"/>
              <a:t> </a:t>
            </a:r>
            <a:r>
              <a:rPr lang="en-US" baseline="0" dirty="0" err="1"/>
              <a:t>ছাত্রদের</a:t>
            </a:r>
            <a:r>
              <a:rPr lang="en-US" baseline="0" dirty="0"/>
              <a:t> </a:t>
            </a:r>
            <a:r>
              <a:rPr lang="en-US" baseline="0" dirty="0" err="1"/>
              <a:t>জিজ্ঞেস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 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দুটোর</a:t>
            </a:r>
            <a:r>
              <a:rPr lang="en-US" baseline="0" dirty="0"/>
              <a:t> </a:t>
            </a:r>
            <a:r>
              <a:rPr lang="en-US" baseline="0" dirty="0" err="1"/>
              <a:t>নাম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মনিটরে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দেখছি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কাজগুরো</a:t>
            </a:r>
            <a:r>
              <a:rPr lang="en-US" baseline="0" dirty="0"/>
              <a:t> </a:t>
            </a:r>
            <a:r>
              <a:rPr lang="en-US" baseline="0" dirty="0" err="1"/>
              <a:t>কোন</a:t>
            </a:r>
            <a:r>
              <a:rPr lang="en-US" baseline="0" dirty="0"/>
              <a:t> </a:t>
            </a:r>
            <a:r>
              <a:rPr lang="en-US" baseline="0" dirty="0" err="1"/>
              <a:t>কার্ড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তোমরা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4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ছবিগুলো</a:t>
            </a:r>
            <a:r>
              <a:rPr lang="en-US" dirty="0"/>
              <a:t> </a:t>
            </a:r>
            <a:r>
              <a:rPr lang="en-US" dirty="0" err="1"/>
              <a:t>একবারে</a:t>
            </a:r>
            <a:r>
              <a:rPr lang="en-US" dirty="0"/>
              <a:t> </a:t>
            </a:r>
            <a:r>
              <a:rPr lang="en-US" baseline="0" dirty="0"/>
              <a:t> </a:t>
            </a:r>
            <a:r>
              <a:rPr lang="en-US" baseline="0" dirty="0" err="1"/>
              <a:t>দুই</a:t>
            </a:r>
            <a:r>
              <a:rPr lang="en-US" baseline="0" dirty="0"/>
              <a:t> </a:t>
            </a:r>
            <a:r>
              <a:rPr lang="en-US" baseline="0" dirty="0" err="1"/>
              <a:t>সাইড</a:t>
            </a:r>
            <a:r>
              <a:rPr lang="en-US" baseline="0" dirty="0"/>
              <a:t> </a:t>
            </a:r>
            <a:r>
              <a:rPr lang="en-US" baseline="0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 </a:t>
            </a:r>
            <a:r>
              <a:rPr lang="en-US" baseline="0" dirty="0" err="1"/>
              <a:t>তাকে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বলে</a:t>
            </a:r>
            <a:r>
              <a:rPr lang="en-US" baseline="0" dirty="0"/>
              <a:t>? </a:t>
            </a:r>
            <a:r>
              <a:rPr lang="en-US" baseline="0" dirty="0" err="1"/>
              <a:t>যে</a:t>
            </a:r>
            <a:r>
              <a:rPr lang="en-US" baseline="0" dirty="0"/>
              <a:t> </a:t>
            </a:r>
            <a:r>
              <a:rPr lang="en-US" baseline="0" dirty="0" err="1"/>
              <a:t>ছবিগুলো</a:t>
            </a:r>
            <a:r>
              <a:rPr lang="en-US" baseline="0" dirty="0"/>
              <a:t> </a:t>
            </a:r>
            <a:r>
              <a:rPr lang="en-US" baseline="0" dirty="0" err="1"/>
              <a:t>একবার</a:t>
            </a:r>
            <a:r>
              <a:rPr lang="en-US" baseline="0" dirty="0"/>
              <a:t> </a:t>
            </a:r>
            <a:r>
              <a:rPr lang="en-US" baseline="0" dirty="0" err="1"/>
              <a:t>তিন</a:t>
            </a:r>
            <a:r>
              <a:rPr lang="en-US" baseline="0" dirty="0"/>
              <a:t> </a:t>
            </a:r>
            <a:r>
              <a:rPr lang="en-US" baseline="0" dirty="0" err="1"/>
              <a:t>সাইড</a:t>
            </a:r>
            <a:r>
              <a:rPr lang="en-US" baseline="0" dirty="0"/>
              <a:t> </a:t>
            </a:r>
            <a:r>
              <a:rPr lang="en-US" baseline="0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 </a:t>
            </a:r>
            <a:r>
              <a:rPr lang="en-US" baseline="0" dirty="0" err="1"/>
              <a:t>তাকে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বলে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9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ছবিগুলো</a:t>
            </a:r>
            <a:r>
              <a:rPr lang="en-US" baseline="0" dirty="0"/>
              <a:t> </a:t>
            </a:r>
            <a:r>
              <a:rPr lang="en-US" baseline="0" dirty="0" err="1"/>
              <a:t>দেখ</a:t>
            </a:r>
            <a:r>
              <a:rPr lang="en-US" baseline="0" dirty="0"/>
              <a:t> </a:t>
            </a:r>
            <a:r>
              <a:rPr lang="en-US" baseline="0" dirty="0" err="1"/>
              <a:t>মনে</a:t>
            </a:r>
            <a:r>
              <a:rPr lang="en-US" baseline="0" dirty="0"/>
              <a:t> </a:t>
            </a:r>
            <a:r>
              <a:rPr lang="en-US" baseline="0" dirty="0" err="1"/>
              <a:t>হচ্ছে</a:t>
            </a:r>
            <a:r>
              <a:rPr lang="en-US" baseline="0" dirty="0"/>
              <a:t> </a:t>
            </a:r>
            <a:r>
              <a:rPr lang="en-US" baseline="0" dirty="0" err="1"/>
              <a:t>এইগুলো</a:t>
            </a:r>
            <a:r>
              <a:rPr lang="en-US" baseline="0" dirty="0"/>
              <a:t> </a:t>
            </a:r>
            <a:r>
              <a:rPr lang="en-US" baseline="0" dirty="0" err="1"/>
              <a:t>জীবন্ত</a:t>
            </a:r>
            <a:r>
              <a:rPr lang="en-US" baseline="0" dirty="0"/>
              <a:t>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? </a:t>
            </a:r>
            <a:r>
              <a:rPr lang="en-US" baseline="0" dirty="0" err="1"/>
              <a:t>আসলে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কাজটি</a:t>
            </a:r>
            <a:r>
              <a:rPr lang="en-US" baseline="0" dirty="0"/>
              <a:t>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কার্ড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 </a:t>
            </a:r>
            <a:r>
              <a:rPr lang="en-US" baseline="0" dirty="0" err="1"/>
              <a:t>তোমরা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2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দেখানোর</a:t>
            </a:r>
            <a:r>
              <a:rPr lang="en-US" baseline="0" dirty="0"/>
              <a:t> </a:t>
            </a:r>
            <a:r>
              <a:rPr lang="en-US" baseline="0" dirty="0" err="1"/>
              <a:t>পর</a:t>
            </a:r>
            <a:r>
              <a:rPr lang="en-US" baseline="0" dirty="0"/>
              <a:t> </a:t>
            </a:r>
            <a:r>
              <a:rPr lang="en-US" baseline="0" dirty="0" err="1"/>
              <a:t>ছাত্রদের</a:t>
            </a:r>
            <a:r>
              <a:rPr lang="en-US" baseline="0" dirty="0"/>
              <a:t> </a:t>
            </a:r>
            <a:r>
              <a:rPr lang="en-US" baseline="0" dirty="0" err="1"/>
              <a:t>জিজ্ঞেস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 </a:t>
            </a:r>
            <a:r>
              <a:rPr lang="en-US" baseline="0" dirty="0" err="1"/>
              <a:t>ভাল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? 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কার্ডের</a:t>
            </a:r>
            <a:r>
              <a:rPr lang="en-US" baseline="0" dirty="0"/>
              <a:t> </a:t>
            </a:r>
            <a:r>
              <a:rPr lang="en-US" baseline="0" dirty="0" err="1"/>
              <a:t>নাম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96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কম্পিউটারে</a:t>
            </a:r>
            <a:r>
              <a:rPr lang="en-US" baseline="0" dirty="0"/>
              <a:t> </a:t>
            </a:r>
            <a:r>
              <a:rPr lang="en-US" baseline="0" dirty="0" err="1"/>
              <a:t>গেম</a:t>
            </a:r>
            <a:r>
              <a:rPr lang="en-US" baseline="0" dirty="0"/>
              <a:t> </a:t>
            </a:r>
            <a:r>
              <a:rPr lang="en-US" baseline="0" dirty="0" err="1"/>
              <a:t>খেলার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ইনপুট</a:t>
            </a:r>
            <a:r>
              <a:rPr lang="en-US" baseline="0" dirty="0"/>
              <a:t> </a:t>
            </a:r>
            <a:r>
              <a:rPr lang="en-US" baseline="0" dirty="0" err="1"/>
              <a:t>ডিভাইস</a:t>
            </a:r>
            <a:r>
              <a:rPr lang="en-US" baseline="0" dirty="0"/>
              <a:t> </a:t>
            </a:r>
            <a:r>
              <a:rPr lang="en-US" baseline="0" dirty="0" err="1"/>
              <a:t>দরকার</a:t>
            </a:r>
            <a:r>
              <a:rPr lang="en-US" baseline="0" dirty="0"/>
              <a:t>? </a:t>
            </a:r>
            <a:r>
              <a:rPr lang="en-US" baseline="0" dirty="0" err="1"/>
              <a:t>তারপর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দেখালে</a:t>
            </a:r>
            <a:r>
              <a:rPr lang="en-US" baseline="0" dirty="0"/>
              <a:t> </a:t>
            </a:r>
            <a:r>
              <a:rPr lang="en-US" baseline="0" dirty="0" err="1"/>
              <a:t>ভাল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74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5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প্রশ্ন-উত্তরের</a:t>
            </a:r>
            <a:r>
              <a:rPr lang="bn-BD" baseline="0" dirty="0"/>
              <a:t> মাধ্যমে </a:t>
            </a:r>
            <a:r>
              <a:rPr lang="bn-BD" dirty="0"/>
              <a:t>পাঠ</a:t>
            </a:r>
            <a:r>
              <a:rPr lang="bn-BD" baseline="0" dirty="0"/>
              <a:t> শিরোনাম শিক্ষার্থীদের দ্বারা </a:t>
            </a:r>
            <a:r>
              <a:rPr lang="en-US" baseline="0" dirty="0" err="1"/>
              <a:t>ঘোষণা</a:t>
            </a:r>
            <a:r>
              <a:rPr lang="bn-BD" baseline="0" dirty="0"/>
              <a:t> ক</a:t>
            </a:r>
            <a:r>
              <a:rPr lang="en-US" baseline="0" dirty="0" err="1"/>
              <a:t>রা</a:t>
            </a:r>
            <a:r>
              <a:rPr lang="bn-BD" baseline="0" dirty="0"/>
              <a:t> যেতে 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1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এখানে</a:t>
            </a:r>
            <a:r>
              <a:rPr lang="en-US" baseline="0" dirty="0"/>
              <a:t> </a:t>
            </a:r>
            <a:r>
              <a:rPr lang="en-US" baseline="0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এখানে</a:t>
            </a:r>
            <a:r>
              <a:rPr lang="en-US" baseline="0" dirty="0"/>
              <a:t> </a:t>
            </a:r>
            <a:r>
              <a:rPr lang="en-US" baseline="0" dirty="0" err="1"/>
              <a:t>ট্রিগারগুলো</a:t>
            </a:r>
            <a:r>
              <a:rPr lang="en-US" baseline="0" dirty="0"/>
              <a:t> </a:t>
            </a:r>
            <a:r>
              <a:rPr lang="en-US" baseline="0" dirty="0" err="1"/>
              <a:t>অন</a:t>
            </a:r>
            <a:r>
              <a:rPr lang="en-US" baseline="0" dirty="0"/>
              <a:t> </a:t>
            </a:r>
            <a:r>
              <a:rPr lang="en-US" baseline="0" dirty="0" err="1"/>
              <a:t>অফ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করবে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ছাত্র</a:t>
            </a:r>
            <a:r>
              <a:rPr lang="en-US" dirty="0"/>
              <a:t>/</a:t>
            </a:r>
            <a:r>
              <a:rPr lang="en-US" dirty="0" err="1"/>
              <a:t>ছাত্রীরা</a:t>
            </a:r>
            <a:r>
              <a:rPr lang="en-US" baseline="0" dirty="0"/>
              <a:t> </a:t>
            </a:r>
            <a:r>
              <a:rPr lang="en-US" baseline="0" dirty="0" err="1"/>
              <a:t>বাড়ীর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খাতায়</a:t>
            </a:r>
            <a:r>
              <a:rPr lang="en-US" baseline="0" dirty="0"/>
              <a:t> </a:t>
            </a:r>
            <a:r>
              <a:rPr lang="en-US" baseline="0" dirty="0" err="1"/>
              <a:t>লিখছে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পর্যবেক্ষণ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5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লেখে</a:t>
            </a:r>
            <a:r>
              <a:rPr lang="en-US" baseline="0" dirty="0"/>
              <a:t> </a:t>
            </a:r>
            <a:r>
              <a:rPr lang="en-US" baseline="0" dirty="0" err="1"/>
              <a:t>দিবেন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0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উপস্থাপনের</a:t>
            </a:r>
            <a:r>
              <a:rPr lang="en-US" baseline="0" dirty="0"/>
              <a:t>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6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00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3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>
                <a:latin typeface="NikoshBAN" pitchFamily="2" charset="0"/>
                <a:cs typeface="NikoshBAN" pitchFamily="2" charset="0"/>
              </a:rPr>
              <a:t>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4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সব</a:t>
            </a:r>
            <a:r>
              <a:rPr lang="en-US" baseline="0" dirty="0"/>
              <a:t> </a:t>
            </a:r>
            <a:r>
              <a:rPr lang="en-US" baseline="0" dirty="0" err="1"/>
              <a:t>সাউন্ড</a:t>
            </a:r>
            <a:r>
              <a:rPr lang="en-US" baseline="0" dirty="0"/>
              <a:t> </a:t>
            </a:r>
            <a:r>
              <a:rPr lang="en-US" baseline="0" dirty="0" err="1"/>
              <a:t>কার্ডে</a:t>
            </a:r>
            <a:r>
              <a:rPr lang="en-US" baseline="0" dirty="0"/>
              <a:t> </a:t>
            </a:r>
            <a:r>
              <a:rPr lang="en-US" baseline="0" dirty="0" err="1"/>
              <a:t>ইনপুট</a:t>
            </a:r>
            <a:r>
              <a:rPr lang="en-US" baseline="0" dirty="0"/>
              <a:t>  </a:t>
            </a:r>
            <a:r>
              <a:rPr lang="en-US" baseline="0" dirty="0" err="1"/>
              <a:t>আউটপুট</a:t>
            </a:r>
            <a:r>
              <a:rPr lang="en-US" baseline="0" dirty="0"/>
              <a:t> </a:t>
            </a:r>
            <a:r>
              <a:rPr lang="en-US" baseline="0" dirty="0" err="1"/>
              <a:t>দেওয়ার</a:t>
            </a:r>
            <a:r>
              <a:rPr lang="en-US" baseline="0" dirty="0"/>
              <a:t> </a:t>
            </a:r>
            <a:r>
              <a:rPr lang="en-US" baseline="0" dirty="0" err="1"/>
              <a:t>কানেক্টর</a:t>
            </a:r>
            <a:r>
              <a:rPr lang="en-US" baseline="0" dirty="0"/>
              <a:t> </a:t>
            </a:r>
            <a:r>
              <a:rPr lang="en-US" baseline="0" dirty="0" err="1"/>
              <a:t>থাকে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দুটো</a:t>
            </a:r>
            <a:r>
              <a:rPr lang="en-US" baseline="0" dirty="0"/>
              <a:t> </a:t>
            </a:r>
            <a:r>
              <a:rPr lang="en-US" baseline="0" dirty="0" err="1"/>
              <a:t>ছবির</a:t>
            </a:r>
            <a:r>
              <a:rPr lang="en-US" baseline="0" dirty="0"/>
              <a:t> </a:t>
            </a:r>
            <a:r>
              <a:rPr lang="en-US" baseline="0" dirty="0" err="1"/>
              <a:t>নাম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20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1200" b="0" spc="50" baseline="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baseline="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="0" spc="50" baseline="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baseline="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অন্যকোন</a:t>
            </a:r>
            <a:r>
              <a:rPr lang="en-US" sz="1200" b="0" spc="50" baseline="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পাঠায়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ইনপুটকে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কার্ডে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পাঠায়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স্পিকারে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1200" b="0" spc="50" dirty="0">
                <a:ln w="11430"/>
                <a:blipFill>
                  <a:blip r:embed="rId3"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1" y="0"/>
            <a:ext cx="11008044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3159" y="1871132"/>
            <a:ext cx="6134102" cy="1515533"/>
          </a:xfrm>
        </p:spPr>
        <p:txBody>
          <a:bodyPr anchor="b">
            <a:noAutofit/>
          </a:bodyPr>
          <a:lstStyle>
            <a:lvl1pPr algn="ctr">
              <a:defRPr sz="486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3159" y="3657597"/>
            <a:ext cx="613410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>
                <a:solidFill>
                  <a:schemeClr val="tx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4909" y="5037663"/>
            <a:ext cx="807720" cy="279400"/>
          </a:xfrm>
        </p:spPr>
        <p:txBody>
          <a:bodyPr/>
          <a:lstStyle/>
          <a:p>
            <a:fld id="{AE8F5A32-EC76-4D46-8D83-F4AC450A16E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58" y="5037663"/>
            <a:ext cx="4693172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1211" y="5037663"/>
            <a:ext cx="496050" cy="279400"/>
          </a:xfr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23159" y="3522131"/>
            <a:ext cx="6134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51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1" y="4815415"/>
            <a:ext cx="8648699" cy="566738"/>
          </a:xfrm>
        </p:spPr>
        <p:txBody>
          <a:bodyPr anchor="b">
            <a:normAutofit/>
          </a:bodyPr>
          <a:lstStyle>
            <a:lvl1pPr algn="ctr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7284" y="1041400"/>
            <a:ext cx="9095375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861" y="5382153"/>
            <a:ext cx="8648699" cy="493712"/>
          </a:xfrm>
        </p:spPr>
        <p:txBody>
          <a:bodyPr>
            <a:normAutofit/>
          </a:bodyPr>
          <a:lstStyle>
            <a:lvl1pPr marL="0" indent="0" algn="ctr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2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1" y="982132"/>
            <a:ext cx="8633459" cy="2954868"/>
          </a:xfrm>
        </p:spPr>
        <p:txBody>
          <a:bodyPr anchor="ctr">
            <a:normAutofit/>
          </a:bodyPr>
          <a:lstStyle>
            <a:lvl1pPr algn="ctr">
              <a:defRPr sz="28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1" y="4343400"/>
            <a:ext cx="863345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56552" y="4140199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92" y="982132"/>
            <a:ext cx="8366758" cy="2370668"/>
          </a:xfrm>
        </p:spPr>
        <p:txBody>
          <a:bodyPr anchor="ctr">
            <a:normAutofit/>
          </a:bodyPr>
          <a:lstStyle>
            <a:lvl1pPr algn="ctr">
              <a:defRPr sz="288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07331" y="3352800"/>
            <a:ext cx="795528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1" y="4343400"/>
            <a:ext cx="864869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5812" y="879961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0240" y="2827870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56552" y="4140199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75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2" y="3308581"/>
            <a:ext cx="8648701" cy="1468800"/>
          </a:xfrm>
        </p:spPr>
        <p:txBody>
          <a:bodyPr anchor="b">
            <a:normAutofit/>
          </a:bodyPr>
          <a:lstStyle>
            <a:lvl1pPr algn="l">
              <a:defRPr sz="28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1" y="4777381"/>
            <a:ext cx="86487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37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92" y="982132"/>
            <a:ext cx="8366758" cy="2243668"/>
          </a:xfrm>
        </p:spPr>
        <p:txBody>
          <a:bodyPr anchor="ctr">
            <a:normAutofit/>
          </a:bodyPr>
          <a:lstStyle>
            <a:lvl1pPr algn="ctr">
              <a:defRPr sz="288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165861" y="3639312"/>
            <a:ext cx="864870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1" y="4529667"/>
            <a:ext cx="864870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5812" y="879961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0240" y="2599261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56552" y="3429000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5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1" y="982132"/>
            <a:ext cx="8648699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165861" y="3630168"/>
            <a:ext cx="864870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52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0" y="4470400"/>
            <a:ext cx="864870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56552" y="3429000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95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56552" y="2421466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3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99421" y="982132"/>
            <a:ext cx="1701806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5858" y="982132"/>
            <a:ext cx="6689723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97750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10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56552" y="2421466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2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562" y="1752606"/>
            <a:ext cx="7342819" cy="1822514"/>
          </a:xfrm>
        </p:spPr>
        <p:txBody>
          <a:bodyPr anchor="b">
            <a:normAutofit/>
          </a:bodyPr>
          <a:lstStyle>
            <a:lvl1pPr algn="ctr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3560" y="3846052"/>
            <a:ext cx="734282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11451" y="3710585"/>
            <a:ext cx="73470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41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56552" y="2421466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8603" y="2560320"/>
            <a:ext cx="424647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3209" y="2560320"/>
            <a:ext cx="424647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5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0" y="2658533"/>
            <a:ext cx="4246474" cy="576262"/>
          </a:xfrm>
        </p:spPr>
        <p:txBody>
          <a:bodyPr anchor="b">
            <a:noAutofit/>
          </a:bodyPr>
          <a:lstStyle>
            <a:lvl1pPr marL="0" indent="0">
              <a:spcBef>
                <a:spcPts val="605"/>
              </a:spcBef>
              <a:spcAft>
                <a:spcPts val="540"/>
              </a:spcAft>
              <a:buNone/>
              <a:defRPr sz="2520" b="0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5860" y="3243263"/>
            <a:ext cx="424647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3" y="2658533"/>
            <a:ext cx="4246474" cy="576262"/>
          </a:xfrm>
        </p:spPr>
        <p:txBody>
          <a:bodyPr anchor="b">
            <a:noAutofit/>
          </a:bodyPr>
          <a:lstStyle>
            <a:lvl1pPr marL="0" indent="0">
              <a:spcBef>
                <a:spcPts val="605"/>
              </a:spcBef>
              <a:spcAft>
                <a:spcPts val="540"/>
              </a:spcAft>
              <a:buNone/>
              <a:defRPr sz="2520" b="0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3" y="3243263"/>
            <a:ext cx="424647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56552" y="2421466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67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56552" y="2421466"/>
            <a:ext cx="84665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4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8BB4B2-F035-43E4-BA03-7A2783FB195B}"/>
              </a:ext>
            </a:extLst>
          </p:cNvPr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8FE2D-9132-4B95-AE44-CC699A0A72DD}"/>
              </a:ext>
            </a:extLst>
          </p:cNvPr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8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430" y="1388534"/>
            <a:ext cx="3346610" cy="1371600"/>
          </a:xfrm>
        </p:spPr>
        <p:txBody>
          <a:bodyPr anchor="b">
            <a:normAutofit/>
          </a:bodyPr>
          <a:lstStyle>
            <a:lvl1pPr algn="ctr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1" y="982132"/>
            <a:ext cx="492251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4430" y="3031065"/>
            <a:ext cx="3346610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56552" y="2912533"/>
            <a:ext cx="31630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1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59" y="1883832"/>
            <a:ext cx="5617634" cy="1371600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85349" y="1041400"/>
            <a:ext cx="2757012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859" y="3255432"/>
            <a:ext cx="561763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6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163" y="0"/>
            <a:ext cx="11006966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5862" y="982133"/>
            <a:ext cx="864107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1" y="2556932"/>
            <a:ext cx="864107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09751" y="5969000"/>
            <a:ext cx="144018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5861" y="5969000"/>
            <a:ext cx="65753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512" y="5969000"/>
            <a:ext cx="48842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FAA5D5-1E76-4F9E-A4D2-815FF1E5D265}"/>
              </a:ext>
            </a:extLst>
          </p:cNvPr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noFill/>
          <a:ln w="57150">
            <a:solidFill>
              <a:srgbClr val="0000FF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1"/>
                <a:tile tx="0" ty="0" sx="100000" sy="100000" flip="none" algn="tl"/>
              </a:blip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6E327C-01F3-481D-8C02-E6F14D741ABA}"/>
              </a:ext>
            </a:extLst>
          </p:cNvPr>
          <p:cNvSpPr/>
          <p:nvPr userDrawn="1"/>
        </p:nvSpPr>
        <p:spPr>
          <a:xfrm>
            <a:off x="120371" y="117144"/>
            <a:ext cx="10700029" cy="6629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7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411480" rtl="0" eaLnBrk="1" latinLnBrk="0" hangingPunct="1">
        <a:spcBef>
          <a:spcPct val="0"/>
        </a:spcBef>
        <a:buNone/>
        <a:defRPr sz="396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80135" indent="-257175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6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88745" indent="-154305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4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00225" indent="-154305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2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2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2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2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15000"/>
        <a:buFont typeface="Arial"/>
        <a:buChar char="•"/>
        <a:defRPr sz="12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1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gif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gif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nikmiah1810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g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g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g"/><Relationship Id="rId4" Type="http://schemas.openxmlformats.org/officeDocument/2006/relationships/image" Target="../media/image4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4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57200"/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200"/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66306"/>
            <a:ext cx="5366321" cy="6920199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357612" y="-62199"/>
            <a:ext cx="5615187" cy="69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159603"/>
            <a:ext cx="378609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b="1" spc="50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800" b="1" spc="50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800" b="1" spc="50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blipFill>
                <a:blip r:embed="rId5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2517" r="15762" b="2443"/>
          <a:stretch/>
        </p:blipFill>
        <p:spPr>
          <a:xfrm>
            <a:off x="7239000" y="1524000"/>
            <a:ext cx="2563091" cy="23031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8788" flipH="1">
            <a:off x="2096707" y="1290588"/>
            <a:ext cx="2743792" cy="2960491"/>
          </a:xfrm>
          <a:prstGeom prst="rect">
            <a:avLst/>
          </a:prstGeom>
          <a:ln>
            <a:noFill/>
          </a:ln>
        </p:spPr>
      </p:pic>
      <p:sp>
        <p:nvSpPr>
          <p:cNvPr id="13" name="Smiley Face 12"/>
          <p:cNvSpPr/>
          <p:nvPr/>
        </p:nvSpPr>
        <p:spPr>
          <a:xfrm>
            <a:off x="4267200" y="1861271"/>
            <a:ext cx="262192" cy="232167"/>
          </a:xfrm>
          <a:prstGeom prst="smileyFace">
            <a:avLst/>
          </a:prstGeom>
          <a:solidFill>
            <a:srgbClr val="FF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63" y="4267200"/>
            <a:ext cx="2513567" cy="196060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55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7 -4.91329E-6 C -1.85185E-7 0.03492 0.06944 0.02313 0.10344 0.02313 C 0.13817 0.02313 0.28762 0.0511 0.28762 0.01619 C 0.30917 0.02844 0.31033 0.11376 0.29311 0.13133 C 0.2759 0.14891 0.21427 0.12324 0.18417 0.12209 C 0.15408 0.12093 0.15191 0.12486 0.11241 0.1244 C 0.07292 0.12394 -0.02546 0.11839 -0.0531 0.11977 C -0.08275 0.1207 -0.05295 0.12879 -0.05353 0.13272 C -0.05411 0.13665 -0.057 0.13573 -0.05628 0.14382 C -0.05556 0.15191 -0.06829 0.17133 -0.0489 0.18174 C -0.02951 0.19214 0.03979 0.19908 0.06047 0.20579 C 0.08116 0.21249 0.07364 0.22081 0.07567 0.22151 C 0.07769 0.2222 0.06858 0.20717 0.07292 0.21041 C 0.07726 0.21365 0.09245 0.22914 0.10214 0.24139 C 0.11183 0.25365 0.1276 0.27237 0.13122 0.28347 C 0.13484 0.29457 0.12471 0.29966 0.12428 0.30821 C 0.12384 0.31677 0.12804 0.32555 0.12847 0.3348 C 0.12891 0.34405 0.12703 0.35307 0.12703 0.3637 C 0.12703 0.37434 0.12818 0.38382 0.12847 0.39931 C 0.12876 0.4148 0.12847 0.44486 0.12847 0.45688 " pathEditMode="relative" rAng="0" ptsTypes="fffaaafaaaaaaaaaaaaf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228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lc-record-2016-08-10-11h33m36s-vlc record 2016 08 06 07h58m41s Facebook   Video Song   Warning (2015)   Bengali Movie   Arifin Shuvoo   Mahiya Mahimp4.wav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81000" y="1224341"/>
            <a:ext cx="3341499" cy="345433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017799" y="5334000"/>
            <a:ext cx="9040602" cy="122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শব্দসহ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সাউন্ডকার্ডের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9" y="1387840"/>
            <a:ext cx="3002280" cy="2315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7250301" y="1193861"/>
            <a:ext cx="3341499" cy="34543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45" y="1193862"/>
            <a:ext cx="2289056" cy="2433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821301" y="1219200"/>
            <a:ext cx="3341499" cy="3454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357360"/>
            <a:ext cx="3032760" cy="2362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2600" y="129421"/>
            <a:ext cx="296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b="1" dirty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17799" y="3288102"/>
            <a:ext cx="2258801" cy="38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3177539"/>
            <a:ext cx="609600" cy="17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203202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523972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3" y="2514598"/>
            <a:ext cx="2383341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60" y="2514600"/>
            <a:ext cx="2505075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77" y="2556396"/>
            <a:ext cx="2505074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47354" y="5029200"/>
            <a:ext cx="90348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1482" y="2556396"/>
            <a:ext cx="2439099" cy="2113575"/>
          </a:xfrm>
          <a:prstGeom prst="round2DiagRect">
            <a:avLst>
              <a:gd name="adj1" fmla="val 0"/>
              <a:gd name="adj2" fmla="val 0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5588689" y="1700472"/>
            <a:ext cx="4622111" cy="37097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27590" y="54471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0472"/>
            <a:ext cx="4622112" cy="37097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73180" y="5614773"/>
            <a:ext cx="5255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দুটিকে</a:t>
            </a:r>
            <a:r>
              <a:rPr lang="en-US" sz="54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88826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2360" y="129421"/>
            <a:ext cx="296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800" b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819400" y="1117275"/>
            <a:ext cx="5257799" cy="459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0" y="1356611"/>
            <a:ext cx="4724400" cy="2998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220" y="5468256"/>
            <a:ext cx="10058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এডাপ্টার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5520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33800" y="4771572"/>
            <a:ext cx="3573815" cy="504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" y="5616714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(২ডি)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3105696" y="1447800"/>
            <a:ext cx="4201919" cy="337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accent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960" y="5182850"/>
            <a:ext cx="9997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(3ডি)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কার্ডও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69" y="1509486"/>
            <a:ext cx="4024110" cy="32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5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4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4695" r="21773" b="13530"/>
          <a:stretch/>
        </p:blipFill>
        <p:spPr>
          <a:xfrm>
            <a:off x="670560" y="1717305"/>
            <a:ext cx="4206240" cy="3235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671086"/>
            <a:ext cx="97536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8543" r="5760" b="41486"/>
          <a:stretch/>
        </p:blipFill>
        <p:spPr>
          <a:xfrm>
            <a:off x="5457219" y="1717305"/>
            <a:ext cx="5035133" cy="3235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accent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524000" y="2743200"/>
            <a:ext cx="2701636" cy="1826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4706" y="2167176"/>
            <a:ext cx="4572000" cy="2588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934520" y="4114800"/>
            <a:ext cx="1551880" cy="16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261860" y="4755457"/>
            <a:ext cx="281940" cy="103574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75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" y="5760720"/>
            <a:ext cx="101346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5971309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rgbClr val="00B0F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8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715000"/>
            <a:ext cx="97536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জয়স্টিকস্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15" y="1775774"/>
            <a:ext cx="3085785" cy="3085785"/>
          </a:xfrm>
          <a:prstGeom prst="round2DiagRect">
            <a:avLst>
              <a:gd name="adj1" fmla="val 0"/>
              <a:gd name="adj2" fmla="val 21237"/>
            </a:avLst>
          </a:prstGeom>
          <a:ln w="381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34520" y="152400"/>
            <a:ext cx="304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8773" y="5715000"/>
            <a:ext cx="6029427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গেমস্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15" y="1791015"/>
            <a:ext cx="3085785" cy="3085785"/>
          </a:xfrm>
          <a:prstGeom prst="round2DiagRect">
            <a:avLst>
              <a:gd name="adj1" fmla="val 0"/>
              <a:gd name="adj2" fmla="val 21731"/>
            </a:avLst>
          </a:prstGeom>
          <a:ln w="381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33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5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521" y="3352800"/>
            <a:ext cx="101808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spc="150" dirty="0">
                <a:ln w="11430"/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bn-BD" sz="4400" b="1" spc="150" dirty="0">
              <a:ln w="11430"/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882" y="3124200"/>
            <a:ext cx="4557252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defTabSz="685800">
              <a:buNone/>
              <a:defRPr/>
            </a:pP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85800">
              <a:buNone/>
              <a:defRPr/>
            </a:pP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মানিককোনা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defTabSz="685800">
              <a:buNone/>
              <a:defRPr/>
            </a:pPr>
            <a:r>
              <a:rPr lang="en-US" sz="10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mail: 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hlinkClick r:id="rId3"/>
              </a:rPr>
              <a:t>manikmiah1810@gmail.com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8580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Mobile : 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01753942214</a:t>
            </a:r>
            <a:endParaRPr lang="en-US" sz="4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3665" y="3124200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১5</a:t>
            </a: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50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585" y="525488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156" y="532317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4"/>
          <a:srcRect t="-2" r="-180" b="1990"/>
          <a:stretch/>
        </p:blipFill>
        <p:spPr>
          <a:xfrm>
            <a:off x="7162800" y="1195212"/>
            <a:ext cx="1525954" cy="18527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508A712-ED7E-4634-8EC0-2B987B58F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89" y="1295400"/>
            <a:ext cx="1568408" cy="1969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486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381000"/>
            <a:ext cx="5178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0" dirty="0" err="1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spc="150" dirty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spc="150" dirty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800" b="1" spc="150" dirty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9"/>
          <a:stretch/>
        </p:blipFill>
        <p:spPr>
          <a:xfrm>
            <a:off x="3113954" y="1705109"/>
            <a:ext cx="4744893" cy="3324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6591" y="5417403"/>
            <a:ext cx="3143809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48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69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2514600"/>
            <a:ext cx="3276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794" y="1752600"/>
            <a:ext cx="744140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8793" y="2514600"/>
            <a:ext cx="339722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780352" y="3316069"/>
            <a:ext cx="339559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316069"/>
            <a:ext cx="3276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971800" y="4664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>
                <a:ln>
                  <a:solidFill>
                    <a:srgbClr val="C0000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rgbClr val="C0000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4804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45133" y="481537"/>
            <a:ext cx="3018067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780352" y="5181600"/>
            <a:ext cx="3395665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8794" y="4343400"/>
            <a:ext cx="744140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0353" y="5943600"/>
            <a:ext cx="3395664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9651" y="5943600"/>
            <a:ext cx="33528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5181600"/>
            <a:ext cx="33528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307942" y="518283"/>
            <a:ext cx="3048000" cy="6343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361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1229" y="1852457"/>
            <a:ext cx="312419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0456" y="1219184"/>
            <a:ext cx="7844971" cy="5316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0547" y="1855965"/>
            <a:ext cx="3272740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82264" y="2514600"/>
            <a:ext cx="3271164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1228" y="2518252"/>
            <a:ext cx="3103420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875009" y="151855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586643" y="196873"/>
            <a:ext cx="2743697" cy="643533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80457" y="5288584"/>
            <a:ext cx="3272830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55851" y="3222426"/>
            <a:ext cx="7869576" cy="5875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82811" y="5944809"/>
            <a:ext cx="3270475" cy="5875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6715" y="5935934"/>
            <a:ext cx="312419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6714" y="5272314"/>
            <a:ext cx="3124199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57410" y="3929578"/>
            <a:ext cx="230541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15228" y="3918858"/>
            <a:ext cx="24383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06028" y="3928603"/>
            <a:ext cx="2786291" cy="5875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423832" y="220427"/>
            <a:ext cx="3048000" cy="634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482811" y="4601028"/>
            <a:ext cx="7821837" cy="5875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9029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0" y="1305580"/>
            <a:ext cx="1292341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এনালগ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305580"/>
            <a:ext cx="235673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অ্যামপ্লিফায়ার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6958" y="1305580"/>
            <a:ext cx="152477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এডাপ্টার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5758" y="1305580"/>
            <a:ext cx="157126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" y="3239869"/>
            <a:ext cx="1006557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sz="36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উপাত্তকে</a:t>
            </a:r>
            <a:r>
              <a:rPr lang="en-US" sz="36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6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6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36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609600" y="3200400"/>
            <a:ext cx="9945351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সিগনালকে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অ্যামপ্লিফায়ারের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শোনায়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63336" y="1295400"/>
            <a:ext cx="1595309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92" y="2345458"/>
            <a:ext cx="5244408" cy="3893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12" y="2176875"/>
            <a:ext cx="4447788" cy="4077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10262" r="38754" b="28073"/>
          <a:stretch/>
        </p:blipFill>
        <p:spPr>
          <a:xfrm>
            <a:off x="3330580" y="2345458"/>
            <a:ext cx="4503390" cy="35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0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13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85800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2811959"/>
            <a:ext cx="9166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5715000" y="3689825"/>
            <a:ext cx="3472660" cy="2787175"/>
          </a:xfrm>
          <a:prstGeom prst="round2DiagRect">
            <a:avLst>
              <a:gd name="adj1" fmla="val 0"/>
              <a:gd name="adj2" fmla="val 20574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38" y="3689825"/>
            <a:ext cx="3472662" cy="2787175"/>
          </a:xfrm>
          <a:prstGeom prst="round2DiagRect">
            <a:avLst>
              <a:gd name="adj1" fmla="val 0"/>
              <a:gd name="adj2" fmla="val 12789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09600"/>
            <a:ext cx="3814478" cy="3105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499009"/>
            <a:ext cx="9525000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800" b="1" spc="-150" dirty="0" err="1">
                <a:ln w="38100">
                  <a:solidFill>
                    <a:srgbClr val="7030A0"/>
                  </a:solidFill>
                </a:ln>
                <a:solidFill>
                  <a:sysClr val="windowText" lastClr="000000">
                    <a:alpha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-150" dirty="0">
                <a:ln w="38100">
                  <a:solidFill>
                    <a:srgbClr val="7030A0"/>
                  </a:solidFill>
                </a:ln>
                <a:solidFill>
                  <a:sysClr val="windowText" lastClr="000000">
                    <a:alpha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150" dirty="0" err="1">
                <a:ln w="38100">
                  <a:solidFill>
                    <a:srgbClr val="7030A0"/>
                  </a:solidFill>
                </a:ln>
                <a:solidFill>
                  <a:sysClr val="windowText" lastClr="000000">
                    <a:alpha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-150" dirty="0">
              <a:ln w="38100">
                <a:solidFill>
                  <a:srgbClr val="7030A0"/>
                </a:solidFill>
              </a:ln>
              <a:solidFill>
                <a:sysClr val="windowText" lastClr="000000">
                  <a:alpha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7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5148" r="5687" b="7101"/>
          <a:stretch/>
        </p:blipFill>
        <p:spPr>
          <a:xfrm>
            <a:off x="2424684" y="1569719"/>
            <a:ext cx="6185916" cy="3688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6121" y="457200"/>
            <a:ext cx="77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6000" b="1" spc="-150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6000" b="1" spc="-150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spc="-150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000" b="1" spc="-150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6000" b="1" spc="-150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199" y="5461337"/>
            <a:ext cx="7872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150" dirty="0" err="1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spc="-150" dirty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স্ক্রিনটি</a:t>
            </a:r>
            <a:r>
              <a:rPr lang="en-US" sz="6000" spc="-150" dirty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spc="-150" dirty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6000" spc="-150" dirty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2382" y="5486400"/>
            <a:ext cx="4888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150" dirty="0" err="1">
                <a:latin typeface="NikoshBAN" pitchFamily="2" charset="0"/>
                <a:cs typeface="NikoshBAN" pitchFamily="2" charset="0"/>
              </a:rPr>
              <a:t>টাচস্ক্রিন</a:t>
            </a:r>
            <a:endParaRPr lang="en-US" sz="6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461337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150" dirty="0" err="1">
                <a:effectLst/>
                <a:latin typeface="NikoshBAN" pitchFamily="2" charset="0"/>
                <a:cs typeface="NikoshBAN" pitchFamily="2" charset="0"/>
              </a:rPr>
              <a:t>টাচস্ক্রিন</a:t>
            </a:r>
            <a:r>
              <a:rPr lang="en-US" sz="6000" spc="-15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spc="-15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spc="-15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spc="-15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spc="-15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spc="-15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>
                <a:effectLst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000" spc="-150" dirty="0">
                <a:effectLst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5526261"/>
            <a:ext cx="975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spc="-15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Up Arrow 1"/>
          <p:cNvSpPr/>
          <p:nvPr/>
        </p:nvSpPr>
        <p:spPr>
          <a:xfrm>
            <a:off x="6324600" y="3276600"/>
            <a:ext cx="533400" cy="1143000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3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552561">
            <a:off x="21801" y="641777"/>
            <a:ext cx="3664013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pc="-150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spc="-150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u="sng" spc="-150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u="sng" spc="-150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r="4864" b="14596"/>
          <a:stretch/>
        </p:blipFill>
        <p:spPr>
          <a:xfrm>
            <a:off x="3124200" y="2895600"/>
            <a:ext cx="4572000" cy="331928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95400" y="1307250"/>
            <a:ext cx="8909535" cy="1100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6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66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00" spc="50" dirty="0">
              <a:ln w="1143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0831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2362200"/>
            <a:ext cx="10134601" cy="32297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ইনপুট-আউটপুট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কার্ড-এর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655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8305800" y="1371599"/>
            <a:ext cx="2404795" cy="211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6" y="1371599"/>
            <a:ext cx="2383341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3276600"/>
            <a:ext cx="202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0550" y="335280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60" y="1371600"/>
            <a:ext cx="2505075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"/>
          <a:stretch/>
        </p:blipFill>
        <p:spPr>
          <a:xfrm>
            <a:off x="5470074" y="1413396"/>
            <a:ext cx="238125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7" y="4287225"/>
            <a:ext cx="235427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61" y="4287225"/>
            <a:ext cx="2505074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64" y="4287225"/>
            <a:ext cx="238125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22318"/>
          <a:stretch/>
        </p:blipFill>
        <p:spPr>
          <a:xfrm>
            <a:off x="7924800" y="4131506"/>
            <a:ext cx="2404795" cy="21135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028" y="282583"/>
            <a:ext cx="101771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371474" y="1295401"/>
            <a:ext cx="2529115" cy="1905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38885" y="1371599"/>
            <a:ext cx="2571710" cy="19812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5413" y="540603"/>
            <a:ext cx="326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69" y="1668431"/>
            <a:ext cx="4340228" cy="3589369"/>
          </a:xfrm>
          <a:prstGeom prst="round2DiagRect">
            <a:avLst>
              <a:gd name="adj1" fmla="val 0"/>
              <a:gd name="adj2" fmla="val 0"/>
            </a:avLst>
          </a:prstGeom>
          <a:ln w="5715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74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068669"/>
            <a:ext cx="100584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spc="50" dirty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spc="50" dirty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কার্ডে</a:t>
            </a:r>
            <a:r>
              <a:rPr lang="en-US" sz="3600" b="1" spc="50" dirty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spc="50" dirty="0">
                <a:ln w="11430">
                  <a:solidFill>
                    <a:schemeClr val="accent2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ও</a:t>
            </a:r>
            <a:r>
              <a:rPr lang="en-US" sz="5400" b="1" spc="50" dirty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solidFill>
                    <a:srgbClr val="00B05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spc="50" dirty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b="1" spc="50" dirty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3600" b="1" spc="50" dirty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spc="50" dirty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spc="50" dirty="0">
                <a:ln w="11430"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>
                <a:solidFill>
                  <a:schemeClr val="accent2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4"/>
          <a:stretch/>
        </p:blipFill>
        <p:spPr>
          <a:xfrm>
            <a:off x="2667000" y="457454"/>
            <a:ext cx="6128526" cy="396214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2057402"/>
            <a:ext cx="152400" cy="320039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24400" y="2438400"/>
            <a:ext cx="930664" cy="2819273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97166" y="1583512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27332" y="1979355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8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7304" y="1169376"/>
            <a:ext cx="4114418" cy="34026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169375"/>
            <a:ext cx="4114799" cy="34026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19201" y="5402759"/>
            <a:ext cx="85344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4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latin typeface="NikoshBAN" pitchFamily="2" charset="0"/>
                <a:cs typeface="NikoshBAN" pitchFamily="2" charset="0"/>
              </a:rPr>
              <a:t>পূর্ণতা</a:t>
            </a:r>
            <a:r>
              <a:rPr lang="en-US" sz="44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400" b="1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96200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5795</TotalTime>
  <Words>867</Words>
  <Application>Microsoft Office PowerPoint</Application>
  <PresentationFormat>Custom</PresentationFormat>
  <Paragraphs>139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Garamond</vt:lpstr>
      <vt:lpstr>NikoshBAN</vt:lpstr>
      <vt:lpstr>NikoshLightBAN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Md. Manik Miah</cp:lastModifiedBy>
  <cp:revision>395</cp:revision>
  <dcterms:created xsi:type="dcterms:W3CDTF">2014-12-07T02:50:48Z</dcterms:created>
  <dcterms:modified xsi:type="dcterms:W3CDTF">2022-02-24T15:07:45Z</dcterms:modified>
</cp:coreProperties>
</file>