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287" r:id="rId2"/>
    <p:sldId id="296" r:id="rId3"/>
    <p:sldId id="297" r:id="rId4"/>
    <p:sldId id="316" r:id="rId5"/>
    <p:sldId id="332" r:id="rId6"/>
    <p:sldId id="327" r:id="rId7"/>
    <p:sldId id="329" r:id="rId8"/>
    <p:sldId id="333" r:id="rId9"/>
    <p:sldId id="334" r:id="rId10"/>
    <p:sldId id="335" r:id="rId11"/>
    <p:sldId id="330" r:id="rId12"/>
    <p:sldId id="336" r:id="rId13"/>
    <p:sldId id="272" r:id="rId14"/>
    <p:sldId id="257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84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0BABA"/>
    <a:srgbClr val="E48080"/>
    <a:srgbClr val="F5D0A7"/>
    <a:srgbClr val="F7ABA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howGuides="1">
      <p:cViewPr varScale="1">
        <p:scale>
          <a:sx n="64" d="100"/>
          <a:sy n="64" d="100"/>
        </p:scale>
        <p:origin x="66" y="-150"/>
      </p:cViewPr>
      <p:guideLst>
        <p:guide orient="horz" pos="2184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CF326EB-7A4D-449D-8FB3-E6F47A171DE1}" type="datetimeFigureOut">
              <a:rPr lang="en-US" smtClean="0"/>
              <a:t>12/20/2020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CD2E7E0-1D69-43CE-AFFA-BDE4884DD8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411415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93B456-7ABB-4ACB-9928-8D68A632F07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B09F81B-365B-42D7-8972-2947E9B3D3F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1068AC4-940E-48F9-8147-35462273FB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ED89F1-EA5E-477E-99E9-864E7137E48A}" type="datetimeFigureOut">
              <a:rPr lang="en-US" smtClean="0"/>
              <a:t>12/20/2020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7B6DF65-3840-4F0A-8417-1F7BAD649E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B1D3601-BDF7-4476-B1BA-24A7F8BBC1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5A70CE-8E64-4258-BC73-FA0553454C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97866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0B517D-FF3A-43DE-BEE5-74882A52FA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D285E20-F3F7-432D-AAC5-91DAE2BA832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6C85E15-3945-4702-9929-5730757042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ED89F1-EA5E-477E-99E9-864E7137E48A}" type="datetimeFigureOut">
              <a:rPr lang="en-US" smtClean="0"/>
              <a:t>12/20/2020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B0FB484-5572-4F31-A9F5-D75002D306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C6A8B9E-D3EE-41D0-9FCA-3A18388CBE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5A70CE-8E64-4258-BC73-FA0553454C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79513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F0C10FD-A95E-4747-A89E-4E4E1A865E2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954EF40-38F5-4763-9047-09D46082BC7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B147E12-F144-407C-89C6-62695776A7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ED89F1-EA5E-477E-99E9-864E7137E48A}" type="datetimeFigureOut">
              <a:rPr lang="en-US" smtClean="0"/>
              <a:t>12/20/2020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EDC4FFA-EE71-421A-94AB-A19105AB82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EC56A47-E3F9-4244-A7B5-1EA96CBC50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5A70CE-8E64-4258-BC73-FA0553454C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88653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2C42DA-E9A9-4168-BC92-AD3D8C0FFE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5C3B3B2-F929-4540-9B0C-A317E8D9F20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9026F31-ADCB-404F-A693-72065BE6DD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ED89F1-EA5E-477E-99E9-864E7137E48A}" type="datetimeFigureOut">
              <a:rPr lang="en-US" smtClean="0"/>
              <a:t>12/20/2020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18DB137-2C85-4C4D-9BE2-E84D6AEA88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12471DD-7520-4547-BA72-4687B8FE24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5A70CE-8E64-4258-BC73-FA0553454C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86483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06CF3D-DA1D-4CF0-8206-EA19C44AF7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D3CCF43-3F34-41E3-AAC0-EFA0297E556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D8AA636-3511-49F5-8A6D-5E57952B7D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ED89F1-EA5E-477E-99E9-864E7137E48A}" type="datetimeFigureOut">
              <a:rPr lang="en-US" smtClean="0"/>
              <a:t>12/20/2020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C5F7F15-6F2A-4AB4-8A68-A3AA0EAD90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1E0D6DC-8AE4-4288-9573-DA38809302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5A70CE-8E64-4258-BC73-FA0553454C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63712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0D8603-3995-459C-8A0C-20C900ABF0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017F84C-8B30-4B97-B5E0-42676F39CD9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ADAECC0-EA00-4575-A696-1F98738F390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8B73F79-6EE2-433C-B525-BB1AFCB674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ED89F1-EA5E-477E-99E9-864E7137E48A}" type="datetimeFigureOut">
              <a:rPr lang="en-US" smtClean="0"/>
              <a:t>12/20/2020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0F6D40F-3F5B-4997-9040-3225C838BD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F2B09AF-512F-4CAE-895B-C258D3F46B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5A70CE-8E64-4258-BC73-FA0553454C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32713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79B746-3E9C-4C55-90D9-4C722FFDD2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9171C70-D07A-424D-AEAC-F44CAEBB794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3EC3D61-FC43-450F-AB1D-2F830DFE8AE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C922B53-40CA-4007-BE5C-CB06D627793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B88715D-0288-4227-9994-A9EA01837A0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EA18C77-9E2C-41AA-AEA4-EC5E43BCA2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ED89F1-EA5E-477E-99E9-864E7137E48A}" type="datetimeFigureOut">
              <a:rPr lang="en-US" smtClean="0"/>
              <a:t>12/20/2020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24C2897-366F-4D9D-BAD1-D7121C7DA1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4BD6A81-63DB-40DC-81B5-54EF8C2BCF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5A70CE-8E64-4258-BC73-FA0553454C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31238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872599-63F0-45E5-81C6-307372F288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2FF7C45-56A1-4CF3-A644-9622A967B7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ED89F1-EA5E-477E-99E9-864E7137E48A}" type="datetimeFigureOut">
              <a:rPr lang="en-US" smtClean="0"/>
              <a:t>12/20/2020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CB3C8E4-0AAF-43F8-8F2D-AA243D42B5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A43258D-6A2E-44E1-A6EB-947D431720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5A70CE-8E64-4258-BC73-FA0553454C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06496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6B3EFFE2-F162-4890-BB70-1D7B22D89F96}"/>
              </a:ext>
            </a:extLst>
          </p:cNvPr>
          <p:cNvSpPr/>
          <p:nvPr userDrawn="1"/>
        </p:nvSpPr>
        <p:spPr>
          <a:xfrm>
            <a:off x="137886" y="137886"/>
            <a:ext cx="11916228" cy="6582228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87456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567E42-18C8-45A3-A442-5E67F438AA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EBC5499-5D5D-4FFC-9093-E9E484552C0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1A256A4-242D-42FF-872B-FB5CDDCF786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C7D2102-616E-4F07-BDA9-B183808CCF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ED89F1-EA5E-477E-99E9-864E7137E48A}" type="datetimeFigureOut">
              <a:rPr lang="en-US" smtClean="0"/>
              <a:t>12/20/2020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BF680A2-904F-429D-95EE-24EC466B2F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2E2C17D-BEA7-4573-A129-28D932E87A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5A70CE-8E64-4258-BC73-FA0553454C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45219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CF00EE-ADAA-4B34-9161-90D61A4370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785F213-5184-47C6-99C7-5AEB5491695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F7778CD-EF64-4D59-9C0D-E5242D6BE3E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35ECBB3-D212-4A98-A972-14A886160B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ED89F1-EA5E-477E-99E9-864E7137E48A}" type="datetimeFigureOut">
              <a:rPr lang="en-US" smtClean="0"/>
              <a:t>12/20/2020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45AB3B3-09DF-4D7D-B764-0C0B92CDD8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841E6E1-5EF6-4D46-B3A2-414F450458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5A70CE-8E64-4258-BC73-FA0553454C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08324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0BAB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CCA6B86-04E4-45BA-AA06-0D9F8E066D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016F666-6BCE-4B6A-9CBA-4397281945C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D282175-D58C-4378-873E-A0D36DBDCB8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AED89F1-EA5E-477E-99E9-864E7137E48A}" type="datetimeFigureOut">
              <a:rPr lang="en-US" smtClean="0"/>
              <a:t>12/20/2020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282555A-D41E-4592-9B5D-FB54B182201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2D7CECA-B9A7-46D4-8AF2-998FD4F90BC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25A70CE-8E64-4258-BC73-FA0553454C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40501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openxmlformats.org/officeDocument/2006/relationships/image" Target="../media/image4.jpeg"/><Relationship Id="rId7" Type="http://schemas.openxmlformats.org/officeDocument/2006/relationships/image" Target="../media/image8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id="{CFF693F3-3739-48B4-99AC-EE47EB92FEB5}"/>
              </a:ext>
            </a:extLst>
          </p:cNvPr>
          <p:cNvGrpSpPr/>
          <p:nvPr/>
        </p:nvGrpSpPr>
        <p:grpSpPr>
          <a:xfrm>
            <a:off x="-477083" y="0"/>
            <a:ext cx="6725478" cy="6857999"/>
            <a:chOff x="5506279" y="0"/>
            <a:chExt cx="6725478" cy="6857999"/>
          </a:xfrm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01B56C41-A82B-4B22-A1A5-BD677593B135}"/>
                </a:ext>
              </a:extLst>
            </p:cNvPr>
            <p:cNvSpPr/>
            <p:nvPr/>
          </p:nvSpPr>
          <p:spPr>
            <a:xfrm>
              <a:off x="5506279" y="0"/>
              <a:ext cx="6725478" cy="6857999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11C73C16-A27C-4A3A-BDDD-697FC9576E32}"/>
                </a:ext>
              </a:extLst>
            </p:cNvPr>
            <p:cNvSpPr txBox="1"/>
            <p:nvPr/>
          </p:nvSpPr>
          <p:spPr>
            <a:xfrm>
              <a:off x="6718848" y="649529"/>
              <a:ext cx="5128591" cy="55092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8800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আজকের</a:t>
              </a:r>
              <a:r>
                <a:rPr lang="en-US" sz="8800" dirty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8800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মাল্টিমিডিয়া</a:t>
              </a:r>
              <a:r>
                <a:rPr lang="en-US" sz="8800" dirty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8800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ক্লাসে</a:t>
              </a:r>
              <a:r>
                <a:rPr lang="en-US" sz="8800" dirty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8800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সবাইকে</a:t>
              </a:r>
              <a:r>
                <a:rPr lang="en-US" sz="8800" dirty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8800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স্বাগতম</a:t>
              </a:r>
              <a:r>
                <a:rPr lang="en-US" sz="8800" dirty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</a:p>
          </p:txBody>
        </p:sp>
      </p:grpSp>
      <p:pic>
        <p:nvPicPr>
          <p:cNvPr id="2050" name="Picture 2" descr="Aquilegia flower 4K Wallpaper, Gradient background, iOS 11, Stock, HD,  Flowers, #774">
            <a:extLst>
              <a:ext uri="{FF2B5EF4-FFF2-40B4-BE49-F238E27FC236}">
                <a16:creationId xmlns:a16="http://schemas.microsoft.com/office/drawing/2014/main" id="{4C9F99D8-7039-4427-A7F2-635748202351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6241774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547170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444 0 L 0.50625 0.00139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086" y="6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17EFE9EB-0E10-4966-B6F8-677A4949FE8F}"/>
              </a:ext>
            </a:extLst>
          </p:cNvPr>
          <p:cNvSpPr/>
          <p:nvPr/>
        </p:nvSpPr>
        <p:spPr>
          <a:xfrm>
            <a:off x="3684455" y="275361"/>
            <a:ext cx="4815840" cy="1570598"/>
          </a:xfrm>
          <a:prstGeom prst="roundRect">
            <a:avLst>
              <a:gd name="adj" fmla="val 50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2BBD9FE-368B-4A42-BCEE-39764F6910E8}"/>
              </a:ext>
            </a:extLst>
          </p:cNvPr>
          <p:cNvSpPr txBox="1"/>
          <p:nvPr/>
        </p:nvSpPr>
        <p:spPr>
          <a:xfrm>
            <a:off x="589280" y="526682"/>
            <a:ext cx="10952480" cy="1175515"/>
          </a:xfrm>
          <a:prstGeom prst="rect">
            <a:avLst/>
          </a:prstGeom>
          <a:noFill/>
        </p:spPr>
        <p:txBody>
          <a:bodyPr wrap="square" lIns="66865" tIns="33433" rIns="66865" bIns="33433" rtlCol="0">
            <a:spAutoFit/>
          </a:bodyPr>
          <a:lstStyle/>
          <a:p>
            <a:pPr algn="ctr"/>
            <a:r>
              <a:rPr lang="en-US" sz="7200" dirty="0" err="1">
                <a:ln w="0"/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প্রাকৃতিক</a:t>
            </a:r>
            <a:r>
              <a:rPr lang="en-US" sz="7200" dirty="0">
                <a:ln w="0"/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7200" dirty="0" err="1">
                <a:ln w="0"/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সম্পদ</a:t>
            </a:r>
            <a:r>
              <a:rPr lang="en-US" sz="7200" dirty="0">
                <a:ln w="0"/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C99DA044-77A5-4EF3-8ABD-EEFFE8C1DC49}"/>
              </a:ext>
            </a:extLst>
          </p:cNvPr>
          <p:cNvGrpSpPr/>
          <p:nvPr/>
        </p:nvGrpSpPr>
        <p:grpSpPr>
          <a:xfrm>
            <a:off x="1887220" y="2329054"/>
            <a:ext cx="8516620" cy="4002264"/>
            <a:chOff x="1887220" y="2329054"/>
            <a:chExt cx="8516620" cy="4002264"/>
          </a:xfrm>
        </p:grpSpPr>
        <p:pic>
          <p:nvPicPr>
            <p:cNvPr id="3074" name="Picture 2" descr="আজ ঢাকার যেসব এলাকায় গ্যাস বন্ধ | Dhaka Tribune Bangla">
              <a:extLst>
                <a:ext uri="{FF2B5EF4-FFF2-40B4-BE49-F238E27FC236}">
                  <a16:creationId xmlns:a16="http://schemas.microsoft.com/office/drawing/2014/main" id="{81D6905A-CEF9-40E9-AE1A-A45B1443EBE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87220" y="2329054"/>
              <a:ext cx="7660774" cy="400226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" name="TextBox 1">
              <a:extLst>
                <a:ext uri="{FF2B5EF4-FFF2-40B4-BE49-F238E27FC236}">
                  <a16:creationId xmlns:a16="http://schemas.microsoft.com/office/drawing/2014/main" id="{0C33AAAA-D3BC-468D-AB0C-8A185EDCC460}"/>
                </a:ext>
              </a:extLst>
            </p:cNvPr>
            <p:cNvSpPr txBox="1"/>
            <p:nvPr/>
          </p:nvSpPr>
          <p:spPr>
            <a:xfrm>
              <a:off x="6807200" y="5073002"/>
              <a:ext cx="3596640" cy="1175515"/>
            </a:xfrm>
            <a:prstGeom prst="rect">
              <a:avLst/>
            </a:prstGeom>
            <a:noFill/>
          </p:spPr>
          <p:txBody>
            <a:bodyPr wrap="square" lIns="66865" tIns="33433" rIns="66865" bIns="33433" rtlCol="0">
              <a:spAutoFit/>
            </a:bodyPr>
            <a:lstStyle/>
            <a:p>
              <a:pPr algn="ctr"/>
              <a:r>
                <a:rPr lang="en-US" sz="7200" dirty="0" err="1">
                  <a:ln w="0"/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গ্যাস</a:t>
              </a:r>
              <a:r>
                <a:rPr lang="en-US" sz="7200" dirty="0">
                  <a:ln w="0"/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</a:p>
          </p:txBody>
        </p:sp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id="{A991B01A-D908-4C1C-9B1B-152D85EFF07C}"/>
              </a:ext>
            </a:extLst>
          </p:cNvPr>
          <p:cNvGrpSpPr/>
          <p:nvPr/>
        </p:nvGrpSpPr>
        <p:grpSpPr>
          <a:xfrm>
            <a:off x="1887220" y="2329054"/>
            <a:ext cx="7660774" cy="4314447"/>
            <a:chOff x="1887220" y="2343266"/>
            <a:chExt cx="7660774" cy="4314447"/>
          </a:xfrm>
        </p:grpSpPr>
        <p:pic>
          <p:nvPicPr>
            <p:cNvPr id="3076" name="Picture 4" descr="লাগামহীন স্বর্ণের দাম">
              <a:extLst>
                <a:ext uri="{FF2B5EF4-FFF2-40B4-BE49-F238E27FC236}">
                  <a16:creationId xmlns:a16="http://schemas.microsoft.com/office/drawing/2014/main" id="{9B679562-0FC4-499A-A196-D73A4CAA414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87220" y="2343266"/>
              <a:ext cx="7660774" cy="431444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D6E5B9DD-673B-4DE3-AC00-4257106D27A2}"/>
                </a:ext>
              </a:extLst>
            </p:cNvPr>
            <p:cNvSpPr txBox="1"/>
            <p:nvPr/>
          </p:nvSpPr>
          <p:spPr>
            <a:xfrm>
              <a:off x="8148320" y="2844800"/>
              <a:ext cx="1198880" cy="806183"/>
            </a:xfrm>
            <a:prstGeom prst="rect">
              <a:avLst/>
            </a:prstGeom>
            <a:noFill/>
          </p:spPr>
          <p:txBody>
            <a:bodyPr wrap="square" lIns="66865" tIns="33433" rIns="66865" bIns="33433" rtlCol="0">
              <a:spAutoFit/>
            </a:bodyPr>
            <a:lstStyle/>
            <a:p>
              <a:pPr algn="ctr"/>
              <a:r>
                <a:rPr lang="en-US" sz="4800" dirty="0" err="1">
                  <a:ln w="0"/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স্বর্ণ</a:t>
              </a:r>
              <a:r>
                <a:rPr lang="en-US" sz="4800" dirty="0">
                  <a:ln w="0"/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</a:p>
          </p:txBody>
        </p: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2AF79266-DE87-466D-BBCF-2F89BF860883}"/>
              </a:ext>
            </a:extLst>
          </p:cNvPr>
          <p:cNvGrpSpPr/>
          <p:nvPr/>
        </p:nvGrpSpPr>
        <p:grpSpPr>
          <a:xfrm>
            <a:off x="1927860" y="2329054"/>
            <a:ext cx="7660774" cy="4359161"/>
            <a:chOff x="1887220" y="2329054"/>
            <a:chExt cx="7660774" cy="4359161"/>
          </a:xfrm>
        </p:grpSpPr>
        <p:pic>
          <p:nvPicPr>
            <p:cNvPr id="3078" name="Picture 6" descr="আরও ৩২ লাখ মেট্রিক টন আহরণের পর কয়লার ই-নিলাম হবে – সুনামগঞ্জের খবর »  আঁধারচেরা আলোর ঝলক">
              <a:extLst>
                <a:ext uri="{FF2B5EF4-FFF2-40B4-BE49-F238E27FC236}">
                  <a16:creationId xmlns:a16="http://schemas.microsoft.com/office/drawing/2014/main" id="{03B36546-4737-419C-9556-6023C57B896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87220" y="2329054"/>
              <a:ext cx="7660774" cy="435916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801156D1-75DE-4BD3-B872-E24496655381}"/>
                </a:ext>
              </a:extLst>
            </p:cNvPr>
            <p:cNvSpPr txBox="1"/>
            <p:nvPr/>
          </p:nvSpPr>
          <p:spPr>
            <a:xfrm>
              <a:off x="4246880" y="2844800"/>
              <a:ext cx="1849120" cy="621517"/>
            </a:xfrm>
            <a:prstGeom prst="rect">
              <a:avLst/>
            </a:prstGeom>
            <a:noFill/>
          </p:spPr>
          <p:txBody>
            <a:bodyPr wrap="square" lIns="66865" tIns="33433" rIns="66865" bIns="33433" rtlCol="0">
              <a:spAutoFit/>
            </a:bodyPr>
            <a:lstStyle/>
            <a:p>
              <a:pPr algn="ctr"/>
              <a:r>
                <a:rPr lang="en-US" sz="3600" dirty="0" err="1">
                  <a:ln w="0"/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কয়লা</a:t>
              </a:r>
              <a:r>
                <a:rPr lang="en-US" sz="3600" dirty="0">
                  <a:ln w="0"/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87184703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out)">
                                      <p:cBhvr>
                                        <p:cTn id="6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out)">
                                      <p:cBhvr>
                                        <p:cTn id="11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out)">
                                      <p:cBhvr>
                                        <p:cTn id="16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9341D10A-F4A0-46A2-B7C0-910F92A010A6}"/>
              </a:ext>
            </a:extLst>
          </p:cNvPr>
          <p:cNvSpPr txBox="1"/>
          <p:nvPr/>
        </p:nvSpPr>
        <p:spPr>
          <a:xfrm>
            <a:off x="2023674" y="134920"/>
            <a:ext cx="819962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dirty="0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মানুষের তৈরি সম্পদই হলো মানবসৃষ্ট সম্পদ।</a:t>
            </a:r>
            <a:endParaRPr lang="en-US" sz="3200" dirty="0">
              <a:ln w="0"/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3200" dirty="0" err="1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যেমনঃ</a:t>
            </a:r>
            <a:r>
              <a:rPr lang="en-US" sz="3200" dirty="0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200" dirty="0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কাগজ, প্লাস্টিক,কাঁচ,বিদ্যুৎ ইত্যাদি হলো </a:t>
            </a:r>
            <a:r>
              <a:rPr lang="bn-IN" sz="3200" b="1" dirty="0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মানবসৃষ্ট সম্পদ</a:t>
            </a:r>
            <a:r>
              <a:rPr lang="bn-IN" sz="3200" dirty="0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3200" dirty="0">
              <a:ln w="0"/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en-US" sz="3200" dirty="0">
              <a:ln w="0"/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3200" dirty="0" err="1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যে</a:t>
            </a:r>
            <a:r>
              <a:rPr lang="en-US" sz="3200" dirty="0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সম্পদ</a:t>
            </a:r>
            <a:r>
              <a:rPr lang="en-US" sz="3200" dirty="0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200" dirty="0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প্রকৃতিতে পাওয়া যায়</a:t>
            </a:r>
            <a:r>
              <a:rPr lang="en-US" sz="3200" dirty="0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200" dirty="0" err="1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এমনকি</a:t>
            </a:r>
            <a:r>
              <a:rPr lang="en-US" sz="3200" dirty="0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মানুষ</a:t>
            </a:r>
            <a:r>
              <a:rPr lang="en-US" sz="3200" dirty="0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200" dirty="0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তৈরি করে না</a:t>
            </a:r>
            <a:r>
              <a:rPr lang="en-US" sz="3200" dirty="0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তাকে</a:t>
            </a:r>
            <a:r>
              <a:rPr lang="en-US" sz="3200" dirty="0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প্রাকৃতিক</a:t>
            </a:r>
            <a:r>
              <a:rPr lang="en-US" sz="3200" dirty="0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সম্পদ</a:t>
            </a:r>
            <a:r>
              <a:rPr lang="en-US" sz="3200" dirty="0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বলে</a:t>
            </a:r>
            <a:r>
              <a:rPr lang="en-US" sz="3200" dirty="0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r>
              <a:rPr lang="en-US" sz="3200" dirty="0" err="1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যেমনঃ</a:t>
            </a:r>
            <a:r>
              <a:rPr lang="en-US" sz="3200" dirty="0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স্বর্ণ</a:t>
            </a:r>
            <a:r>
              <a:rPr lang="en-US" sz="3200" dirty="0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200" dirty="0" err="1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প্রাকৃতিক</a:t>
            </a:r>
            <a:r>
              <a:rPr lang="en-US" sz="3200" dirty="0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গ্যাস</a:t>
            </a:r>
            <a:r>
              <a:rPr lang="en-US" sz="3200" dirty="0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ইত্যাদি</a:t>
            </a:r>
            <a:r>
              <a:rPr lang="en-US" sz="3200" dirty="0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D0E3EB42-D5A5-4116-9B2D-ED0B8FD073BC}"/>
              </a:ext>
            </a:extLst>
          </p:cNvPr>
          <p:cNvGrpSpPr/>
          <p:nvPr/>
        </p:nvGrpSpPr>
        <p:grpSpPr>
          <a:xfrm>
            <a:off x="629587" y="0"/>
            <a:ext cx="10932826" cy="4023360"/>
            <a:chOff x="674557" y="-989350"/>
            <a:chExt cx="10822898" cy="3597647"/>
          </a:xfrm>
        </p:grpSpPr>
        <p:sp>
          <p:nvSpPr>
            <p:cNvPr id="4" name="Arrow: Down 3">
              <a:extLst>
                <a:ext uri="{FF2B5EF4-FFF2-40B4-BE49-F238E27FC236}">
                  <a16:creationId xmlns:a16="http://schemas.microsoft.com/office/drawing/2014/main" id="{028B69DE-FA67-40C9-A550-4AACFA61092C}"/>
                </a:ext>
              </a:extLst>
            </p:cNvPr>
            <p:cNvSpPr/>
            <p:nvPr/>
          </p:nvSpPr>
          <p:spPr>
            <a:xfrm>
              <a:off x="4557010" y="914403"/>
              <a:ext cx="3057993" cy="1693894"/>
            </a:xfrm>
            <a:prstGeom prst="downArrow">
              <a:avLst/>
            </a:prstGeom>
            <a:gradFill flip="none" rotWithShape="1">
              <a:gsLst>
                <a:gs pos="0">
                  <a:srgbClr val="FFFF00">
                    <a:shade val="30000"/>
                    <a:satMod val="115000"/>
                  </a:srgbClr>
                </a:gs>
                <a:gs pos="50000">
                  <a:srgbClr val="FFFF00">
                    <a:shade val="67500"/>
                    <a:satMod val="115000"/>
                  </a:srgbClr>
                </a:gs>
                <a:gs pos="100000">
                  <a:srgbClr val="FFFF00">
                    <a:shade val="100000"/>
                    <a:satMod val="115000"/>
                  </a:srgbClr>
                </a:gs>
              </a:gsLst>
              <a:lin ang="8100000" scaled="1"/>
              <a:tileRect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" name="Rectangle 1">
              <a:extLst>
                <a:ext uri="{FF2B5EF4-FFF2-40B4-BE49-F238E27FC236}">
                  <a16:creationId xmlns:a16="http://schemas.microsoft.com/office/drawing/2014/main" id="{0006D782-2B6A-49F5-B443-CC3469ADAB7B}"/>
                </a:ext>
              </a:extLst>
            </p:cNvPr>
            <p:cNvSpPr/>
            <p:nvPr/>
          </p:nvSpPr>
          <p:spPr>
            <a:xfrm>
              <a:off x="674557" y="-989350"/>
              <a:ext cx="10822898" cy="275819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5" name="TextBox 4">
            <a:extLst>
              <a:ext uri="{FF2B5EF4-FFF2-40B4-BE49-F238E27FC236}">
                <a16:creationId xmlns:a16="http://schemas.microsoft.com/office/drawing/2014/main" id="{EA0CBC0C-B96C-43BD-96BB-0BEC24565E4A}"/>
              </a:ext>
            </a:extLst>
          </p:cNvPr>
          <p:cNvSpPr txBox="1"/>
          <p:nvPr/>
        </p:nvSpPr>
        <p:spPr>
          <a:xfrm>
            <a:off x="995680" y="1117600"/>
            <a:ext cx="10363200" cy="806183"/>
          </a:xfrm>
          <a:prstGeom prst="rect">
            <a:avLst/>
          </a:prstGeom>
          <a:noFill/>
        </p:spPr>
        <p:txBody>
          <a:bodyPr wrap="square" lIns="66865" tIns="33433" rIns="66865" bIns="33433" rtlCol="0">
            <a:spAutoFit/>
          </a:bodyPr>
          <a:lstStyle/>
          <a:p>
            <a:pPr algn="ctr"/>
            <a:r>
              <a:rPr lang="en-US" sz="4800" dirty="0" err="1">
                <a:ln w="0"/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মানবসৃষ্ট</a:t>
            </a:r>
            <a:r>
              <a:rPr lang="en-US" sz="4800" dirty="0">
                <a:ln w="0"/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ln w="0"/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সম্পদ</a:t>
            </a:r>
            <a:r>
              <a:rPr lang="en-US" sz="4800" dirty="0">
                <a:ln w="0"/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4800" dirty="0" err="1">
                <a:ln w="0"/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প্রাকৃতিক</a:t>
            </a:r>
            <a:r>
              <a:rPr lang="en-US" sz="4800" dirty="0">
                <a:ln w="0"/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ln w="0"/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সম্পদ</a:t>
            </a:r>
            <a:r>
              <a:rPr lang="en-US" sz="4800" dirty="0">
                <a:ln w="0"/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ln w="0"/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বলতে</a:t>
            </a:r>
            <a:r>
              <a:rPr lang="en-US" sz="4800" dirty="0">
                <a:ln w="0"/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ln w="0"/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4800" dirty="0">
                <a:ln w="0"/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ln w="0"/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বুঝ</a:t>
            </a:r>
            <a:r>
              <a:rPr lang="en-US" sz="4800" dirty="0">
                <a:ln w="0"/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? </a:t>
            </a:r>
          </a:p>
        </p:txBody>
      </p:sp>
    </p:spTree>
    <p:extLst>
      <p:ext uri="{BB962C8B-B14F-4D97-AF65-F5344CB8AC3E}">
        <p14:creationId xmlns:p14="http://schemas.microsoft.com/office/powerpoint/2010/main" val="215503004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54167E-6 3.33333E-6 L -0.00221 0.55347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7" y="2766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33F812-4CEB-4692-B982-3B731E9ECC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1720" y="3616960"/>
            <a:ext cx="10515600" cy="1263968"/>
          </a:xfrm>
        </p:spPr>
        <p:txBody>
          <a:bodyPr/>
          <a:lstStyle/>
          <a:p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৩টি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মানবসৃষ্ট</a:t>
            </a:r>
            <a:r>
              <a:rPr lang="en-US" sz="4400" dirty="0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সম্পদ</a:t>
            </a:r>
            <a:r>
              <a:rPr lang="en-US" sz="4400" dirty="0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4400" dirty="0" err="1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প্রাকৃতিক</a:t>
            </a:r>
            <a:r>
              <a:rPr lang="en-US" sz="4400" dirty="0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সম্পদের</a:t>
            </a:r>
            <a:r>
              <a:rPr lang="en-US" sz="4400" dirty="0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নাম</a:t>
            </a:r>
            <a:r>
              <a:rPr lang="en-US" sz="4400" dirty="0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লিখ</a:t>
            </a:r>
            <a:r>
              <a:rPr lang="en-US" sz="4400" dirty="0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F9240CA-3B09-47E1-9E78-B5BE115B6340}"/>
              </a:ext>
            </a:extLst>
          </p:cNvPr>
          <p:cNvSpPr txBox="1"/>
          <p:nvPr/>
        </p:nvSpPr>
        <p:spPr>
          <a:xfrm>
            <a:off x="4043680" y="731520"/>
            <a:ext cx="4409440" cy="1298625"/>
          </a:xfrm>
          <a:prstGeom prst="rect">
            <a:avLst/>
          </a:prstGeom>
          <a:noFill/>
        </p:spPr>
        <p:txBody>
          <a:bodyPr wrap="square" lIns="66865" tIns="33433" rIns="66865" bIns="33433" rtlCol="0">
            <a:spAutoFit/>
          </a:bodyPr>
          <a:lstStyle/>
          <a:p>
            <a:pPr algn="ctr"/>
            <a:r>
              <a:rPr lang="en-US" sz="8000" dirty="0" err="1">
                <a:ln w="0"/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একক</a:t>
            </a:r>
            <a:r>
              <a:rPr lang="en-US" sz="8000" dirty="0">
                <a:ln w="0"/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8000" dirty="0" err="1">
                <a:ln w="0"/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r>
              <a:rPr lang="en-US" sz="8000" dirty="0">
                <a:ln w="0"/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62804892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83779" y="1365305"/>
            <a:ext cx="11698014" cy="1175515"/>
          </a:xfrm>
          <a:prstGeom prst="rect">
            <a:avLst/>
          </a:prstGeom>
          <a:noFill/>
          <a:ln>
            <a:noFill/>
          </a:ln>
        </p:spPr>
        <p:txBody>
          <a:bodyPr wrap="square" lIns="66865" tIns="33433" rIns="66865" bIns="33433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71500" indent="-571500" algn="ctr">
              <a:buFont typeface="Wingdings" panose="05000000000000000000" pitchFamily="2" charset="2"/>
              <a:buChar char="§"/>
            </a:pPr>
            <a:r>
              <a:rPr lang="bn-IN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একটি বাড়ি তৈরি করতে তোমার কোন কোন প্রাকৃতিক সম্পদ প্রয়োজন হবে তার একটি তালিকা বাড়ি থেকে লিখে নিয়ে আসবে। </a:t>
            </a:r>
            <a:endParaRPr 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CC0E515-0D77-4C2F-8A88-013E23CDEFCB}"/>
              </a:ext>
            </a:extLst>
          </p:cNvPr>
          <p:cNvSpPr txBox="1"/>
          <p:nvPr/>
        </p:nvSpPr>
        <p:spPr>
          <a:xfrm>
            <a:off x="4038600" y="211388"/>
            <a:ext cx="41148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6000" dirty="0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বাড়ির কাজ </a:t>
            </a:r>
            <a:endParaRPr lang="en-US" sz="6000" dirty="0">
              <a:ln w="0"/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9" name="Picture 2" descr="Image result for house">
            <a:extLst>
              <a:ext uri="{FF2B5EF4-FFF2-40B4-BE49-F238E27FC236}">
                <a16:creationId xmlns:a16="http://schemas.microsoft.com/office/drawing/2014/main" id="{7AD94C3D-EF78-4803-A719-55D0B39834A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28975" y="2859978"/>
            <a:ext cx="5734050" cy="34575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3767902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igital Illustration on Behance">
            <a:extLst>
              <a:ext uri="{FF2B5EF4-FFF2-40B4-BE49-F238E27FC236}">
                <a16:creationId xmlns:a16="http://schemas.microsoft.com/office/drawing/2014/main" id="{1778EC38-633B-4CD4-B75D-8A28BC6179B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17418" y="-218460"/>
            <a:ext cx="12409418" cy="70764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" name="Group 2">
            <a:extLst>
              <a:ext uri="{FF2B5EF4-FFF2-40B4-BE49-F238E27FC236}">
                <a16:creationId xmlns:a16="http://schemas.microsoft.com/office/drawing/2014/main" id="{E310D31F-5C93-41DD-95ED-7401DC310E4F}"/>
              </a:ext>
            </a:extLst>
          </p:cNvPr>
          <p:cNvGrpSpPr/>
          <p:nvPr/>
        </p:nvGrpSpPr>
        <p:grpSpPr>
          <a:xfrm>
            <a:off x="-217418" y="3471764"/>
            <a:ext cx="4876800" cy="3400425"/>
            <a:chOff x="-217418" y="3471764"/>
            <a:chExt cx="4876800" cy="3400425"/>
          </a:xfrm>
        </p:grpSpPr>
        <p:grpSp>
          <p:nvGrpSpPr>
            <p:cNvPr id="4" name="Graphic 2">
              <a:extLst>
                <a:ext uri="{FF2B5EF4-FFF2-40B4-BE49-F238E27FC236}">
                  <a16:creationId xmlns:a16="http://schemas.microsoft.com/office/drawing/2014/main" id="{EB0887D5-EE4D-4B9F-9E6E-8E63BAD5E176}"/>
                </a:ext>
              </a:extLst>
            </p:cNvPr>
            <p:cNvGrpSpPr/>
            <p:nvPr/>
          </p:nvGrpSpPr>
          <p:grpSpPr>
            <a:xfrm>
              <a:off x="-217418" y="3471764"/>
              <a:ext cx="4876800" cy="3400425"/>
              <a:chOff x="3657600" y="1727806"/>
              <a:chExt cx="4876800" cy="3400425"/>
            </a:xfrm>
          </p:grpSpPr>
          <p:grpSp>
            <p:nvGrpSpPr>
              <p:cNvPr id="5" name="Graphic 2">
                <a:extLst>
                  <a:ext uri="{FF2B5EF4-FFF2-40B4-BE49-F238E27FC236}">
                    <a16:creationId xmlns:a16="http://schemas.microsoft.com/office/drawing/2014/main" id="{EB0887D5-EE4D-4B9F-9E6E-8E63BAD5E176}"/>
                  </a:ext>
                </a:extLst>
              </p:cNvPr>
              <p:cNvGrpSpPr/>
              <p:nvPr/>
            </p:nvGrpSpPr>
            <p:grpSpPr>
              <a:xfrm>
                <a:off x="4162920" y="2116931"/>
                <a:ext cx="3343275" cy="2514600"/>
                <a:chOff x="4162920" y="2116931"/>
                <a:chExt cx="3343275" cy="2514600"/>
              </a:xfrm>
              <a:solidFill>
                <a:srgbClr val="FFFFFF"/>
              </a:solidFill>
            </p:grpSpPr>
            <p:sp>
              <p:nvSpPr>
                <p:cNvPr id="6" name="Freeform: Shape 5">
                  <a:extLst>
                    <a:ext uri="{FF2B5EF4-FFF2-40B4-BE49-F238E27FC236}">
                      <a16:creationId xmlns:a16="http://schemas.microsoft.com/office/drawing/2014/main" id="{DFF85A36-9007-4BEC-B3EE-BEA61529ACFC}"/>
                    </a:ext>
                  </a:extLst>
                </p:cNvPr>
                <p:cNvSpPr/>
                <p:nvPr/>
              </p:nvSpPr>
              <p:spPr>
                <a:xfrm>
                  <a:off x="4681528" y="4066613"/>
                  <a:ext cx="561975" cy="561975"/>
                </a:xfrm>
                <a:custGeom>
                  <a:avLst/>
                  <a:gdLst>
                    <a:gd name="connsiteX0" fmla="*/ 285340 w 561975"/>
                    <a:gd name="connsiteY0" fmla="*/ 0 h 561975"/>
                    <a:gd name="connsiteX1" fmla="*/ 570681 w 561975"/>
                    <a:gd name="connsiteY1" fmla="*/ 285340 h 561975"/>
                    <a:gd name="connsiteX2" fmla="*/ 285340 w 561975"/>
                    <a:gd name="connsiteY2" fmla="*/ 570681 h 561975"/>
                    <a:gd name="connsiteX3" fmla="*/ 0 w 561975"/>
                    <a:gd name="connsiteY3" fmla="*/ 285340 h 561975"/>
                    <a:gd name="connsiteX4" fmla="*/ 285340 w 561975"/>
                    <a:gd name="connsiteY4" fmla="*/ 0 h 5619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561975" h="561975">
                      <a:moveTo>
                        <a:pt x="285340" y="0"/>
                      </a:moveTo>
                      <a:cubicBezTo>
                        <a:pt x="442751" y="0"/>
                        <a:pt x="570681" y="128045"/>
                        <a:pt x="570681" y="285340"/>
                      </a:cubicBezTo>
                      <a:cubicBezTo>
                        <a:pt x="570681" y="442646"/>
                        <a:pt x="442741" y="570681"/>
                        <a:pt x="285340" y="570681"/>
                      </a:cubicBezTo>
                      <a:cubicBezTo>
                        <a:pt x="128035" y="570681"/>
                        <a:pt x="0" y="442636"/>
                        <a:pt x="0" y="285340"/>
                      </a:cubicBezTo>
                      <a:cubicBezTo>
                        <a:pt x="-10" y="128035"/>
                        <a:pt x="128035" y="0"/>
                        <a:pt x="285340" y="0"/>
                      </a:cubicBezTo>
                      <a:close/>
                    </a:path>
                  </a:pathLst>
                </a:custGeom>
                <a:solidFill>
                  <a:srgbClr val="00B0F0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7" name="Freeform: Shape 6">
                  <a:extLst>
                    <a:ext uri="{FF2B5EF4-FFF2-40B4-BE49-F238E27FC236}">
                      <a16:creationId xmlns:a16="http://schemas.microsoft.com/office/drawing/2014/main" id="{546778DF-F446-43F4-8CB5-22A8A3D60A7E}"/>
                    </a:ext>
                  </a:extLst>
                </p:cNvPr>
                <p:cNvSpPr/>
                <p:nvPr/>
              </p:nvSpPr>
              <p:spPr>
                <a:xfrm>
                  <a:off x="6939791" y="4066613"/>
                  <a:ext cx="561975" cy="561975"/>
                </a:xfrm>
                <a:custGeom>
                  <a:avLst/>
                  <a:gdLst>
                    <a:gd name="connsiteX0" fmla="*/ 285340 w 561975"/>
                    <a:gd name="connsiteY0" fmla="*/ 0 h 561975"/>
                    <a:gd name="connsiteX1" fmla="*/ 570681 w 561975"/>
                    <a:gd name="connsiteY1" fmla="*/ 285340 h 561975"/>
                    <a:gd name="connsiteX2" fmla="*/ 285340 w 561975"/>
                    <a:gd name="connsiteY2" fmla="*/ 570681 h 561975"/>
                    <a:gd name="connsiteX3" fmla="*/ 0 w 561975"/>
                    <a:gd name="connsiteY3" fmla="*/ 285340 h 561975"/>
                    <a:gd name="connsiteX4" fmla="*/ 285340 w 561975"/>
                    <a:gd name="connsiteY4" fmla="*/ 0 h 5619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561975" h="561975">
                      <a:moveTo>
                        <a:pt x="285340" y="0"/>
                      </a:moveTo>
                      <a:cubicBezTo>
                        <a:pt x="442646" y="0"/>
                        <a:pt x="570681" y="128045"/>
                        <a:pt x="570681" y="285340"/>
                      </a:cubicBezTo>
                      <a:cubicBezTo>
                        <a:pt x="570681" y="442646"/>
                        <a:pt x="442636" y="570681"/>
                        <a:pt x="285340" y="570681"/>
                      </a:cubicBezTo>
                      <a:cubicBezTo>
                        <a:pt x="127930" y="570681"/>
                        <a:pt x="0" y="442636"/>
                        <a:pt x="0" y="285340"/>
                      </a:cubicBezTo>
                      <a:cubicBezTo>
                        <a:pt x="0" y="128035"/>
                        <a:pt x="127940" y="0"/>
                        <a:pt x="285340" y="0"/>
                      </a:cubicBezTo>
                      <a:close/>
                    </a:path>
                  </a:pathLst>
                </a:custGeom>
                <a:solidFill>
                  <a:srgbClr val="00B0F0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8" name="Freeform: Shape 7">
                  <a:extLst>
                    <a:ext uri="{FF2B5EF4-FFF2-40B4-BE49-F238E27FC236}">
                      <a16:creationId xmlns:a16="http://schemas.microsoft.com/office/drawing/2014/main" id="{1708421A-AFE7-477F-84F0-577E86807908}"/>
                    </a:ext>
                  </a:extLst>
                </p:cNvPr>
                <p:cNvSpPr/>
                <p:nvPr/>
              </p:nvSpPr>
              <p:spPr>
                <a:xfrm>
                  <a:off x="4162920" y="2116931"/>
                  <a:ext cx="1476375" cy="790575"/>
                </a:xfrm>
                <a:custGeom>
                  <a:avLst/>
                  <a:gdLst>
                    <a:gd name="connsiteX0" fmla="*/ 1479433 w 1476375"/>
                    <a:gd name="connsiteY0" fmla="*/ 0 h 790575"/>
                    <a:gd name="connsiteX1" fmla="*/ 1479433 w 1476375"/>
                    <a:gd name="connsiteY1" fmla="*/ 791185 h 790575"/>
                    <a:gd name="connsiteX2" fmla="*/ 0 w 1476375"/>
                    <a:gd name="connsiteY2" fmla="*/ 791185 h 790575"/>
                    <a:gd name="connsiteX3" fmla="*/ 623507 w 1476375"/>
                    <a:gd name="connsiteY3" fmla="*/ 128768 h 790575"/>
                    <a:gd name="connsiteX4" fmla="*/ 921410 w 1476375"/>
                    <a:gd name="connsiteY4" fmla="*/ 0 h 790575"/>
                    <a:gd name="connsiteX5" fmla="*/ 1479433 w 1476375"/>
                    <a:gd name="connsiteY5" fmla="*/ 0 h 7905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1476375" h="790575">
                      <a:moveTo>
                        <a:pt x="1479433" y="0"/>
                      </a:moveTo>
                      <a:lnTo>
                        <a:pt x="1479433" y="791185"/>
                      </a:lnTo>
                      <a:lnTo>
                        <a:pt x="0" y="791185"/>
                      </a:lnTo>
                      <a:lnTo>
                        <a:pt x="623507" y="128768"/>
                      </a:lnTo>
                      <a:cubicBezTo>
                        <a:pt x="682343" y="66199"/>
                        <a:pt x="835495" y="0"/>
                        <a:pt x="921410" y="0"/>
                      </a:cubicBezTo>
                      <a:lnTo>
                        <a:pt x="1479433" y="0"/>
                      </a:lnTo>
                      <a:close/>
                    </a:path>
                  </a:pathLst>
                </a:custGeom>
                <a:solidFill>
                  <a:schemeClr val="accent6">
                    <a:lumMod val="60000"/>
                    <a:lumOff val="40000"/>
                  </a:schemeClr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sp>
            <p:nvSpPr>
              <p:cNvPr id="9" name="Freeform: Shape 8">
                <a:extLst>
                  <a:ext uri="{FF2B5EF4-FFF2-40B4-BE49-F238E27FC236}">
                    <a16:creationId xmlns:a16="http://schemas.microsoft.com/office/drawing/2014/main" id="{71446EEF-5C36-418F-9C96-8DFD40BA0573}"/>
                  </a:ext>
                </a:extLst>
              </p:cNvPr>
              <p:cNvSpPr/>
              <p:nvPr/>
            </p:nvSpPr>
            <p:spPr>
              <a:xfrm>
                <a:off x="5642353" y="2116931"/>
                <a:ext cx="1524000" cy="790575"/>
              </a:xfrm>
              <a:custGeom>
                <a:avLst/>
                <a:gdLst>
                  <a:gd name="connsiteX0" fmla="*/ 1212456 w 1524000"/>
                  <a:gd name="connsiteY0" fmla="*/ 102927 h 790575"/>
                  <a:gd name="connsiteX1" fmla="*/ 1532458 w 1524000"/>
                  <a:gd name="connsiteY1" fmla="*/ 791175 h 790575"/>
                  <a:gd name="connsiteX2" fmla="*/ 0 w 1524000"/>
                  <a:gd name="connsiteY2" fmla="*/ 791175 h 790575"/>
                  <a:gd name="connsiteX3" fmla="*/ 0 w 1524000"/>
                  <a:gd name="connsiteY3" fmla="*/ 0 h 790575"/>
                  <a:gd name="connsiteX4" fmla="*/ 1050274 w 1524000"/>
                  <a:gd name="connsiteY4" fmla="*/ 0 h 790575"/>
                  <a:gd name="connsiteX5" fmla="*/ 1212456 w 1524000"/>
                  <a:gd name="connsiteY5" fmla="*/ 102927 h 7905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524000" h="790575">
                    <a:moveTo>
                      <a:pt x="1212456" y="102927"/>
                    </a:moveTo>
                    <a:lnTo>
                      <a:pt x="1532458" y="791175"/>
                    </a:lnTo>
                    <a:lnTo>
                      <a:pt x="0" y="791175"/>
                    </a:lnTo>
                    <a:lnTo>
                      <a:pt x="0" y="0"/>
                    </a:lnTo>
                    <a:lnTo>
                      <a:pt x="1050274" y="0"/>
                    </a:lnTo>
                    <a:cubicBezTo>
                      <a:pt x="1101328" y="0"/>
                      <a:pt x="1190768" y="56750"/>
                      <a:pt x="1212456" y="102927"/>
                    </a:cubicBezTo>
                    <a:close/>
                  </a:path>
                </a:pathLst>
              </a:custGeom>
              <a:solidFill>
                <a:schemeClr val="accent6">
                  <a:lumMod val="60000"/>
                  <a:lumOff val="40000"/>
                </a:scheme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0" name="Freeform: Shape 9">
                <a:extLst>
                  <a:ext uri="{FF2B5EF4-FFF2-40B4-BE49-F238E27FC236}">
                    <a16:creationId xmlns:a16="http://schemas.microsoft.com/office/drawing/2014/main" id="{E01D8963-0913-4ABD-BA49-4555C8DE64AB}"/>
                  </a:ext>
                </a:extLst>
              </p:cNvPr>
              <p:cNvSpPr/>
              <p:nvPr/>
            </p:nvSpPr>
            <p:spPr>
              <a:xfrm>
                <a:off x="3735419" y="1805635"/>
                <a:ext cx="4714875" cy="2543175"/>
              </a:xfrm>
              <a:custGeom>
                <a:avLst/>
                <a:gdLst>
                  <a:gd name="connsiteX0" fmla="*/ 4276125 w 4714875"/>
                  <a:gd name="connsiteY0" fmla="*/ 1413758 h 2543175"/>
                  <a:gd name="connsiteX1" fmla="*/ 4298852 w 4714875"/>
                  <a:gd name="connsiteY1" fmla="*/ 1273054 h 2543175"/>
                  <a:gd name="connsiteX2" fmla="*/ 3934959 w 4714875"/>
                  <a:gd name="connsiteY2" fmla="*/ 1151649 h 2543175"/>
                  <a:gd name="connsiteX3" fmla="*/ 3720998 w 4714875"/>
                  <a:gd name="connsiteY3" fmla="*/ 961663 h 2543175"/>
                  <a:gd name="connsiteX4" fmla="*/ 3400997 w 4714875"/>
                  <a:gd name="connsiteY4" fmla="*/ 281607 h 2543175"/>
                  <a:gd name="connsiteX5" fmla="*/ 2957208 w 4714875"/>
                  <a:gd name="connsiteY5" fmla="*/ 0 h 2543175"/>
                  <a:gd name="connsiteX6" fmla="*/ 1348902 w 4714875"/>
                  <a:gd name="connsiteY6" fmla="*/ 0 h 2543175"/>
                  <a:gd name="connsiteX7" fmla="*/ 824284 w 4714875"/>
                  <a:gd name="connsiteY7" fmla="*/ 226724 h 2543175"/>
                  <a:gd name="connsiteX8" fmla="*/ 106670 w 4714875"/>
                  <a:gd name="connsiteY8" fmla="*/ 989162 h 2543175"/>
                  <a:gd name="connsiteX9" fmla="*/ 0 w 4714875"/>
                  <a:gd name="connsiteY9" fmla="*/ 1258110 h 2543175"/>
                  <a:gd name="connsiteX10" fmla="*/ 0 w 4714875"/>
                  <a:gd name="connsiteY10" fmla="*/ 2235022 h 2543175"/>
                  <a:gd name="connsiteX11" fmla="*/ 311287 w 4714875"/>
                  <a:gd name="connsiteY11" fmla="*/ 2546309 h 2543175"/>
                  <a:gd name="connsiteX12" fmla="*/ 531057 w 4714875"/>
                  <a:gd name="connsiteY12" fmla="*/ 2546309 h 2543175"/>
                  <a:gd name="connsiteX13" fmla="*/ 1231449 w 4714875"/>
                  <a:gd name="connsiteY13" fmla="*/ 1845916 h 2543175"/>
                  <a:gd name="connsiteX14" fmla="*/ 1931842 w 4714875"/>
                  <a:gd name="connsiteY14" fmla="*/ 2546309 h 2543175"/>
                  <a:gd name="connsiteX15" fmla="*/ 2789330 w 4714875"/>
                  <a:gd name="connsiteY15" fmla="*/ 2546309 h 2543175"/>
                  <a:gd name="connsiteX16" fmla="*/ 3489722 w 4714875"/>
                  <a:gd name="connsiteY16" fmla="*/ 1845916 h 2543175"/>
                  <a:gd name="connsiteX17" fmla="*/ 4190114 w 4714875"/>
                  <a:gd name="connsiteY17" fmla="*/ 2546309 h 2543175"/>
                  <a:gd name="connsiteX18" fmla="*/ 4450033 w 4714875"/>
                  <a:gd name="connsiteY18" fmla="*/ 2546309 h 2543175"/>
                  <a:gd name="connsiteX19" fmla="*/ 4721162 w 4714875"/>
                  <a:gd name="connsiteY19" fmla="*/ 2235022 h 2543175"/>
                  <a:gd name="connsiteX20" fmla="*/ 4721162 w 4714875"/>
                  <a:gd name="connsiteY20" fmla="*/ 1858785 h 2543175"/>
                  <a:gd name="connsiteX21" fmla="*/ 4276125 w 4714875"/>
                  <a:gd name="connsiteY21" fmla="*/ 1413758 h 2543175"/>
                  <a:gd name="connsiteX22" fmla="*/ 427501 w 4714875"/>
                  <a:gd name="connsiteY22" fmla="*/ 1102481 h 2543175"/>
                  <a:gd name="connsiteX23" fmla="*/ 1051008 w 4714875"/>
                  <a:gd name="connsiteY23" fmla="*/ 440065 h 2543175"/>
                  <a:gd name="connsiteX24" fmla="*/ 1348911 w 4714875"/>
                  <a:gd name="connsiteY24" fmla="*/ 311296 h 2543175"/>
                  <a:gd name="connsiteX25" fmla="*/ 2957217 w 4714875"/>
                  <a:gd name="connsiteY25" fmla="*/ 311296 h 2543175"/>
                  <a:gd name="connsiteX26" fmla="*/ 3119399 w 4714875"/>
                  <a:gd name="connsiteY26" fmla="*/ 414223 h 2543175"/>
                  <a:gd name="connsiteX27" fmla="*/ 3439401 w 4714875"/>
                  <a:gd name="connsiteY27" fmla="*/ 1102471 h 2543175"/>
                  <a:gd name="connsiteX28" fmla="*/ 427501 w 4714875"/>
                  <a:gd name="connsiteY28" fmla="*/ 1102471 h 25431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</a:cxnLst>
                <a:rect l="l" t="t" r="r" b="b"/>
                <a:pathLst>
                  <a:path w="4714875" h="2543175">
                    <a:moveTo>
                      <a:pt x="4276125" y="1413758"/>
                    </a:moveTo>
                    <a:cubicBezTo>
                      <a:pt x="4276125" y="1364571"/>
                      <a:pt x="4284117" y="1317365"/>
                      <a:pt x="4298852" y="1273054"/>
                    </a:cubicBezTo>
                    <a:cubicBezTo>
                      <a:pt x="4298852" y="1272950"/>
                      <a:pt x="3934959" y="1151649"/>
                      <a:pt x="3934959" y="1151649"/>
                    </a:cubicBezTo>
                    <a:cubicBezTo>
                      <a:pt x="3853710" y="1124674"/>
                      <a:pt x="3757527" y="1039063"/>
                      <a:pt x="3720998" y="961663"/>
                    </a:cubicBezTo>
                    <a:lnTo>
                      <a:pt x="3400997" y="281607"/>
                    </a:lnTo>
                    <a:cubicBezTo>
                      <a:pt x="3328159" y="126692"/>
                      <a:pt x="3128410" y="0"/>
                      <a:pt x="2957208" y="0"/>
                    </a:cubicBezTo>
                    <a:lnTo>
                      <a:pt x="1348902" y="0"/>
                    </a:lnTo>
                    <a:cubicBezTo>
                      <a:pt x="1177700" y="0"/>
                      <a:pt x="941642" y="101994"/>
                      <a:pt x="824284" y="226724"/>
                    </a:cubicBezTo>
                    <a:lnTo>
                      <a:pt x="106670" y="989162"/>
                    </a:lnTo>
                    <a:cubicBezTo>
                      <a:pt x="48044" y="1051522"/>
                      <a:pt x="0" y="1172509"/>
                      <a:pt x="0" y="1258110"/>
                    </a:cubicBezTo>
                    <a:lnTo>
                      <a:pt x="0" y="2235022"/>
                    </a:lnTo>
                    <a:cubicBezTo>
                      <a:pt x="0" y="2406225"/>
                      <a:pt x="140075" y="2546309"/>
                      <a:pt x="311287" y="2546309"/>
                    </a:cubicBezTo>
                    <a:lnTo>
                      <a:pt x="531057" y="2546309"/>
                    </a:lnTo>
                    <a:cubicBezTo>
                      <a:pt x="531057" y="2159489"/>
                      <a:pt x="844629" y="1845916"/>
                      <a:pt x="1231449" y="1845916"/>
                    </a:cubicBezTo>
                    <a:cubicBezTo>
                      <a:pt x="1618269" y="1845916"/>
                      <a:pt x="1931842" y="2159489"/>
                      <a:pt x="1931842" y="2546309"/>
                    </a:cubicBezTo>
                    <a:lnTo>
                      <a:pt x="2789330" y="2546309"/>
                    </a:lnTo>
                    <a:cubicBezTo>
                      <a:pt x="2789330" y="2159489"/>
                      <a:pt x="3102902" y="1845916"/>
                      <a:pt x="3489722" y="1845916"/>
                    </a:cubicBezTo>
                    <a:cubicBezTo>
                      <a:pt x="3876542" y="1845916"/>
                      <a:pt x="4190114" y="2159489"/>
                      <a:pt x="4190114" y="2546309"/>
                    </a:cubicBezTo>
                    <a:cubicBezTo>
                      <a:pt x="4190114" y="2546309"/>
                      <a:pt x="4300928" y="2546309"/>
                      <a:pt x="4450033" y="2546309"/>
                    </a:cubicBezTo>
                    <a:cubicBezTo>
                      <a:pt x="4599137" y="2546309"/>
                      <a:pt x="4721162" y="2406234"/>
                      <a:pt x="4721162" y="2235022"/>
                    </a:cubicBezTo>
                    <a:lnTo>
                      <a:pt x="4721162" y="1858785"/>
                    </a:lnTo>
                    <a:cubicBezTo>
                      <a:pt x="4475350" y="1858794"/>
                      <a:pt x="4276125" y="1659569"/>
                      <a:pt x="4276125" y="1413758"/>
                    </a:cubicBezTo>
                    <a:close/>
                    <a:moveTo>
                      <a:pt x="427501" y="1102481"/>
                    </a:moveTo>
                    <a:lnTo>
                      <a:pt x="1051008" y="440065"/>
                    </a:lnTo>
                    <a:cubicBezTo>
                      <a:pt x="1109844" y="377495"/>
                      <a:pt x="1262996" y="311296"/>
                      <a:pt x="1348911" y="311296"/>
                    </a:cubicBezTo>
                    <a:lnTo>
                      <a:pt x="2957217" y="311296"/>
                    </a:lnTo>
                    <a:cubicBezTo>
                      <a:pt x="3008271" y="311296"/>
                      <a:pt x="3097711" y="368056"/>
                      <a:pt x="3119399" y="414223"/>
                    </a:cubicBezTo>
                    <a:lnTo>
                      <a:pt x="3439401" y="1102471"/>
                    </a:lnTo>
                    <a:lnTo>
                      <a:pt x="427501" y="1102471"/>
                    </a:lnTo>
                    <a:close/>
                  </a:path>
                </a:pathLst>
              </a:custGeom>
              <a:solidFill>
                <a:srgbClr val="FFFF00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grpSp>
            <p:nvGrpSpPr>
              <p:cNvPr id="11" name="Graphic 2">
                <a:extLst>
                  <a:ext uri="{FF2B5EF4-FFF2-40B4-BE49-F238E27FC236}">
                    <a16:creationId xmlns:a16="http://schemas.microsoft.com/office/drawing/2014/main" id="{EB0887D5-EE4D-4B9F-9E6E-8E63BAD5E176}"/>
                  </a:ext>
                </a:extLst>
              </p:cNvPr>
              <p:cNvGrpSpPr/>
              <p:nvPr/>
            </p:nvGrpSpPr>
            <p:grpSpPr>
              <a:xfrm>
                <a:off x="4266476" y="3651561"/>
                <a:ext cx="3657600" cy="1400175"/>
                <a:chOff x="4266476" y="3651561"/>
                <a:chExt cx="3657600" cy="1400175"/>
              </a:xfrm>
              <a:solidFill>
                <a:srgbClr val="AECE71"/>
              </a:solidFill>
            </p:grpSpPr>
            <p:sp>
              <p:nvSpPr>
                <p:cNvPr id="12" name="Freeform: Shape 11">
                  <a:extLst>
                    <a:ext uri="{FF2B5EF4-FFF2-40B4-BE49-F238E27FC236}">
                      <a16:creationId xmlns:a16="http://schemas.microsoft.com/office/drawing/2014/main" id="{D5C6C64C-DD02-429B-99F6-18B9DADBC559}"/>
                    </a:ext>
                  </a:extLst>
                </p:cNvPr>
                <p:cNvSpPr/>
                <p:nvPr/>
              </p:nvSpPr>
              <p:spPr>
                <a:xfrm>
                  <a:off x="4266476" y="3651561"/>
                  <a:ext cx="1400175" cy="1400175"/>
                </a:xfrm>
                <a:custGeom>
                  <a:avLst/>
                  <a:gdLst>
                    <a:gd name="connsiteX0" fmla="*/ 700392 w 1400175"/>
                    <a:gd name="connsiteY0" fmla="*/ 0 h 1400175"/>
                    <a:gd name="connsiteX1" fmla="*/ 1400785 w 1400175"/>
                    <a:gd name="connsiteY1" fmla="*/ 700392 h 1400175"/>
                    <a:gd name="connsiteX2" fmla="*/ 700392 w 1400175"/>
                    <a:gd name="connsiteY2" fmla="*/ 1400785 h 1400175"/>
                    <a:gd name="connsiteX3" fmla="*/ 0 w 1400175"/>
                    <a:gd name="connsiteY3" fmla="*/ 700392 h 1400175"/>
                    <a:gd name="connsiteX4" fmla="*/ 700392 w 1400175"/>
                    <a:gd name="connsiteY4" fmla="*/ 0 h 1400175"/>
                    <a:gd name="connsiteX5" fmla="*/ 985733 w 1400175"/>
                    <a:gd name="connsiteY5" fmla="*/ 700392 h 1400175"/>
                    <a:gd name="connsiteX6" fmla="*/ 700392 w 1400175"/>
                    <a:gd name="connsiteY6" fmla="*/ 415052 h 1400175"/>
                    <a:gd name="connsiteX7" fmla="*/ 415052 w 1400175"/>
                    <a:gd name="connsiteY7" fmla="*/ 700392 h 1400175"/>
                    <a:gd name="connsiteX8" fmla="*/ 700392 w 1400175"/>
                    <a:gd name="connsiteY8" fmla="*/ 985733 h 1400175"/>
                    <a:gd name="connsiteX9" fmla="*/ 985733 w 1400175"/>
                    <a:gd name="connsiteY9" fmla="*/ 700392 h 14001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1400175" h="1400175">
                      <a:moveTo>
                        <a:pt x="700392" y="0"/>
                      </a:moveTo>
                      <a:cubicBezTo>
                        <a:pt x="1087212" y="0"/>
                        <a:pt x="1400785" y="313572"/>
                        <a:pt x="1400785" y="700392"/>
                      </a:cubicBezTo>
                      <a:cubicBezTo>
                        <a:pt x="1400785" y="1087212"/>
                        <a:pt x="1087212" y="1400785"/>
                        <a:pt x="700392" y="1400785"/>
                      </a:cubicBezTo>
                      <a:cubicBezTo>
                        <a:pt x="313573" y="1400785"/>
                        <a:pt x="0" y="1087212"/>
                        <a:pt x="0" y="700392"/>
                      </a:cubicBezTo>
                      <a:cubicBezTo>
                        <a:pt x="0" y="313572"/>
                        <a:pt x="313563" y="0"/>
                        <a:pt x="700392" y="0"/>
                      </a:cubicBezTo>
                      <a:close/>
                      <a:moveTo>
                        <a:pt x="985733" y="700392"/>
                      </a:moveTo>
                      <a:cubicBezTo>
                        <a:pt x="985733" y="543087"/>
                        <a:pt x="857793" y="415052"/>
                        <a:pt x="700392" y="415052"/>
                      </a:cubicBezTo>
                      <a:cubicBezTo>
                        <a:pt x="543087" y="415052"/>
                        <a:pt x="415052" y="543097"/>
                        <a:pt x="415052" y="700392"/>
                      </a:cubicBezTo>
                      <a:cubicBezTo>
                        <a:pt x="415052" y="857698"/>
                        <a:pt x="543096" y="985733"/>
                        <a:pt x="700392" y="985733"/>
                      </a:cubicBezTo>
                      <a:cubicBezTo>
                        <a:pt x="857793" y="985742"/>
                        <a:pt x="985733" y="857698"/>
                        <a:pt x="985733" y="700392"/>
                      </a:cubicBezTo>
                      <a:close/>
                    </a:path>
                  </a:pathLst>
                </a:custGeom>
                <a:solidFill>
                  <a:srgbClr val="FFFF00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13" name="Freeform: Shape 12">
                  <a:extLst>
                    <a:ext uri="{FF2B5EF4-FFF2-40B4-BE49-F238E27FC236}">
                      <a16:creationId xmlns:a16="http://schemas.microsoft.com/office/drawing/2014/main" id="{133EB1D5-EE96-4399-8647-5B07A4BFFEEE}"/>
                    </a:ext>
                  </a:extLst>
                </p:cNvPr>
                <p:cNvSpPr/>
                <p:nvPr/>
              </p:nvSpPr>
              <p:spPr>
                <a:xfrm>
                  <a:off x="6524739" y="3651561"/>
                  <a:ext cx="1400175" cy="1400175"/>
                </a:xfrm>
                <a:custGeom>
                  <a:avLst/>
                  <a:gdLst>
                    <a:gd name="connsiteX0" fmla="*/ 700392 w 1400175"/>
                    <a:gd name="connsiteY0" fmla="*/ 0 h 1400175"/>
                    <a:gd name="connsiteX1" fmla="*/ 1400785 w 1400175"/>
                    <a:gd name="connsiteY1" fmla="*/ 700392 h 1400175"/>
                    <a:gd name="connsiteX2" fmla="*/ 700392 w 1400175"/>
                    <a:gd name="connsiteY2" fmla="*/ 1400785 h 1400175"/>
                    <a:gd name="connsiteX3" fmla="*/ 0 w 1400175"/>
                    <a:gd name="connsiteY3" fmla="*/ 700392 h 1400175"/>
                    <a:gd name="connsiteX4" fmla="*/ 700392 w 1400175"/>
                    <a:gd name="connsiteY4" fmla="*/ 0 h 1400175"/>
                    <a:gd name="connsiteX5" fmla="*/ 985742 w 1400175"/>
                    <a:gd name="connsiteY5" fmla="*/ 700392 h 1400175"/>
                    <a:gd name="connsiteX6" fmla="*/ 700402 w 1400175"/>
                    <a:gd name="connsiteY6" fmla="*/ 415052 h 1400175"/>
                    <a:gd name="connsiteX7" fmla="*/ 415062 w 1400175"/>
                    <a:gd name="connsiteY7" fmla="*/ 700392 h 1400175"/>
                    <a:gd name="connsiteX8" fmla="*/ 700402 w 1400175"/>
                    <a:gd name="connsiteY8" fmla="*/ 985733 h 1400175"/>
                    <a:gd name="connsiteX9" fmla="*/ 985742 w 1400175"/>
                    <a:gd name="connsiteY9" fmla="*/ 700392 h 14001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1400175" h="1400175">
                      <a:moveTo>
                        <a:pt x="700392" y="0"/>
                      </a:moveTo>
                      <a:cubicBezTo>
                        <a:pt x="1087212" y="0"/>
                        <a:pt x="1400785" y="313572"/>
                        <a:pt x="1400785" y="700392"/>
                      </a:cubicBezTo>
                      <a:cubicBezTo>
                        <a:pt x="1400785" y="1087212"/>
                        <a:pt x="1087212" y="1400785"/>
                        <a:pt x="700392" y="1400785"/>
                      </a:cubicBezTo>
                      <a:cubicBezTo>
                        <a:pt x="313573" y="1400785"/>
                        <a:pt x="0" y="1087212"/>
                        <a:pt x="0" y="700392"/>
                      </a:cubicBezTo>
                      <a:cubicBezTo>
                        <a:pt x="0" y="313572"/>
                        <a:pt x="313573" y="0"/>
                        <a:pt x="700392" y="0"/>
                      </a:cubicBezTo>
                      <a:close/>
                      <a:moveTo>
                        <a:pt x="985742" y="700392"/>
                      </a:moveTo>
                      <a:cubicBezTo>
                        <a:pt x="985742" y="543087"/>
                        <a:pt x="857698" y="415052"/>
                        <a:pt x="700402" y="415052"/>
                      </a:cubicBezTo>
                      <a:cubicBezTo>
                        <a:pt x="542992" y="415052"/>
                        <a:pt x="415062" y="543097"/>
                        <a:pt x="415062" y="700392"/>
                      </a:cubicBezTo>
                      <a:cubicBezTo>
                        <a:pt x="415062" y="857698"/>
                        <a:pt x="543001" y="985733"/>
                        <a:pt x="700402" y="985733"/>
                      </a:cubicBezTo>
                      <a:cubicBezTo>
                        <a:pt x="857698" y="985742"/>
                        <a:pt x="985742" y="857698"/>
                        <a:pt x="985742" y="700392"/>
                      </a:cubicBezTo>
                      <a:close/>
                    </a:path>
                  </a:pathLst>
                </a:custGeom>
                <a:solidFill>
                  <a:srgbClr val="FFFF00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sp>
            <p:nvSpPr>
              <p:cNvPr id="14" name="Freeform: Shape 13">
                <a:extLst>
                  <a:ext uri="{FF2B5EF4-FFF2-40B4-BE49-F238E27FC236}">
                    <a16:creationId xmlns:a16="http://schemas.microsoft.com/office/drawing/2014/main" id="{164AE57C-B07F-4D16-90CD-0EE7D4B2587D}"/>
                  </a:ext>
                </a:extLst>
              </p:cNvPr>
              <p:cNvSpPr/>
              <p:nvPr/>
            </p:nvSpPr>
            <p:spPr>
              <a:xfrm>
                <a:off x="8011544" y="3078699"/>
                <a:ext cx="438150" cy="581025"/>
              </a:xfrm>
              <a:custGeom>
                <a:avLst/>
                <a:gdLst>
                  <a:gd name="connsiteX0" fmla="*/ 22831 w 438150"/>
                  <a:gd name="connsiteY0" fmla="*/ 0 h 581025"/>
                  <a:gd name="connsiteX1" fmla="*/ 445037 w 438150"/>
                  <a:gd name="connsiteY1" fmla="*/ 585730 h 581025"/>
                  <a:gd name="connsiteX2" fmla="*/ 0 w 438150"/>
                  <a:gd name="connsiteY2" fmla="*/ 140694 h 581025"/>
                  <a:gd name="connsiteX3" fmla="*/ 22831 w 438150"/>
                  <a:gd name="connsiteY3" fmla="*/ 0 h 5810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38150" h="581025">
                    <a:moveTo>
                      <a:pt x="22831" y="0"/>
                    </a:moveTo>
                    <a:cubicBezTo>
                      <a:pt x="255051" y="77410"/>
                      <a:pt x="445037" y="340957"/>
                      <a:pt x="445037" y="585730"/>
                    </a:cubicBezTo>
                    <a:cubicBezTo>
                      <a:pt x="199225" y="585730"/>
                      <a:pt x="0" y="386505"/>
                      <a:pt x="0" y="140694"/>
                    </a:cubicBezTo>
                    <a:cubicBezTo>
                      <a:pt x="0" y="91516"/>
                      <a:pt x="7992" y="44301"/>
                      <a:pt x="22831" y="0"/>
                    </a:cubicBezTo>
                    <a:close/>
                  </a:path>
                </a:pathLst>
              </a:custGeom>
              <a:solidFill>
                <a:srgbClr val="00B0F0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grpSp>
            <p:nvGrpSpPr>
              <p:cNvPr id="15" name="Graphic 2">
                <a:extLst>
                  <a:ext uri="{FF2B5EF4-FFF2-40B4-BE49-F238E27FC236}">
                    <a16:creationId xmlns:a16="http://schemas.microsoft.com/office/drawing/2014/main" id="{EB0887D5-EE4D-4B9F-9E6E-8E63BAD5E176}"/>
                  </a:ext>
                </a:extLst>
              </p:cNvPr>
              <p:cNvGrpSpPr/>
              <p:nvPr/>
            </p:nvGrpSpPr>
            <p:grpSpPr>
              <a:xfrm>
                <a:off x="3657600" y="1727806"/>
                <a:ext cx="4876800" cy="3400425"/>
                <a:chOff x="3657600" y="1727806"/>
                <a:chExt cx="4876800" cy="3400425"/>
              </a:xfrm>
              <a:solidFill>
                <a:srgbClr val="700019"/>
              </a:solidFill>
            </p:grpSpPr>
            <p:sp>
              <p:nvSpPr>
                <p:cNvPr id="16" name="Freeform: Shape 15">
                  <a:extLst>
                    <a:ext uri="{FF2B5EF4-FFF2-40B4-BE49-F238E27FC236}">
                      <a16:creationId xmlns:a16="http://schemas.microsoft.com/office/drawing/2014/main" id="{3207A232-7179-44FB-9B0D-B9DC2D3E9803}"/>
                    </a:ext>
                  </a:extLst>
                </p:cNvPr>
                <p:cNvSpPr/>
                <p:nvPr/>
              </p:nvSpPr>
              <p:spPr>
                <a:xfrm>
                  <a:off x="4603737" y="3988794"/>
                  <a:ext cx="723900" cy="723900"/>
                </a:xfrm>
                <a:custGeom>
                  <a:avLst/>
                  <a:gdLst>
                    <a:gd name="connsiteX0" fmla="*/ 363169 w 723900"/>
                    <a:gd name="connsiteY0" fmla="*/ 726339 h 723900"/>
                    <a:gd name="connsiteX1" fmla="*/ 726338 w 723900"/>
                    <a:gd name="connsiteY1" fmla="*/ 363169 h 723900"/>
                    <a:gd name="connsiteX2" fmla="*/ 363169 w 723900"/>
                    <a:gd name="connsiteY2" fmla="*/ 0 h 723900"/>
                    <a:gd name="connsiteX3" fmla="*/ 0 w 723900"/>
                    <a:gd name="connsiteY3" fmla="*/ 363169 h 723900"/>
                    <a:gd name="connsiteX4" fmla="*/ 363169 w 723900"/>
                    <a:gd name="connsiteY4" fmla="*/ 726339 h 723900"/>
                    <a:gd name="connsiteX5" fmla="*/ 363169 w 723900"/>
                    <a:gd name="connsiteY5" fmla="*/ 155648 h 723900"/>
                    <a:gd name="connsiteX6" fmla="*/ 570690 w 723900"/>
                    <a:gd name="connsiteY6" fmla="*/ 363169 h 723900"/>
                    <a:gd name="connsiteX7" fmla="*/ 363169 w 723900"/>
                    <a:gd name="connsiteY7" fmla="*/ 570690 h 723900"/>
                    <a:gd name="connsiteX8" fmla="*/ 155648 w 723900"/>
                    <a:gd name="connsiteY8" fmla="*/ 363169 h 723900"/>
                    <a:gd name="connsiteX9" fmla="*/ 363169 w 723900"/>
                    <a:gd name="connsiteY9" fmla="*/ 155648 h 7239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723900" h="723900">
                      <a:moveTo>
                        <a:pt x="363169" y="726339"/>
                      </a:moveTo>
                      <a:cubicBezTo>
                        <a:pt x="563423" y="726339"/>
                        <a:pt x="726338" y="563423"/>
                        <a:pt x="726338" y="363169"/>
                      </a:cubicBezTo>
                      <a:cubicBezTo>
                        <a:pt x="726338" y="162916"/>
                        <a:pt x="563423" y="0"/>
                        <a:pt x="363169" y="0"/>
                      </a:cubicBezTo>
                      <a:cubicBezTo>
                        <a:pt x="162916" y="0"/>
                        <a:pt x="0" y="162916"/>
                        <a:pt x="0" y="363169"/>
                      </a:cubicBezTo>
                      <a:cubicBezTo>
                        <a:pt x="0" y="563423"/>
                        <a:pt x="162916" y="726339"/>
                        <a:pt x="363169" y="726339"/>
                      </a:cubicBezTo>
                      <a:close/>
                      <a:moveTo>
                        <a:pt x="363169" y="155648"/>
                      </a:moveTo>
                      <a:cubicBezTo>
                        <a:pt x="477593" y="155648"/>
                        <a:pt x="570690" y="248745"/>
                        <a:pt x="570690" y="363169"/>
                      </a:cubicBezTo>
                      <a:cubicBezTo>
                        <a:pt x="570690" y="477593"/>
                        <a:pt x="477593" y="570690"/>
                        <a:pt x="363169" y="570690"/>
                      </a:cubicBezTo>
                      <a:cubicBezTo>
                        <a:pt x="248745" y="570690"/>
                        <a:pt x="155648" y="477593"/>
                        <a:pt x="155648" y="363169"/>
                      </a:cubicBezTo>
                      <a:cubicBezTo>
                        <a:pt x="155648" y="248745"/>
                        <a:pt x="248726" y="155648"/>
                        <a:pt x="363169" y="155648"/>
                      </a:cubicBezTo>
                      <a:close/>
                    </a:path>
                  </a:pathLst>
                </a:custGeom>
                <a:solidFill>
                  <a:srgbClr val="700019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17" name="Freeform: Shape 16">
                  <a:extLst>
                    <a:ext uri="{FF2B5EF4-FFF2-40B4-BE49-F238E27FC236}">
                      <a16:creationId xmlns:a16="http://schemas.microsoft.com/office/drawing/2014/main" id="{13328235-49BF-4033-9A8A-2595787DD27E}"/>
                    </a:ext>
                  </a:extLst>
                </p:cNvPr>
                <p:cNvSpPr/>
                <p:nvPr/>
              </p:nvSpPr>
              <p:spPr>
                <a:xfrm>
                  <a:off x="6861924" y="3988803"/>
                  <a:ext cx="723900" cy="723900"/>
                </a:xfrm>
                <a:custGeom>
                  <a:avLst/>
                  <a:gdLst>
                    <a:gd name="connsiteX0" fmla="*/ 363169 w 723900"/>
                    <a:gd name="connsiteY0" fmla="*/ 0 h 723900"/>
                    <a:gd name="connsiteX1" fmla="*/ 0 w 723900"/>
                    <a:gd name="connsiteY1" fmla="*/ 363169 h 723900"/>
                    <a:gd name="connsiteX2" fmla="*/ 363169 w 723900"/>
                    <a:gd name="connsiteY2" fmla="*/ 726339 h 723900"/>
                    <a:gd name="connsiteX3" fmla="*/ 726339 w 723900"/>
                    <a:gd name="connsiteY3" fmla="*/ 363169 h 723900"/>
                    <a:gd name="connsiteX4" fmla="*/ 363169 w 723900"/>
                    <a:gd name="connsiteY4" fmla="*/ 0 h 723900"/>
                    <a:gd name="connsiteX5" fmla="*/ 363169 w 723900"/>
                    <a:gd name="connsiteY5" fmla="*/ 570681 h 723900"/>
                    <a:gd name="connsiteX6" fmla="*/ 155648 w 723900"/>
                    <a:gd name="connsiteY6" fmla="*/ 363160 h 723900"/>
                    <a:gd name="connsiteX7" fmla="*/ 363169 w 723900"/>
                    <a:gd name="connsiteY7" fmla="*/ 155638 h 723900"/>
                    <a:gd name="connsiteX8" fmla="*/ 570690 w 723900"/>
                    <a:gd name="connsiteY8" fmla="*/ 363160 h 723900"/>
                    <a:gd name="connsiteX9" fmla="*/ 363169 w 723900"/>
                    <a:gd name="connsiteY9" fmla="*/ 570681 h 7239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723900" h="723900">
                      <a:moveTo>
                        <a:pt x="363169" y="0"/>
                      </a:moveTo>
                      <a:cubicBezTo>
                        <a:pt x="162916" y="0"/>
                        <a:pt x="0" y="162916"/>
                        <a:pt x="0" y="363169"/>
                      </a:cubicBezTo>
                      <a:cubicBezTo>
                        <a:pt x="0" y="563423"/>
                        <a:pt x="162916" y="726339"/>
                        <a:pt x="363169" y="726339"/>
                      </a:cubicBezTo>
                      <a:cubicBezTo>
                        <a:pt x="563423" y="726339"/>
                        <a:pt x="726339" y="563423"/>
                        <a:pt x="726339" y="363169"/>
                      </a:cubicBezTo>
                      <a:cubicBezTo>
                        <a:pt x="726339" y="162916"/>
                        <a:pt x="563423" y="0"/>
                        <a:pt x="363169" y="0"/>
                      </a:cubicBezTo>
                      <a:close/>
                      <a:moveTo>
                        <a:pt x="363169" y="570681"/>
                      </a:moveTo>
                      <a:cubicBezTo>
                        <a:pt x="248746" y="570681"/>
                        <a:pt x="155648" y="477583"/>
                        <a:pt x="155648" y="363160"/>
                      </a:cubicBezTo>
                      <a:cubicBezTo>
                        <a:pt x="155648" y="248736"/>
                        <a:pt x="248746" y="155638"/>
                        <a:pt x="363169" y="155638"/>
                      </a:cubicBezTo>
                      <a:cubicBezTo>
                        <a:pt x="477593" y="155638"/>
                        <a:pt x="570690" y="248736"/>
                        <a:pt x="570690" y="363160"/>
                      </a:cubicBezTo>
                      <a:cubicBezTo>
                        <a:pt x="570690" y="477583"/>
                        <a:pt x="477612" y="570681"/>
                        <a:pt x="363169" y="570681"/>
                      </a:cubicBezTo>
                      <a:close/>
                    </a:path>
                  </a:pathLst>
                </a:custGeom>
                <a:solidFill>
                  <a:srgbClr val="700019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dirty="0"/>
                </a:p>
              </p:txBody>
            </p:sp>
            <p:sp>
              <p:nvSpPr>
                <p:cNvPr id="18" name="Freeform: Shape 17">
                  <a:extLst>
                    <a:ext uri="{FF2B5EF4-FFF2-40B4-BE49-F238E27FC236}">
                      <a16:creationId xmlns:a16="http://schemas.microsoft.com/office/drawing/2014/main" id="{AD0CD7DA-2B97-4FC6-A772-917A510E62C9}"/>
                    </a:ext>
                  </a:extLst>
                </p:cNvPr>
                <p:cNvSpPr/>
                <p:nvPr/>
              </p:nvSpPr>
              <p:spPr>
                <a:xfrm>
                  <a:off x="4085062" y="2039102"/>
                  <a:ext cx="3162300" cy="942975"/>
                </a:xfrm>
                <a:custGeom>
                  <a:avLst/>
                  <a:gdLst>
                    <a:gd name="connsiteX0" fmla="*/ 999259 w 3162300"/>
                    <a:gd name="connsiteY0" fmla="*/ 155638 h 942975"/>
                    <a:gd name="connsiteX1" fmla="*/ 1245995 w 3162300"/>
                    <a:gd name="connsiteY1" fmla="*/ 155638 h 942975"/>
                    <a:gd name="connsiteX2" fmla="*/ 1323814 w 3162300"/>
                    <a:gd name="connsiteY2" fmla="*/ 77819 h 942975"/>
                    <a:gd name="connsiteX3" fmla="*/ 1245995 w 3162300"/>
                    <a:gd name="connsiteY3" fmla="*/ 0 h 942975"/>
                    <a:gd name="connsiteX4" fmla="*/ 999259 w 3162300"/>
                    <a:gd name="connsiteY4" fmla="*/ 0 h 942975"/>
                    <a:gd name="connsiteX5" fmla="*/ 644634 w 3162300"/>
                    <a:gd name="connsiteY5" fmla="*/ 153229 h 942975"/>
                    <a:gd name="connsiteX6" fmla="*/ 21147 w 3162300"/>
                    <a:gd name="connsiteY6" fmla="*/ 815692 h 942975"/>
                    <a:gd name="connsiteX7" fmla="*/ 6383 w 3162300"/>
                    <a:gd name="connsiteY7" fmla="*/ 899893 h 942975"/>
                    <a:gd name="connsiteX8" fmla="*/ 77820 w 3162300"/>
                    <a:gd name="connsiteY8" fmla="*/ 946842 h 942975"/>
                    <a:gd name="connsiteX9" fmla="*/ 3089721 w 3162300"/>
                    <a:gd name="connsiteY9" fmla="*/ 946842 h 942975"/>
                    <a:gd name="connsiteX10" fmla="*/ 3155329 w 3162300"/>
                    <a:gd name="connsiteY10" fmla="*/ 910866 h 942975"/>
                    <a:gd name="connsiteX11" fmla="*/ 3160291 w 3162300"/>
                    <a:gd name="connsiteY11" fmla="*/ 836209 h 942975"/>
                    <a:gd name="connsiteX12" fmla="*/ 2840147 w 3162300"/>
                    <a:gd name="connsiteY12" fmla="*/ 147599 h 942975"/>
                    <a:gd name="connsiteX13" fmla="*/ 2607565 w 3162300"/>
                    <a:gd name="connsiteY13" fmla="*/ 0 h 942975"/>
                    <a:gd name="connsiteX14" fmla="*/ 1557281 w 3162300"/>
                    <a:gd name="connsiteY14" fmla="*/ 0 h 942975"/>
                    <a:gd name="connsiteX15" fmla="*/ 1479462 w 3162300"/>
                    <a:gd name="connsiteY15" fmla="*/ 77819 h 942975"/>
                    <a:gd name="connsiteX16" fmla="*/ 1479453 w 3162300"/>
                    <a:gd name="connsiteY16" fmla="*/ 791204 h 942975"/>
                    <a:gd name="connsiteX17" fmla="*/ 257948 w 3162300"/>
                    <a:gd name="connsiteY17" fmla="*/ 791204 h 942975"/>
                    <a:gd name="connsiteX18" fmla="*/ 757972 w 3162300"/>
                    <a:gd name="connsiteY18" fmla="*/ 259899 h 942975"/>
                    <a:gd name="connsiteX19" fmla="*/ 999259 w 3162300"/>
                    <a:gd name="connsiteY19" fmla="*/ 155638 h 942975"/>
                    <a:gd name="connsiteX20" fmla="*/ 1635101 w 3162300"/>
                    <a:gd name="connsiteY20" fmla="*/ 155638 h 942975"/>
                    <a:gd name="connsiteX21" fmla="*/ 2607346 w 3162300"/>
                    <a:gd name="connsiteY21" fmla="*/ 155638 h 942975"/>
                    <a:gd name="connsiteX22" fmla="*/ 2699167 w 3162300"/>
                    <a:gd name="connsiteY22" fmla="*/ 213550 h 942975"/>
                    <a:gd name="connsiteX23" fmla="*/ 2967734 w 3162300"/>
                    <a:gd name="connsiteY23" fmla="*/ 791204 h 942975"/>
                    <a:gd name="connsiteX24" fmla="*/ 1635091 w 3162300"/>
                    <a:gd name="connsiteY24" fmla="*/ 791204 h 942975"/>
                    <a:gd name="connsiteX25" fmla="*/ 1635101 w 3162300"/>
                    <a:gd name="connsiteY25" fmla="*/ 155638 h 9429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</a:cxnLst>
                  <a:rect l="l" t="t" r="r" b="b"/>
                  <a:pathLst>
                    <a:path w="3162300" h="942975">
                      <a:moveTo>
                        <a:pt x="999259" y="155638"/>
                      </a:moveTo>
                      <a:lnTo>
                        <a:pt x="1245995" y="155638"/>
                      </a:lnTo>
                      <a:cubicBezTo>
                        <a:pt x="1288981" y="155638"/>
                        <a:pt x="1323814" y="120796"/>
                        <a:pt x="1323814" y="77819"/>
                      </a:cubicBezTo>
                      <a:cubicBezTo>
                        <a:pt x="1323814" y="34842"/>
                        <a:pt x="1288981" y="0"/>
                        <a:pt x="1245995" y="0"/>
                      </a:cubicBezTo>
                      <a:lnTo>
                        <a:pt x="999259" y="0"/>
                      </a:lnTo>
                      <a:cubicBezTo>
                        <a:pt x="891112" y="0"/>
                        <a:pt x="718777" y="74457"/>
                        <a:pt x="644634" y="153229"/>
                      </a:cubicBezTo>
                      <a:lnTo>
                        <a:pt x="21147" y="815692"/>
                      </a:lnTo>
                      <a:cubicBezTo>
                        <a:pt x="-132" y="838305"/>
                        <a:pt x="-5924" y="871395"/>
                        <a:pt x="6383" y="899893"/>
                      </a:cubicBezTo>
                      <a:cubicBezTo>
                        <a:pt x="18699" y="928392"/>
                        <a:pt x="46778" y="946842"/>
                        <a:pt x="77820" y="946842"/>
                      </a:cubicBezTo>
                      <a:lnTo>
                        <a:pt x="3089721" y="946842"/>
                      </a:lnTo>
                      <a:cubicBezTo>
                        <a:pt x="3116305" y="946842"/>
                        <a:pt x="3141032" y="933279"/>
                        <a:pt x="3155329" y="910866"/>
                      </a:cubicBezTo>
                      <a:cubicBezTo>
                        <a:pt x="3169616" y="888463"/>
                        <a:pt x="3171493" y="860307"/>
                        <a:pt x="3160291" y="836209"/>
                      </a:cubicBezTo>
                      <a:lnTo>
                        <a:pt x="2840147" y="147599"/>
                      </a:lnTo>
                      <a:cubicBezTo>
                        <a:pt x="2805752" y="74486"/>
                        <a:pt x="2688366" y="0"/>
                        <a:pt x="2607565" y="0"/>
                      </a:cubicBezTo>
                      <a:lnTo>
                        <a:pt x="1557281" y="0"/>
                      </a:lnTo>
                      <a:cubicBezTo>
                        <a:pt x="1514295" y="0"/>
                        <a:pt x="1479462" y="34842"/>
                        <a:pt x="1479462" y="77819"/>
                      </a:cubicBezTo>
                      <a:lnTo>
                        <a:pt x="1479453" y="791204"/>
                      </a:lnTo>
                      <a:lnTo>
                        <a:pt x="257948" y="791204"/>
                      </a:lnTo>
                      <a:lnTo>
                        <a:pt x="757972" y="259899"/>
                      </a:lnTo>
                      <a:cubicBezTo>
                        <a:pt x="801996" y="213122"/>
                        <a:pt x="935051" y="155638"/>
                        <a:pt x="999259" y="155638"/>
                      </a:cubicBezTo>
                      <a:close/>
                      <a:moveTo>
                        <a:pt x="1635101" y="155638"/>
                      </a:moveTo>
                      <a:lnTo>
                        <a:pt x="2607346" y="155638"/>
                      </a:lnTo>
                      <a:cubicBezTo>
                        <a:pt x="2630206" y="156705"/>
                        <a:pt x="2688718" y="193834"/>
                        <a:pt x="2699167" y="213550"/>
                      </a:cubicBezTo>
                      <a:lnTo>
                        <a:pt x="2967734" y="791204"/>
                      </a:lnTo>
                      <a:lnTo>
                        <a:pt x="1635091" y="791204"/>
                      </a:lnTo>
                      <a:lnTo>
                        <a:pt x="1635101" y="155638"/>
                      </a:lnTo>
                      <a:close/>
                    </a:path>
                  </a:pathLst>
                </a:custGeom>
                <a:solidFill>
                  <a:srgbClr val="700019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19" name="Freeform: Shape 18">
                  <a:extLst>
                    <a:ext uri="{FF2B5EF4-FFF2-40B4-BE49-F238E27FC236}">
                      <a16:creationId xmlns:a16="http://schemas.microsoft.com/office/drawing/2014/main" id="{E4CAE3F7-30C9-47E3-9D68-7138C4A8C226}"/>
                    </a:ext>
                  </a:extLst>
                </p:cNvPr>
                <p:cNvSpPr/>
                <p:nvPr/>
              </p:nvSpPr>
              <p:spPr>
                <a:xfrm>
                  <a:off x="3657600" y="1727806"/>
                  <a:ext cx="4876800" cy="3400425"/>
                </a:xfrm>
                <a:custGeom>
                  <a:avLst/>
                  <a:gdLst>
                    <a:gd name="connsiteX0" fmla="*/ 4876800 w 4876800"/>
                    <a:gd name="connsiteY0" fmla="*/ 1936642 h 3400425"/>
                    <a:gd name="connsiteX1" fmla="*/ 4401379 w 4876800"/>
                    <a:gd name="connsiteY1" fmla="*/ 1277026 h 3400425"/>
                    <a:gd name="connsiteX2" fmla="*/ 4037400 w 4876800"/>
                    <a:gd name="connsiteY2" fmla="*/ 1155697 h 3400425"/>
                    <a:gd name="connsiteX3" fmla="*/ 3869274 w 4876800"/>
                    <a:gd name="connsiteY3" fmla="*/ 1006345 h 3400425"/>
                    <a:gd name="connsiteX4" fmla="*/ 3549272 w 4876800"/>
                    <a:gd name="connsiteY4" fmla="*/ 326346 h 3400425"/>
                    <a:gd name="connsiteX5" fmla="*/ 3035027 w 4876800"/>
                    <a:gd name="connsiteY5" fmla="*/ 0 h 3400425"/>
                    <a:gd name="connsiteX6" fmla="*/ 1426721 w 4876800"/>
                    <a:gd name="connsiteY6" fmla="*/ 0 h 3400425"/>
                    <a:gd name="connsiteX7" fmla="*/ 845430 w 4876800"/>
                    <a:gd name="connsiteY7" fmla="*/ 251165 h 3400425"/>
                    <a:gd name="connsiteX8" fmla="*/ 127835 w 4876800"/>
                    <a:gd name="connsiteY8" fmla="*/ 1013622 h 3400425"/>
                    <a:gd name="connsiteX9" fmla="*/ 0 w 4876800"/>
                    <a:gd name="connsiteY9" fmla="*/ 1335957 h 3400425"/>
                    <a:gd name="connsiteX10" fmla="*/ 0 w 4876800"/>
                    <a:gd name="connsiteY10" fmla="*/ 2312870 h 3400425"/>
                    <a:gd name="connsiteX11" fmla="*/ 389106 w 4876800"/>
                    <a:gd name="connsiteY11" fmla="*/ 2701976 h 3400425"/>
                    <a:gd name="connsiteX12" fmla="*/ 534991 w 4876800"/>
                    <a:gd name="connsiteY12" fmla="*/ 2701976 h 3400425"/>
                    <a:gd name="connsiteX13" fmla="*/ 1309307 w 4876800"/>
                    <a:gd name="connsiteY13" fmla="*/ 3402368 h 3400425"/>
                    <a:gd name="connsiteX14" fmla="*/ 2083622 w 4876800"/>
                    <a:gd name="connsiteY14" fmla="*/ 2701976 h 3400425"/>
                    <a:gd name="connsiteX15" fmla="*/ 2555834 w 4876800"/>
                    <a:gd name="connsiteY15" fmla="*/ 2701976 h 3400425"/>
                    <a:gd name="connsiteX16" fmla="*/ 2633653 w 4876800"/>
                    <a:gd name="connsiteY16" fmla="*/ 2624157 h 3400425"/>
                    <a:gd name="connsiteX17" fmla="*/ 2555834 w 4876800"/>
                    <a:gd name="connsiteY17" fmla="*/ 2546337 h 3400425"/>
                    <a:gd name="connsiteX18" fmla="*/ 2083622 w 4876800"/>
                    <a:gd name="connsiteY18" fmla="*/ 2546337 h 3400425"/>
                    <a:gd name="connsiteX19" fmla="*/ 1309307 w 4876800"/>
                    <a:gd name="connsiteY19" fmla="*/ 1845945 h 3400425"/>
                    <a:gd name="connsiteX20" fmla="*/ 534991 w 4876800"/>
                    <a:gd name="connsiteY20" fmla="*/ 2546337 h 3400425"/>
                    <a:gd name="connsiteX21" fmla="*/ 389106 w 4876800"/>
                    <a:gd name="connsiteY21" fmla="*/ 2546337 h 3400425"/>
                    <a:gd name="connsiteX22" fmla="*/ 155639 w 4876800"/>
                    <a:gd name="connsiteY22" fmla="*/ 2312870 h 3400425"/>
                    <a:gd name="connsiteX23" fmla="*/ 155639 w 4876800"/>
                    <a:gd name="connsiteY23" fmla="*/ 1335957 h 3400425"/>
                    <a:gd name="connsiteX24" fmla="*/ 241163 w 4876800"/>
                    <a:gd name="connsiteY24" fmla="*/ 1120311 h 3400425"/>
                    <a:gd name="connsiteX25" fmla="*/ 958767 w 4876800"/>
                    <a:gd name="connsiteY25" fmla="*/ 357835 h 3400425"/>
                    <a:gd name="connsiteX26" fmla="*/ 1426721 w 4876800"/>
                    <a:gd name="connsiteY26" fmla="*/ 155648 h 3400425"/>
                    <a:gd name="connsiteX27" fmla="*/ 3035027 w 4876800"/>
                    <a:gd name="connsiteY27" fmla="*/ 155648 h 3400425"/>
                    <a:gd name="connsiteX28" fmla="*/ 3408436 w 4876800"/>
                    <a:gd name="connsiteY28" fmla="*/ 392620 h 3400425"/>
                    <a:gd name="connsiteX29" fmla="*/ 3728438 w 4876800"/>
                    <a:gd name="connsiteY29" fmla="*/ 1072620 h 3400425"/>
                    <a:gd name="connsiteX30" fmla="*/ 3988165 w 4876800"/>
                    <a:gd name="connsiteY30" fmla="*/ 1303363 h 3400425"/>
                    <a:gd name="connsiteX31" fmla="*/ 4283869 w 4876800"/>
                    <a:gd name="connsiteY31" fmla="*/ 1401928 h 3400425"/>
                    <a:gd name="connsiteX32" fmla="*/ 4276106 w 4876800"/>
                    <a:gd name="connsiteY32" fmla="*/ 1491596 h 3400425"/>
                    <a:gd name="connsiteX33" fmla="*/ 4721162 w 4876800"/>
                    <a:gd name="connsiteY33" fmla="*/ 2008651 h 3400425"/>
                    <a:gd name="connsiteX34" fmla="*/ 4721162 w 4876800"/>
                    <a:gd name="connsiteY34" fmla="*/ 2312880 h 3400425"/>
                    <a:gd name="connsiteX35" fmla="*/ 4527842 w 4876800"/>
                    <a:gd name="connsiteY35" fmla="*/ 2546347 h 3400425"/>
                    <a:gd name="connsiteX36" fmla="*/ 4341810 w 4876800"/>
                    <a:gd name="connsiteY36" fmla="*/ 2546347 h 3400425"/>
                    <a:gd name="connsiteX37" fmla="*/ 3567494 w 4876800"/>
                    <a:gd name="connsiteY37" fmla="*/ 1845955 h 3400425"/>
                    <a:gd name="connsiteX38" fmla="*/ 2789282 w 4876800"/>
                    <a:gd name="connsiteY38" fmla="*/ 2624166 h 3400425"/>
                    <a:gd name="connsiteX39" fmla="*/ 3567494 w 4876800"/>
                    <a:gd name="connsiteY39" fmla="*/ 3402378 h 3400425"/>
                    <a:gd name="connsiteX40" fmla="*/ 4341810 w 4876800"/>
                    <a:gd name="connsiteY40" fmla="*/ 2701985 h 3400425"/>
                    <a:gd name="connsiteX41" fmla="*/ 4527842 w 4876800"/>
                    <a:gd name="connsiteY41" fmla="*/ 2701985 h 3400425"/>
                    <a:gd name="connsiteX42" fmla="*/ 4876800 w 4876800"/>
                    <a:gd name="connsiteY42" fmla="*/ 2312880 h 3400425"/>
                    <a:gd name="connsiteX43" fmla="*/ 4876800 w 4876800"/>
                    <a:gd name="connsiteY43" fmla="*/ 1936642 h 3400425"/>
                    <a:gd name="connsiteX44" fmla="*/ 4876800 w 4876800"/>
                    <a:gd name="connsiteY44" fmla="*/ 1936642 h 3400425"/>
                    <a:gd name="connsiteX45" fmla="*/ 1309307 w 4876800"/>
                    <a:gd name="connsiteY45" fmla="*/ 2001593 h 3400425"/>
                    <a:gd name="connsiteX46" fmla="*/ 1931880 w 4876800"/>
                    <a:gd name="connsiteY46" fmla="*/ 2624166 h 3400425"/>
                    <a:gd name="connsiteX47" fmla="*/ 1309307 w 4876800"/>
                    <a:gd name="connsiteY47" fmla="*/ 3246739 h 3400425"/>
                    <a:gd name="connsiteX48" fmla="*/ 686733 w 4876800"/>
                    <a:gd name="connsiteY48" fmla="*/ 2624166 h 3400425"/>
                    <a:gd name="connsiteX49" fmla="*/ 1309307 w 4876800"/>
                    <a:gd name="connsiteY49" fmla="*/ 2001593 h 3400425"/>
                    <a:gd name="connsiteX50" fmla="*/ 3567494 w 4876800"/>
                    <a:gd name="connsiteY50" fmla="*/ 3246730 h 3400425"/>
                    <a:gd name="connsiteX51" fmla="*/ 2944921 w 4876800"/>
                    <a:gd name="connsiteY51" fmla="*/ 2624157 h 3400425"/>
                    <a:gd name="connsiteX52" fmla="*/ 3567494 w 4876800"/>
                    <a:gd name="connsiteY52" fmla="*/ 2001583 h 3400425"/>
                    <a:gd name="connsiteX53" fmla="*/ 4190067 w 4876800"/>
                    <a:gd name="connsiteY53" fmla="*/ 2624157 h 3400425"/>
                    <a:gd name="connsiteX54" fmla="*/ 3567494 w 4876800"/>
                    <a:gd name="connsiteY54" fmla="*/ 3246730 h 3400425"/>
                    <a:gd name="connsiteX55" fmla="*/ 4431745 w 4876800"/>
                    <a:gd name="connsiteY55" fmla="*/ 1491596 h 3400425"/>
                    <a:gd name="connsiteX56" fmla="*/ 4432954 w 4876800"/>
                    <a:gd name="connsiteY56" fmla="*/ 1461573 h 3400425"/>
                    <a:gd name="connsiteX57" fmla="*/ 4711703 w 4876800"/>
                    <a:gd name="connsiteY57" fmla="*/ 1848250 h 3400425"/>
                    <a:gd name="connsiteX58" fmla="*/ 4431745 w 4876800"/>
                    <a:gd name="connsiteY58" fmla="*/ 1491596 h 340042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</a:cxnLst>
                  <a:rect l="l" t="t" r="r" b="b"/>
                  <a:pathLst>
                    <a:path w="4876800" h="3400425">
                      <a:moveTo>
                        <a:pt x="4876800" y="1936642"/>
                      </a:moveTo>
                      <a:cubicBezTo>
                        <a:pt x="4876800" y="1660312"/>
                        <a:pt x="4663516" y="1364409"/>
                        <a:pt x="4401379" y="1277026"/>
                      </a:cubicBezTo>
                      <a:cubicBezTo>
                        <a:pt x="4401198" y="1276960"/>
                        <a:pt x="4037400" y="1155697"/>
                        <a:pt x="4037400" y="1155697"/>
                      </a:cubicBezTo>
                      <a:cubicBezTo>
                        <a:pt x="3976659" y="1135456"/>
                        <a:pt x="3896535" y="1064266"/>
                        <a:pt x="3869274" y="1006345"/>
                      </a:cubicBezTo>
                      <a:lnTo>
                        <a:pt x="3549272" y="326346"/>
                      </a:lnTo>
                      <a:cubicBezTo>
                        <a:pt x="3463157" y="143351"/>
                        <a:pt x="3237281" y="0"/>
                        <a:pt x="3035027" y="0"/>
                      </a:cubicBezTo>
                      <a:lnTo>
                        <a:pt x="1426721" y="0"/>
                      </a:lnTo>
                      <a:cubicBezTo>
                        <a:pt x="1233316" y="0"/>
                        <a:pt x="977979" y="110318"/>
                        <a:pt x="845430" y="251165"/>
                      </a:cubicBezTo>
                      <a:lnTo>
                        <a:pt x="127835" y="1013622"/>
                      </a:lnTo>
                      <a:cubicBezTo>
                        <a:pt x="56150" y="1089793"/>
                        <a:pt x="0" y="1231363"/>
                        <a:pt x="0" y="1335957"/>
                      </a:cubicBezTo>
                      <a:lnTo>
                        <a:pt x="0" y="2312870"/>
                      </a:lnTo>
                      <a:cubicBezTo>
                        <a:pt x="0" y="2527430"/>
                        <a:pt x="174546" y="2701976"/>
                        <a:pt x="389106" y="2701976"/>
                      </a:cubicBezTo>
                      <a:lnTo>
                        <a:pt x="534991" y="2701976"/>
                      </a:lnTo>
                      <a:cubicBezTo>
                        <a:pt x="574157" y="3094673"/>
                        <a:pt x="906456" y="3402368"/>
                        <a:pt x="1309307" y="3402368"/>
                      </a:cubicBezTo>
                      <a:cubicBezTo>
                        <a:pt x="1712157" y="3402368"/>
                        <a:pt x="2044446" y="3094673"/>
                        <a:pt x="2083622" y="2701976"/>
                      </a:cubicBezTo>
                      <a:lnTo>
                        <a:pt x="2555834" y="2701976"/>
                      </a:lnTo>
                      <a:cubicBezTo>
                        <a:pt x="2598820" y="2701976"/>
                        <a:pt x="2633653" y="2667134"/>
                        <a:pt x="2633653" y="2624157"/>
                      </a:cubicBezTo>
                      <a:cubicBezTo>
                        <a:pt x="2633653" y="2581180"/>
                        <a:pt x="2598820" y="2546337"/>
                        <a:pt x="2555834" y="2546337"/>
                      </a:cubicBezTo>
                      <a:lnTo>
                        <a:pt x="2083622" y="2546337"/>
                      </a:lnTo>
                      <a:cubicBezTo>
                        <a:pt x="2044456" y="2153641"/>
                        <a:pt x="1712157" y="1845945"/>
                        <a:pt x="1309307" y="1845945"/>
                      </a:cubicBezTo>
                      <a:cubicBezTo>
                        <a:pt x="906456" y="1845945"/>
                        <a:pt x="574167" y="2153641"/>
                        <a:pt x="534991" y="2546337"/>
                      </a:cubicBezTo>
                      <a:lnTo>
                        <a:pt x="389106" y="2546337"/>
                      </a:lnTo>
                      <a:cubicBezTo>
                        <a:pt x="260375" y="2546337"/>
                        <a:pt x="155639" y="2441610"/>
                        <a:pt x="155639" y="2312870"/>
                      </a:cubicBezTo>
                      <a:lnTo>
                        <a:pt x="155639" y="1335957"/>
                      </a:lnTo>
                      <a:cubicBezTo>
                        <a:pt x="155639" y="1270654"/>
                        <a:pt x="196406" y="1167860"/>
                        <a:pt x="241163" y="1120311"/>
                      </a:cubicBezTo>
                      <a:lnTo>
                        <a:pt x="958767" y="357835"/>
                      </a:lnTo>
                      <a:cubicBezTo>
                        <a:pt x="1061914" y="248231"/>
                        <a:pt x="1276217" y="155648"/>
                        <a:pt x="1426721" y="155648"/>
                      </a:cubicBezTo>
                      <a:lnTo>
                        <a:pt x="3035027" y="155648"/>
                      </a:lnTo>
                      <a:cubicBezTo>
                        <a:pt x="3176997" y="155648"/>
                        <a:pt x="3347990" y="264166"/>
                        <a:pt x="3408436" y="392620"/>
                      </a:cubicBezTo>
                      <a:lnTo>
                        <a:pt x="3728438" y="1072620"/>
                      </a:lnTo>
                      <a:cubicBezTo>
                        <a:pt x="3774310" y="1170108"/>
                        <a:pt x="3885972" y="1269302"/>
                        <a:pt x="3988165" y="1303363"/>
                      </a:cubicBezTo>
                      <a:lnTo>
                        <a:pt x="4283869" y="1401928"/>
                      </a:lnTo>
                      <a:cubicBezTo>
                        <a:pt x="4278763" y="1431407"/>
                        <a:pt x="4276106" y="1461373"/>
                        <a:pt x="4276106" y="1491596"/>
                      </a:cubicBezTo>
                      <a:cubicBezTo>
                        <a:pt x="4276106" y="1753467"/>
                        <a:pt x="4469626" y="1970951"/>
                        <a:pt x="4721162" y="2008651"/>
                      </a:cubicBezTo>
                      <a:lnTo>
                        <a:pt x="4721162" y="2312880"/>
                      </a:lnTo>
                      <a:cubicBezTo>
                        <a:pt x="4721162" y="2441619"/>
                        <a:pt x="4634446" y="2546347"/>
                        <a:pt x="4527842" y="2546347"/>
                      </a:cubicBezTo>
                      <a:lnTo>
                        <a:pt x="4341810" y="2546347"/>
                      </a:lnTo>
                      <a:cubicBezTo>
                        <a:pt x="4302643" y="2153650"/>
                        <a:pt x="3970344" y="1845955"/>
                        <a:pt x="3567494" y="1845955"/>
                      </a:cubicBezTo>
                      <a:cubicBezTo>
                        <a:pt x="3138383" y="1845955"/>
                        <a:pt x="2789282" y="2195065"/>
                        <a:pt x="2789282" y="2624166"/>
                      </a:cubicBezTo>
                      <a:cubicBezTo>
                        <a:pt x="2789282" y="3053268"/>
                        <a:pt x="3138392" y="3402378"/>
                        <a:pt x="3567494" y="3402378"/>
                      </a:cubicBezTo>
                      <a:cubicBezTo>
                        <a:pt x="3970335" y="3402378"/>
                        <a:pt x="4302633" y="3094682"/>
                        <a:pt x="4341810" y="2701985"/>
                      </a:cubicBezTo>
                      <a:lnTo>
                        <a:pt x="4527842" y="2701985"/>
                      </a:lnTo>
                      <a:cubicBezTo>
                        <a:pt x="4720257" y="2701985"/>
                        <a:pt x="4876800" y="2527440"/>
                        <a:pt x="4876800" y="2312880"/>
                      </a:cubicBezTo>
                      <a:lnTo>
                        <a:pt x="4876800" y="1936642"/>
                      </a:lnTo>
                      <a:lnTo>
                        <a:pt x="4876800" y="1936642"/>
                      </a:lnTo>
                      <a:close/>
                      <a:moveTo>
                        <a:pt x="1309307" y="2001593"/>
                      </a:moveTo>
                      <a:cubicBezTo>
                        <a:pt x="1652588" y="2001593"/>
                        <a:pt x="1931880" y="2280876"/>
                        <a:pt x="1931880" y="2624166"/>
                      </a:cubicBezTo>
                      <a:cubicBezTo>
                        <a:pt x="1931880" y="2967457"/>
                        <a:pt x="1652597" y="3246739"/>
                        <a:pt x="1309307" y="3246739"/>
                      </a:cubicBezTo>
                      <a:cubicBezTo>
                        <a:pt x="966016" y="3246739"/>
                        <a:pt x="686733" y="2967457"/>
                        <a:pt x="686733" y="2624166"/>
                      </a:cubicBezTo>
                      <a:cubicBezTo>
                        <a:pt x="686733" y="2280876"/>
                        <a:pt x="966026" y="2001593"/>
                        <a:pt x="1309307" y="2001593"/>
                      </a:cubicBezTo>
                      <a:close/>
                      <a:moveTo>
                        <a:pt x="3567494" y="3246730"/>
                      </a:moveTo>
                      <a:cubicBezTo>
                        <a:pt x="3224213" y="3246730"/>
                        <a:pt x="2944921" y="2967447"/>
                        <a:pt x="2944921" y="2624157"/>
                      </a:cubicBezTo>
                      <a:cubicBezTo>
                        <a:pt x="2944921" y="2280866"/>
                        <a:pt x="3224203" y="2001583"/>
                        <a:pt x="3567494" y="2001583"/>
                      </a:cubicBezTo>
                      <a:cubicBezTo>
                        <a:pt x="3910784" y="2001583"/>
                        <a:pt x="4190067" y="2280866"/>
                        <a:pt x="4190067" y="2624157"/>
                      </a:cubicBezTo>
                      <a:cubicBezTo>
                        <a:pt x="4190067" y="2967447"/>
                        <a:pt x="3910774" y="3246730"/>
                        <a:pt x="3567494" y="3246730"/>
                      </a:cubicBezTo>
                      <a:close/>
                      <a:moveTo>
                        <a:pt x="4431745" y="1491596"/>
                      </a:moveTo>
                      <a:cubicBezTo>
                        <a:pt x="4431745" y="1481538"/>
                        <a:pt x="4432164" y="1471527"/>
                        <a:pt x="4432954" y="1461573"/>
                      </a:cubicBezTo>
                      <a:cubicBezTo>
                        <a:pt x="4569505" y="1540716"/>
                        <a:pt x="4679776" y="1693688"/>
                        <a:pt x="4711703" y="1848250"/>
                      </a:cubicBezTo>
                      <a:cubicBezTo>
                        <a:pt x="4551226" y="1808988"/>
                        <a:pt x="4431745" y="1664018"/>
                        <a:pt x="4431745" y="1491596"/>
                      </a:cubicBezTo>
                      <a:close/>
                    </a:path>
                  </a:pathLst>
                </a:custGeom>
                <a:solidFill>
                  <a:srgbClr val="700019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</p:grpSp>
        <p:sp>
          <p:nvSpPr>
            <p:cNvPr id="2" name="TextBox 1">
              <a:extLst>
                <a:ext uri="{FF2B5EF4-FFF2-40B4-BE49-F238E27FC236}">
                  <a16:creationId xmlns:a16="http://schemas.microsoft.com/office/drawing/2014/main" id="{2D880F62-234F-4932-98E1-44F2482B1D04}"/>
                </a:ext>
              </a:extLst>
            </p:cNvPr>
            <p:cNvSpPr txBox="1"/>
            <p:nvPr/>
          </p:nvSpPr>
          <p:spPr>
            <a:xfrm>
              <a:off x="1133062" y="4591876"/>
              <a:ext cx="2085267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6000" dirty="0" err="1">
                  <a:solidFill>
                    <a:srgbClr val="FF00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ধন্যবাদ</a:t>
              </a:r>
              <a:r>
                <a:rPr lang="en-US" sz="6000" dirty="0">
                  <a:solidFill>
                    <a:srgbClr val="FF00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</a:p>
          </p:txBody>
        </p:sp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8E5371C8-1318-4A9D-8C46-C00F6922948E}"/>
              </a:ext>
            </a:extLst>
          </p:cNvPr>
          <p:cNvGrpSpPr/>
          <p:nvPr/>
        </p:nvGrpSpPr>
        <p:grpSpPr>
          <a:xfrm>
            <a:off x="3948760" y="157029"/>
            <a:ext cx="3836890" cy="707886"/>
            <a:chOff x="2477769" y="4459447"/>
            <a:chExt cx="7810198" cy="2784439"/>
          </a:xfrm>
        </p:grpSpPr>
        <p:sp>
          <p:nvSpPr>
            <p:cNvPr id="23" name="Rectangle: Rounded Corners 22">
              <a:extLst>
                <a:ext uri="{FF2B5EF4-FFF2-40B4-BE49-F238E27FC236}">
                  <a16:creationId xmlns:a16="http://schemas.microsoft.com/office/drawing/2014/main" id="{6106014C-5E0D-429F-8A21-ECA9D51FF925}"/>
                </a:ext>
              </a:extLst>
            </p:cNvPr>
            <p:cNvSpPr/>
            <p:nvPr/>
          </p:nvSpPr>
          <p:spPr>
            <a:xfrm>
              <a:off x="2477769" y="4624451"/>
              <a:ext cx="7810198" cy="2125199"/>
            </a:xfrm>
            <a:prstGeom prst="roundRect">
              <a:avLst>
                <a:gd name="adj" fmla="val 50000"/>
              </a:avLst>
            </a:prstGeom>
            <a:solidFill>
              <a:srgbClr val="0070C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787DC7FB-10A2-4883-94BA-95EF71215A52}"/>
                </a:ext>
              </a:extLst>
            </p:cNvPr>
            <p:cNvSpPr txBox="1"/>
            <p:nvPr/>
          </p:nvSpPr>
          <p:spPr>
            <a:xfrm>
              <a:off x="2975309" y="4459447"/>
              <a:ext cx="6963821" cy="2784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000" dirty="0" err="1">
                  <a:solidFill>
                    <a:srgbClr val="FFFF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আবার</a:t>
              </a:r>
              <a:r>
                <a:rPr lang="en-US" sz="4000" dirty="0">
                  <a:solidFill>
                    <a:srgbClr val="FFFF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4000" dirty="0" err="1">
                  <a:solidFill>
                    <a:srgbClr val="FFFF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দেখা</a:t>
              </a:r>
              <a:r>
                <a:rPr lang="en-US" sz="4000" dirty="0">
                  <a:solidFill>
                    <a:srgbClr val="FFFF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4000" dirty="0" err="1">
                  <a:solidFill>
                    <a:srgbClr val="FFFF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হবে</a:t>
              </a:r>
              <a:r>
                <a:rPr lang="en-US" sz="4000" dirty="0">
                  <a:solidFill>
                    <a:srgbClr val="FFFF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78820456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45833E-6 3.33333E-6 L 1.07005 0.01435 " pathEditMode="relative" rAng="0" ptsTypes="AA">
                                      <p:cBhvr>
                                        <p:cTn id="6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3503" y="71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2" name="Rectangle 21">
            <a:extLst>
              <a:ext uri="{FF2B5EF4-FFF2-40B4-BE49-F238E27FC236}">
                <a16:creationId xmlns:a16="http://schemas.microsoft.com/office/drawing/2014/main" id="{8950AD4C-6AF3-49F8-94E1-DBCAFB39478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65AC33B2-5C16-4568-AF74-8CE75F30B888}"/>
              </a:ext>
            </a:extLst>
          </p:cNvPr>
          <p:cNvGrpSpPr/>
          <p:nvPr/>
        </p:nvGrpSpPr>
        <p:grpSpPr>
          <a:xfrm>
            <a:off x="496936" y="1117501"/>
            <a:ext cx="5992880" cy="4622997"/>
            <a:chOff x="6305072" y="2743201"/>
            <a:chExt cx="3812963" cy="2489982"/>
          </a:xfrm>
        </p:grpSpPr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45228542-2BD8-4D12-8342-27FA459BB3D8}"/>
                </a:ext>
              </a:extLst>
            </p:cNvPr>
            <p:cNvSpPr txBox="1"/>
            <p:nvPr/>
          </p:nvSpPr>
          <p:spPr>
            <a:xfrm>
              <a:off x="6568287" y="2743201"/>
              <a:ext cx="3549748" cy="2489982"/>
            </a:xfrm>
            <a:prstGeom prst="rect">
              <a:avLst/>
            </a:prstGeom>
            <a:solidFill>
              <a:srgbClr val="00B0F0"/>
            </a:solidFill>
          </p:spPr>
          <p:txBody>
            <a:bodyPr wrap="square" rtlCol="0">
              <a:spAutoFit/>
            </a:bodyPr>
            <a:lstStyle/>
            <a:p>
              <a:endParaRPr lang="en-US" dirty="0"/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9CD153C4-C780-4DC3-9AC3-50345782E12F}"/>
                </a:ext>
              </a:extLst>
            </p:cNvPr>
            <p:cNvSpPr txBox="1"/>
            <p:nvPr/>
          </p:nvSpPr>
          <p:spPr>
            <a:xfrm>
              <a:off x="6305072" y="3449641"/>
              <a:ext cx="3286909" cy="121012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2800" dirty="0" err="1">
                  <a:solidFill>
                    <a:schemeClr val="bg1"/>
                  </a:solidFill>
                  <a:latin typeface="NikoshBAN" panose="02000000000000000000" pitchFamily="2" charset="0"/>
                  <a:ea typeface="Lato Heavy" panose="020F0502020204030203" pitchFamily="34" charset="0"/>
                  <a:cs typeface="NikoshBAN" panose="02000000000000000000" pitchFamily="2" charset="0"/>
                </a:rPr>
                <a:t>নামঃ</a:t>
              </a:r>
              <a:r>
                <a:rPr lang="en-US" sz="2800" dirty="0">
                  <a:solidFill>
                    <a:schemeClr val="bg1"/>
                  </a:solidFill>
                  <a:latin typeface="NikoshBAN" panose="02000000000000000000" pitchFamily="2" charset="0"/>
                  <a:ea typeface="Lato Heavy" panose="020F0502020204030203" pitchFamily="34" charset="0"/>
                  <a:cs typeface="NikoshBAN" panose="02000000000000000000" pitchFamily="2" charset="0"/>
                </a:rPr>
                <a:t> </a:t>
              </a:r>
              <a:r>
                <a:rPr lang="en-US" sz="2800" dirty="0" err="1">
                  <a:solidFill>
                    <a:schemeClr val="bg1"/>
                  </a:solidFill>
                  <a:latin typeface="NikoshBAN" panose="02000000000000000000" pitchFamily="2" charset="0"/>
                  <a:ea typeface="Lato Heavy" panose="020F0502020204030203" pitchFamily="34" charset="0"/>
                  <a:cs typeface="NikoshBAN" panose="02000000000000000000" pitchFamily="2" charset="0"/>
                </a:rPr>
                <a:t>মোঃ</a:t>
              </a:r>
              <a:r>
                <a:rPr lang="en-US" sz="2800" dirty="0">
                  <a:solidFill>
                    <a:schemeClr val="bg1"/>
                  </a:solidFill>
                  <a:latin typeface="NikoshBAN" panose="02000000000000000000" pitchFamily="2" charset="0"/>
                  <a:ea typeface="Lato Heavy" panose="020F0502020204030203" pitchFamily="34" charset="0"/>
                  <a:cs typeface="NikoshBAN" panose="02000000000000000000" pitchFamily="2" charset="0"/>
                </a:rPr>
                <a:t> </a:t>
              </a:r>
              <a:r>
                <a:rPr lang="en-US" sz="2800" dirty="0" err="1">
                  <a:solidFill>
                    <a:schemeClr val="bg1"/>
                  </a:solidFill>
                  <a:latin typeface="NikoshBAN" panose="02000000000000000000" pitchFamily="2" charset="0"/>
                  <a:ea typeface="Lato Heavy" panose="020F0502020204030203" pitchFamily="34" charset="0"/>
                  <a:cs typeface="NikoshBAN" panose="02000000000000000000" pitchFamily="2" charset="0"/>
                </a:rPr>
                <a:t>জিয়াউর</a:t>
              </a:r>
              <a:r>
                <a:rPr lang="en-US" sz="2800" dirty="0">
                  <a:solidFill>
                    <a:schemeClr val="bg1"/>
                  </a:solidFill>
                  <a:latin typeface="NikoshBAN" panose="02000000000000000000" pitchFamily="2" charset="0"/>
                  <a:ea typeface="Lato Heavy" panose="020F0502020204030203" pitchFamily="34" charset="0"/>
                  <a:cs typeface="NikoshBAN" panose="02000000000000000000" pitchFamily="2" charset="0"/>
                </a:rPr>
                <a:t> </a:t>
              </a:r>
              <a:r>
                <a:rPr lang="en-US" sz="2800" dirty="0" err="1">
                  <a:solidFill>
                    <a:schemeClr val="bg1"/>
                  </a:solidFill>
                  <a:latin typeface="NikoshBAN" panose="02000000000000000000" pitchFamily="2" charset="0"/>
                  <a:ea typeface="Lato Heavy" panose="020F0502020204030203" pitchFamily="34" charset="0"/>
                  <a:cs typeface="NikoshBAN" panose="02000000000000000000" pitchFamily="2" charset="0"/>
                </a:rPr>
                <a:t>রহমান</a:t>
              </a:r>
              <a:r>
                <a:rPr lang="en-US" sz="2800" dirty="0">
                  <a:solidFill>
                    <a:schemeClr val="bg1"/>
                  </a:solidFill>
                  <a:latin typeface="NikoshBAN" panose="02000000000000000000" pitchFamily="2" charset="0"/>
                  <a:ea typeface="Lato Heavy" panose="020F0502020204030203" pitchFamily="34" charset="0"/>
                  <a:cs typeface="NikoshBAN" panose="02000000000000000000" pitchFamily="2" charset="0"/>
                </a:rPr>
                <a:t> </a:t>
              </a:r>
            </a:p>
            <a:p>
              <a:pPr algn="r"/>
              <a:r>
                <a:rPr lang="en-US" sz="2800" dirty="0" err="1">
                  <a:solidFill>
                    <a:schemeClr val="bg1"/>
                  </a:solidFill>
                  <a:latin typeface="NikoshBAN" panose="02000000000000000000" pitchFamily="2" charset="0"/>
                  <a:ea typeface="Lato Heavy" panose="020F0502020204030203" pitchFamily="34" charset="0"/>
                  <a:cs typeface="NikoshBAN" panose="02000000000000000000" pitchFamily="2" charset="0"/>
                </a:rPr>
                <a:t>সহকারী</a:t>
              </a:r>
              <a:r>
                <a:rPr lang="en-US" sz="2800" dirty="0">
                  <a:solidFill>
                    <a:schemeClr val="bg1"/>
                  </a:solidFill>
                  <a:latin typeface="NikoshBAN" panose="02000000000000000000" pitchFamily="2" charset="0"/>
                  <a:ea typeface="Lato Heavy" panose="020F0502020204030203" pitchFamily="34" charset="0"/>
                  <a:cs typeface="NikoshBAN" panose="02000000000000000000" pitchFamily="2" charset="0"/>
                </a:rPr>
                <a:t> </a:t>
              </a:r>
              <a:r>
                <a:rPr lang="en-US" sz="2800" dirty="0" err="1">
                  <a:solidFill>
                    <a:schemeClr val="bg1"/>
                  </a:solidFill>
                  <a:latin typeface="NikoshBAN" panose="02000000000000000000" pitchFamily="2" charset="0"/>
                  <a:ea typeface="Lato Heavy" panose="020F0502020204030203" pitchFamily="34" charset="0"/>
                  <a:cs typeface="NikoshBAN" panose="02000000000000000000" pitchFamily="2" charset="0"/>
                </a:rPr>
                <a:t>শিক্ষক</a:t>
              </a:r>
              <a:endParaRPr lang="en-US" sz="2800" dirty="0">
                <a:solidFill>
                  <a:schemeClr val="bg1"/>
                </a:solidFill>
                <a:latin typeface="NikoshBAN" panose="02000000000000000000" pitchFamily="2" charset="0"/>
                <a:ea typeface="Lato Heavy" panose="020F0502020204030203" pitchFamily="34" charset="0"/>
                <a:cs typeface="NikoshBAN" panose="02000000000000000000" pitchFamily="2" charset="0"/>
              </a:endParaRPr>
            </a:p>
            <a:p>
              <a:pPr algn="r"/>
              <a:r>
                <a:rPr lang="en-US" sz="2800" dirty="0" err="1">
                  <a:solidFill>
                    <a:schemeClr val="bg1"/>
                  </a:solidFill>
                  <a:latin typeface="NikoshBAN" panose="02000000000000000000" pitchFamily="2" charset="0"/>
                  <a:ea typeface="Lato Heavy" panose="020F0502020204030203" pitchFamily="34" charset="0"/>
                  <a:cs typeface="NikoshBAN" panose="02000000000000000000" pitchFamily="2" charset="0"/>
                </a:rPr>
                <a:t>থোল্লা</a:t>
              </a:r>
              <a:r>
                <a:rPr lang="en-US" sz="2800" dirty="0">
                  <a:solidFill>
                    <a:schemeClr val="bg1"/>
                  </a:solidFill>
                  <a:latin typeface="NikoshBAN" panose="02000000000000000000" pitchFamily="2" charset="0"/>
                  <a:ea typeface="Lato Heavy" panose="020F0502020204030203" pitchFamily="34" charset="0"/>
                  <a:cs typeface="NikoshBAN" panose="02000000000000000000" pitchFamily="2" charset="0"/>
                </a:rPr>
                <a:t> </a:t>
              </a:r>
              <a:r>
                <a:rPr lang="en-US" sz="2800" dirty="0" err="1">
                  <a:solidFill>
                    <a:schemeClr val="bg1"/>
                  </a:solidFill>
                  <a:latin typeface="NikoshBAN" panose="02000000000000000000" pitchFamily="2" charset="0"/>
                  <a:ea typeface="Lato Heavy" panose="020F0502020204030203" pitchFamily="34" charset="0"/>
                  <a:cs typeface="NikoshBAN" panose="02000000000000000000" pitchFamily="2" charset="0"/>
                </a:rPr>
                <a:t>সরকারি</a:t>
              </a:r>
              <a:r>
                <a:rPr lang="en-US" sz="2800" dirty="0">
                  <a:solidFill>
                    <a:schemeClr val="bg1"/>
                  </a:solidFill>
                  <a:latin typeface="NikoshBAN" panose="02000000000000000000" pitchFamily="2" charset="0"/>
                  <a:ea typeface="Lato Heavy" panose="020F0502020204030203" pitchFamily="34" charset="0"/>
                  <a:cs typeface="NikoshBAN" panose="02000000000000000000" pitchFamily="2" charset="0"/>
                </a:rPr>
                <a:t> </a:t>
              </a:r>
              <a:r>
                <a:rPr lang="en-US" sz="2800" dirty="0" err="1">
                  <a:solidFill>
                    <a:schemeClr val="bg1"/>
                  </a:solidFill>
                  <a:latin typeface="NikoshBAN" panose="02000000000000000000" pitchFamily="2" charset="0"/>
                  <a:ea typeface="Lato Heavy" panose="020F0502020204030203" pitchFamily="34" charset="0"/>
                  <a:cs typeface="NikoshBAN" panose="02000000000000000000" pitchFamily="2" charset="0"/>
                </a:rPr>
                <a:t>প্রাথমিক</a:t>
              </a:r>
              <a:r>
                <a:rPr lang="en-US" sz="2800" dirty="0">
                  <a:solidFill>
                    <a:schemeClr val="bg1"/>
                  </a:solidFill>
                  <a:latin typeface="NikoshBAN" panose="02000000000000000000" pitchFamily="2" charset="0"/>
                  <a:ea typeface="Lato Heavy" panose="020F0502020204030203" pitchFamily="34" charset="0"/>
                  <a:cs typeface="NikoshBAN" panose="02000000000000000000" pitchFamily="2" charset="0"/>
                </a:rPr>
                <a:t> </a:t>
              </a:r>
              <a:r>
                <a:rPr lang="en-US" sz="2800" dirty="0" err="1">
                  <a:solidFill>
                    <a:schemeClr val="bg1"/>
                  </a:solidFill>
                  <a:latin typeface="NikoshBAN" panose="02000000000000000000" pitchFamily="2" charset="0"/>
                  <a:ea typeface="Lato Heavy" panose="020F0502020204030203" pitchFamily="34" charset="0"/>
                  <a:cs typeface="NikoshBAN" panose="02000000000000000000" pitchFamily="2" charset="0"/>
                </a:rPr>
                <a:t>বিদ্যালয়</a:t>
              </a:r>
              <a:endParaRPr lang="en-US" sz="2800" dirty="0">
                <a:solidFill>
                  <a:schemeClr val="bg1"/>
                </a:solidFill>
                <a:latin typeface="NikoshBAN" panose="02000000000000000000" pitchFamily="2" charset="0"/>
                <a:ea typeface="Lato Heavy" panose="020F0502020204030203" pitchFamily="34" charset="0"/>
                <a:cs typeface="NikoshBAN" panose="02000000000000000000" pitchFamily="2" charset="0"/>
              </a:endParaRPr>
            </a:p>
            <a:p>
              <a:pPr algn="r"/>
              <a:r>
                <a:rPr lang="en-US" sz="2800" dirty="0" err="1">
                  <a:solidFill>
                    <a:schemeClr val="bg1"/>
                  </a:solidFill>
                  <a:latin typeface="NikoshBAN" panose="02000000000000000000" pitchFamily="2" charset="0"/>
                  <a:ea typeface="Lato Heavy" panose="020F0502020204030203" pitchFamily="34" charset="0"/>
                  <a:cs typeface="NikoshBAN" panose="02000000000000000000" pitchFamily="2" charset="0"/>
                </a:rPr>
                <a:t>মুরাদনগর</a:t>
              </a:r>
              <a:r>
                <a:rPr lang="en-US" sz="2800" dirty="0">
                  <a:solidFill>
                    <a:schemeClr val="bg1"/>
                  </a:solidFill>
                  <a:latin typeface="NikoshBAN" panose="02000000000000000000" pitchFamily="2" charset="0"/>
                  <a:ea typeface="Lato Heavy" panose="020F0502020204030203" pitchFamily="34" charset="0"/>
                  <a:cs typeface="NikoshBAN" panose="02000000000000000000" pitchFamily="2" charset="0"/>
                </a:rPr>
                <a:t>, </a:t>
              </a:r>
              <a:r>
                <a:rPr lang="en-US" sz="2800" dirty="0" err="1">
                  <a:solidFill>
                    <a:schemeClr val="bg1"/>
                  </a:solidFill>
                  <a:latin typeface="NikoshBAN" panose="02000000000000000000" pitchFamily="2" charset="0"/>
                  <a:ea typeface="Lato Heavy" panose="020F0502020204030203" pitchFamily="34" charset="0"/>
                  <a:cs typeface="NikoshBAN" panose="02000000000000000000" pitchFamily="2" charset="0"/>
                </a:rPr>
                <a:t>কুমিল্লা</a:t>
              </a:r>
              <a:endParaRPr lang="en-US" sz="2800" dirty="0">
                <a:solidFill>
                  <a:schemeClr val="bg1"/>
                </a:solidFill>
                <a:latin typeface="NikoshBAN" panose="02000000000000000000" pitchFamily="2" charset="0"/>
                <a:ea typeface="Lato Heavy" panose="020F0502020204030203" pitchFamily="34" charset="0"/>
                <a:cs typeface="NikoshBAN" panose="02000000000000000000" pitchFamily="2" charset="0"/>
              </a:endParaRPr>
            </a:p>
            <a:p>
              <a:pPr algn="r"/>
              <a:r>
                <a:rPr lang="en-US" sz="2800" dirty="0">
                  <a:solidFill>
                    <a:schemeClr val="bg1"/>
                  </a:solidFill>
                  <a:latin typeface="NikoshBAN" panose="02000000000000000000" pitchFamily="2" charset="0"/>
                  <a:ea typeface="Lato Heavy" panose="020F0502020204030203" pitchFamily="34" charset="0"/>
                  <a:cs typeface="NikoshBAN" panose="02000000000000000000" pitchFamily="2" charset="0"/>
                </a:rPr>
                <a:t> ziaur</a:t>
              </a:r>
              <a:r>
                <a:rPr lang="en-US" sz="2800" dirty="0">
                  <a:solidFill>
                    <a:schemeClr val="bg1"/>
                  </a:solidFill>
                  <a:latin typeface="Times New Roman" panose="02020603050405020304" pitchFamily="18" charset="0"/>
                  <a:ea typeface="Lato Heavy" panose="020F0502020204030203" pitchFamily="34" charset="0"/>
                  <a:cs typeface="Times New Roman" panose="02020603050405020304" pitchFamily="18" charset="0"/>
                </a:rPr>
                <a:t>131894@gmail.com</a:t>
              </a:r>
              <a:endParaRPr lang="en-US" sz="2800" dirty="0">
                <a:solidFill>
                  <a:schemeClr val="bg1"/>
                </a:solidFill>
                <a:latin typeface="NikoshBAN" panose="02000000000000000000" pitchFamily="2" charset="0"/>
                <a:ea typeface="Lato Heavy" panose="020F0502020204030203" pitchFamily="34" charset="0"/>
                <a:cs typeface="NikoshBAN" panose="02000000000000000000" pitchFamily="2" charset="0"/>
              </a:endParaRPr>
            </a:p>
          </p:txBody>
        </p:sp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A1B0A736-1727-47F4-9C52-E21CE892D48E}"/>
              </a:ext>
            </a:extLst>
          </p:cNvPr>
          <p:cNvGrpSpPr/>
          <p:nvPr/>
        </p:nvGrpSpPr>
        <p:grpSpPr>
          <a:xfrm>
            <a:off x="910630" y="1117501"/>
            <a:ext cx="5579179" cy="4622996"/>
            <a:chOff x="2424330" y="2475915"/>
            <a:chExt cx="3549748" cy="2489982"/>
          </a:xfrm>
        </p:grpSpPr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3E75373B-A8CE-40C6-9951-1142B5E90D58}"/>
                </a:ext>
              </a:extLst>
            </p:cNvPr>
            <p:cNvSpPr txBox="1"/>
            <p:nvPr/>
          </p:nvSpPr>
          <p:spPr>
            <a:xfrm>
              <a:off x="2424330" y="2475915"/>
              <a:ext cx="3549748" cy="2489982"/>
            </a:xfrm>
            <a:custGeom>
              <a:avLst/>
              <a:gdLst>
                <a:gd name="connsiteX0" fmla="*/ 0 w 3549748"/>
                <a:gd name="connsiteY0" fmla="*/ 0 h 2489982"/>
                <a:gd name="connsiteX1" fmla="*/ 3549748 w 3549748"/>
                <a:gd name="connsiteY1" fmla="*/ 0 h 2489982"/>
                <a:gd name="connsiteX2" fmla="*/ 3549748 w 3549748"/>
                <a:gd name="connsiteY2" fmla="*/ 782592 h 2489982"/>
                <a:gd name="connsiteX3" fmla="*/ 3470434 w 3549748"/>
                <a:gd name="connsiteY3" fmla="*/ 790587 h 2489982"/>
                <a:gd name="connsiteX4" fmla="*/ 3100084 w 3549748"/>
                <a:gd name="connsiteY4" fmla="*/ 1244991 h 2489982"/>
                <a:gd name="connsiteX5" fmla="*/ 3470434 w 3549748"/>
                <a:gd name="connsiteY5" fmla="*/ 1699395 h 2489982"/>
                <a:gd name="connsiteX6" fmla="*/ 3549748 w 3549748"/>
                <a:gd name="connsiteY6" fmla="*/ 1707391 h 2489982"/>
                <a:gd name="connsiteX7" fmla="*/ 3549748 w 3549748"/>
                <a:gd name="connsiteY7" fmla="*/ 2489982 h 2489982"/>
                <a:gd name="connsiteX8" fmla="*/ 0 w 3549748"/>
                <a:gd name="connsiteY8" fmla="*/ 2489982 h 24899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549748" h="2489982">
                  <a:moveTo>
                    <a:pt x="0" y="0"/>
                  </a:moveTo>
                  <a:lnTo>
                    <a:pt x="3549748" y="0"/>
                  </a:lnTo>
                  <a:lnTo>
                    <a:pt x="3549748" y="782592"/>
                  </a:lnTo>
                  <a:lnTo>
                    <a:pt x="3470434" y="790587"/>
                  </a:lnTo>
                  <a:cubicBezTo>
                    <a:pt x="3259075" y="833838"/>
                    <a:pt x="3100084" y="1020847"/>
                    <a:pt x="3100084" y="1244991"/>
                  </a:cubicBezTo>
                  <a:cubicBezTo>
                    <a:pt x="3100084" y="1469136"/>
                    <a:pt x="3259075" y="1656145"/>
                    <a:pt x="3470434" y="1699395"/>
                  </a:cubicBezTo>
                  <a:lnTo>
                    <a:pt x="3549748" y="1707391"/>
                  </a:lnTo>
                  <a:lnTo>
                    <a:pt x="3549748" y="2489982"/>
                  </a:lnTo>
                  <a:lnTo>
                    <a:pt x="0" y="2489982"/>
                  </a:lnTo>
                  <a:close/>
                </a:path>
              </a:pathLst>
            </a:custGeom>
            <a:solidFill>
              <a:srgbClr val="FFC000"/>
            </a:solidFill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</p:spPr>
          <p:txBody>
            <a:bodyPr wrap="square" rtlCol="0">
              <a:noAutofit/>
            </a:bodyPr>
            <a:lstStyle/>
            <a:p>
              <a:endParaRPr lang="en-US" dirty="0"/>
            </a:p>
            <a:p>
              <a:endParaRPr lang="en-US" dirty="0"/>
            </a:p>
            <a:p>
              <a:endParaRPr lang="en-US" dirty="0"/>
            </a:p>
            <a:p>
              <a:endParaRPr lang="en-US" dirty="0"/>
            </a:p>
            <a:p>
              <a:endParaRPr lang="en-US" dirty="0"/>
            </a:p>
            <a:p>
              <a:endParaRPr lang="en-US" dirty="0"/>
            </a:p>
            <a:p>
              <a:endParaRPr lang="en-US" dirty="0"/>
            </a:p>
            <a:p>
              <a:endParaRPr lang="en-US" dirty="0"/>
            </a:p>
            <a:p>
              <a:endParaRPr lang="en-US" dirty="0"/>
            </a:p>
            <a:p>
              <a:endParaRPr lang="en-US" dirty="0"/>
            </a:p>
            <a:p>
              <a:endParaRPr lang="en-US" dirty="0"/>
            </a:p>
            <a:p>
              <a:endParaRPr lang="en-US" dirty="0"/>
            </a:p>
            <a:p>
              <a:endParaRPr lang="en-US" dirty="0"/>
            </a:p>
            <a:p>
              <a:endParaRPr lang="en-US" dirty="0"/>
            </a:p>
            <a:p>
              <a:endParaRPr lang="en-US" dirty="0"/>
            </a:p>
            <a:p>
              <a:endParaRPr lang="en-US" dirty="0"/>
            </a:p>
            <a:p>
              <a:endParaRPr lang="en-US" dirty="0"/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2137E1A7-0C0C-426A-B407-490E9F72742A}"/>
                </a:ext>
              </a:extLst>
            </p:cNvPr>
            <p:cNvSpPr txBox="1"/>
            <p:nvPr/>
          </p:nvSpPr>
          <p:spPr>
            <a:xfrm>
              <a:off x="2656868" y="3392632"/>
              <a:ext cx="2700997" cy="42070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8800" baseline="-25000" dirty="0" err="1">
                  <a:solidFill>
                    <a:schemeClr val="bg1"/>
                  </a:solidFill>
                  <a:latin typeface="NikoshBAN" panose="02000000000000000000" pitchFamily="2" charset="0"/>
                  <a:ea typeface="Lato Heavy" panose="020F0502020204030203" pitchFamily="34" charset="0"/>
                  <a:cs typeface="NikoshBAN" panose="02000000000000000000" pitchFamily="2" charset="0"/>
                </a:rPr>
                <a:t>শিক্ষক</a:t>
              </a:r>
              <a:r>
                <a:rPr lang="en-US" sz="8800" baseline="-25000" dirty="0">
                  <a:solidFill>
                    <a:schemeClr val="bg1"/>
                  </a:solidFill>
                  <a:latin typeface="NikoshBAN" panose="02000000000000000000" pitchFamily="2" charset="0"/>
                  <a:ea typeface="Lato Heavy" panose="020F0502020204030203" pitchFamily="34" charset="0"/>
                  <a:cs typeface="NikoshBAN" panose="02000000000000000000" pitchFamily="2" charset="0"/>
                </a:rPr>
                <a:t> </a:t>
              </a:r>
              <a:r>
                <a:rPr lang="en-US" sz="8800" baseline="-25000" dirty="0" err="1">
                  <a:solidFill>
                    <a:schemeClr val="bg1"/>
                  </a:solidFill>
                  <a:latin typeface="NikoshBAN" panose="02000000000000000000" pitchFamily="2" charset="0"/>
                  <a:ea typeface="Lato Heavy" panose="020F0502020204030203" pitchFamily="34" charset="0"/>
                  <a:cs typeface="NikoshBAN" panose="02000000000000000000" pitchFamily="2" charset="0"/>
                </a:rPr>
                <a:t>পরিচিতি</a:t>
              </a:r>
              <a:r>
                <a:rPr lang="en-US" sz="8800" baseline="-25000" dirty="0">
                  <a:solidFill>
                    <a:schemeClr val="bg1"/>
                  </a:solidFill>
                  <a:latin typeface="NikoshBAN" panose="02000000000000000000" pitchFamily="2" charset="0"/>
                  <a:ea typeface="Lato Heavy" panose="020F0502020204030203" pitchFamily="34" charset="0"/>
                  <a:cs typeface="NikoshBAN" panose="02000000000000000000" pitchFamily="2" charset="0"/>
                </a:rPr>
                <a:t> 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5900699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63" presetClass="path" presetSubtype="0" accel="50000" fill="hold" nodeType="clickEffect" p14:presetBounceEnd="38000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0.15065 0 L 0.40065 0 " pathEditMode="relative" rAng="0" ptsTypes="AA" p14:bounceEnd="38000">
                                          <p:cBhvr>
                                            <p:cTn id="6" dur="20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12500" y="0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63" presetClass="path" presetSubtype="0" accel="5000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0.15065 0 L 0.40065 0 " pathEditMode="relative" rAng="0" ptsTypes="AA">
                                          <p:cBhvr>
                                            <p:cTn id="6" dur="20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12500" y="0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2" name="Rectangle 21">
            <a:extLst>
              <a:ext uri="{FF2B5EF4-FFF2-40B4-BE49-F238E27FC236}">
                <a16:creationId xmlns:a16="http://schemas.microsoft.com/office/drawing/2014/main" id="{8950AD4C-6AF3-49F8-94E1-DBCAFB39478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65AC33B2-5C16-4568-AF74-8CE75F30B888}"/>
              </a:ext>
            </a:extLst>
          </p:cNvPr>
          <p:cNvGrpSpPr/>
          <p:nvPr/>
        </p:nvGrpSpPr>
        <p:grpSpPr>
          <a:xfrm>
            <a:off x="681962" y="1117502"/>
            <a:ext cx="5807801" cy="4623000"/>
            <a:chOff x="6422818" y="2743201"/>
            <a:chExt cx="3695217" cy="2489982"/>
          </a:xfrm>
        </p:grpSpPr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45228542-2BD8-4D12-8342-27FA459BB3D8}"/>
                </a:ext>
              </a:extLst>
            </p:cNvPr>
            <p:cNvSpPr txBox="1"/>
            <p:nvPr/>
          </p:nvSpPr>
          <p:spPr>
            <a:xfrm>
              <a:off x="6568287" y="2743201"/>
              <a:ext cx="3549748" cy="2489982"/>
            </a:xfrm>
            <a:prstGeom prst="rect">
              <a:avLst/>
            </a:prstGeom>
            <a:solidFill>
              <a:srgbClr val="00B0F0"/>
            </a:solidFill>
          </p:spPr>
          <p:txBody>
            <a:bodyPr wrap="square" rtlCol="0">
              <a:spAutoFit/>
            </a:bodyPr>
            <a:lstStyle/>
            <a:p>
              <a:endParaRPr lang="en-US" dirty="0"/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9CD153C4-C780-4DC3-9AC3-50345782E12F}"/>
                </a:ext>
              </a:extLst>
            </p:cNvPr>
            <p:cNvSpPr txBox="1"/>
            <p:nvPr/>
          </p:nvSpPr>
          <p:spPr>
            <a:xfrm>
              <a:off x="6422818" y="3180982"/>
              <a:ext cx="3286909" cy="154166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 algn="r"/>
              <a:r>
                <a:rPr lang="bn-IN" sz="3600" dirty="0">
                  <a:ln w="0"/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শ্রেণি</a:t>
              </a:r>
              <a:r>
                <a:rPr lang="en-US" sz="3600" dirty="0">
                  <a:ln w="0"/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: </a:t>
              </a:r>
              <a:r>
                <a:rPr lang="bn-BD" sz="3600" dirty="0">
                  <a:ln w="0"/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পঞ্চম</a:t>
              </a:r>
              <a:endParaRPr lang="bn-IN" sz="3600" dirty="0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endParaRPr>
            </a:p>
            <a:p>
              <a:pPr algn="r"/>
              <a:r>
                <a:rPr lang="bn-IN" sz="3600" dirty="0">
                  <a:ln w="0"/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বিষয়</a:t>
              </a:r>
              <a:r>
                <a:rPr lang="en-US" sz="3600" dirty="0">
                  <a:ln w="0"/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: </a:t>
              </a:r>
              <a:r>
                <a:rPr lang="bn-IN" sz="3600" dirty="0">
                  <a:ln w="0"/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প্রাথমিক বিজ্ঞান</a:t>
              </a:r>
              <a:endParaRPr lang="en-US" sz="3600" dirty="0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endParaRPr>
            </a:p>
            <a:p>
              <a:pPr algn="r"/>
              <a:r>
                <a:rPr lang="en-US" sz="3600" dirty="0" err="1">
                  <a:ln w="0"/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পাঠ</a:t>
              </a:r>
              <a:r>
                <a:rPr lang="en-US" sz="3600" dirty="0">
                  <a:ln w="0"/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600" dirty="0" err="1">
                  <a:ln w="0"/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শিরোনামঃ</a:t>
              </a:r>
              <a:r>
                <a:rPr lang="en-US" sz="3600" dirty="0">
                  <a:ln w="0"/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bn-IN" sz="36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প্রাকৃতিক সম্পদ</a:t>
              </a:r>
              <a:endPara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endParaRPr>
            </a:p>
            <a:p>
              <a:pPr lvl="0" algn="r"/>
              <a:r>
                <a:rPr lang="bn-BD" sz="3600" dirty="0">
                  <a:ln w="0"/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অধ্যায় </a:t>
              </a:r>
              <a:r>
                <a:rPr lang="en-US" sz="3600" dirty="0">
                  <a:ln w="0"/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:</a:t>
              </a:r>
              <a:r>
                <a:rPr lang="bn-BD" sz="3600" dirty="0">
                  <a:ln w="0"/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১২</a:t>
              </a:r>
            </a:p>
            <a:p>
              <a:pPr lvl="0" algn="r"/>
              <a:r>
                <a:rPr lang="bn-IN" sz="3600" dirty="0">
                  <a:ln w="0"/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সময়</a:t>
              </a:r>
              <a:r>
                <a:rPr lang="en-US" sz="3600" dirty="0">
                  <a:ln w="0"/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:</a:t>
              </a:r>
              <a:r>
                <a:rPr lang="bn-IN" sz="3600" dirty="0">
                  <a:ln w="0"/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৪৫ মিনিট</a:t>
              </a:r>
            </a:p>
          </p:txBody>
        </p:sp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A1B0A736-1727-47F4-9C52-E21CE892D48E}"/>
              </a:ext>
            </a:extLst>
          </p:cNvPr>
          <p:cNvGrpSpPr/>
          <p:nvPr/>
        </p:nvGrpSpPr>
        <p:grpSpPr>
          <a:xfrm>
            <a:off x="910630" y="1117501"/>
            <a:ext cx="5579179" cy="4622996"/>
            <a:chOff x="2424330" y="2475915"/>
            <a:chExt cx="3549748" cy="2489982"/>
          </a:xfrm>
        </p:grpSpPr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3E75373B-A8CE-40C6-9951-1142B5E90D58}"/>
                </a:ext>
              </a:extLst>
            </p:cNvPr>
            <p:cNvSpPr txBox="1"/>
            <p:nvPr/>
          </p:nvSpPr>
          <p:spPr>
            <a:xfrm>
              <a:off x="2424330" y="2475915"/>
              <a:ext cx="3549748" cy="2489982"/>
            </a:xfrm>
            <a:custGeom>
              <a:avLst/>
              <a:gdLst>
                <a:gd name="connsiteX0" fmla="*/ 0 w 3549748"/>
                <a:gd name="connsiteY0" fmla="*/ 0 h 2489982"/>
                <a:gd name="connsiteX1" fmla="*/ 3549748 w 3549748"/>
                <a:gd name="connsiteY1" fmla="*/ 0 h 2489982"/>
                <a:gd name="connsiteX2" fmla="*/ 3549748 w 3549748"/>
                <a:gd name="connsiteY2" fmla="*/ 782592 h 2489982"/>
                <a:gd name="connsiteX3" fmla="*/ 3470434 w 3549748"/>
                <a:gd name="connsiteY3" fmla="*/ 790587 h 2489982"/>
                <a:gd name="connsiteX4" fmla="*/ 3100084 w 3549748"/>
                <a:gd name="connsiteY4" fmla="*/ 1244991 h 2489982"/>
                <a:gd name="connsiteX5" fmla="*/ 3470434 w 3549748"/>
                <a:gd name="connsiteY5" fmla="*/ 1699395 h 2489982"/>
                <a:gd name="connsiteX6" fmla="*/ 3549748 w 3549748"/>
                <a:gd name="connsiteY6" fmla="*/ 1707391 h 2489982"/>
                <a:gd name="connsiteX7" fmla="*/ 3549748 w 3549748"/>
                <a:gd name="connsiteY7" fmla="*/ 2489982 h 2489982"/>
                <a:gd name="connsiteX8" fmla="*/ 0 w 3549748"/>
                <a:gd name="connsiteY8" fmla="*/ 2489982 h 24899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549748" h="2489982">
                  <a:moveTo>
                    <a:pt x="0" y="0"/>
                  </a:moveTo>
                  <a:lnTo>
                    <a:pt x="3549748" y="0"/>
                  </a:lnTo>
                  <a:lnTo>
                    <a:pt x="3549748" y="782592"/>
                  </a:lnTo>
                  <a:lnTo>
                    <a:pt x="3470434" y="790587"/>
                  </a:lnTo>
                  <a:cubicBezTo>
                    <a:pt x="3259075" y="833838"/>
                    <a:pt x="3100084" y="1020847"/>
                    <a:pt x="3100084" y="1244991"/>
                  </a:cubicBezTo>
                  <a:cubicBezTo>
                    <a:pt x="3100084" y="1469136"/>
                    <a:pt x="3259075" y="1656145"/>
                    <a:pt x="3470434" y="1699395"/>
                  </a:cubicBezTo>
                  <a:lnTo>
                    <a:pt x="3549748" y="1707391"/>
                  </a:lnTo>
                  <a:lnTo>
                    <a:pt x="3549748" y="2489982"/>
                  </a:lnTo>
                  <a:lnTo>
                    <a:pt x="0" y="2489982"/>
                  </a:lnTo>
                  <a:close/>
                </a:path>
              </a:pathLst>
            </a:custGeom>
            <a:solidFill>
              <a:srgbClr val="FFC000"/>
            </a:solidFill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</p:spPr>
          <p:txBody>
            <a:bodyPr wrap="square" rtlCol="0">
              <a:noAutofit/>
            </a:bodyPr>
            <a:lstStyle/>
            <a:p>
              <a:endParaRPr lang="en-US" dirty="0"/>
            </a:p>
            <a:p>
              <a:endParaRPr lang="en-US" dirty="0"/>
            </a:p>
            <a:p>
              <a:endParaRPr lang="en-US" dirty="0"/>
            </a:p>
            <a:p>
              <a:endParaRPr lang="en-US" dirty="0"/>
            </a:p>
            <a:p>
              <a:endParaRPr lang="en-US" dirty="0"/>
            </a:p>
            <a:p>
              <a:endParaRPr lang="en-US" dirty="0"/>
            </a:p>
            <a:p>
              <a:endParaRPr lang="en-US" dirty="0"/>
            </a:p>
            <a:p>
              <a:endParaRPr lang="en-US" dirty="0"/>
            </a:p>
            <a:p>
              <a:endParaRPr lang="en-US" dirty="0"/>
            </a:p>
            <a:p>
              <a:endParaRPr lang="en-US" dirty="0"/>
            </a:p>
            <a:p>
              <a:endParaRPr lang="en-US" dirty="0"/>
            </a:p>
            <a:p>
              <a:endParaRPr lang="en-US" dirty="0"/>
            </a:p>
            <a:p>
              <a:endParaRPr lang="en-US" dirty="0"/>
            </a:p>
            <a:p>
              <a:endParaRPr lang="en-US" dirty="0"/>
            </a:p>
            <a:p>
              <a:endParaRPr lang="en-US" dirty="0"/>
            </a:p>
            <a:p>
              <a:endParaRPr lang="en-US" dirty="0"/>
            </a:p>
            <a:p>
              <a:endParaRPr lang="en-US" dirty="0"/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2137E1A7-0C0C-426A-B407-490E9F72742A}"/>
                </a:ext>
              </a:extLst>
            </p:cNvPr>
            <p:cNvSpPr txBox="1"/>
            <p:nvPr/>
          </p:nvSpPr>
          <p:spPr>
            <a:xfrm>
              <a:off x="2656868" y="3392632"/>
              <a:ext cx="2700997" cy="53599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8800" baseline="-25000" dirty="0" err="1">
                  <a:solidFill>
                    <a:schemeClr val="bg1"/>
                  </a:solidFill>
                  <a:latin typeface="NikoshBAN" panose="02000000000000000000" pitchFamily="2" charset="0"/>
                  <a:ea typeface="Lato Heavy" panose="020F0502020204030203" pitchFamily="34" charset="0"/>
                  <a:cs typeface="NikoshBAN" panose="02000000000000000000" pitchFamily="2" charset="0"/>
                </a:rPr>
                <a:t>পাঠ</a:t>
              </a:r>
              <a:r>
                <a:rPr lang="en-US" sz="8800" baseline="-25000" dirty="0">
                  <a:solidFill>
                    <a:schemeClr val="bg1"/>
                  </a:solidFill>
                  <a:latin typeface="NikoshBAN" panose="02000000000000000000" pitchFamily="2" charset="0"/>
                  <a:ea typeface="Lato Heavy" panose="020F0502020204030203" pitchFamily="34" charset="0"/>
                  <a:cs typeface="NikoshBAN" panose="02000000000000000000" pitchFamily="2" charset="0"/>
                </a:rPr>
                <a:t> </a:t>
              </a:r>
              <a:r>
                <a:rPr lang="en-US" sz="8800" baseline="-25000" dirty="0" err="1">
                  <a:solidFill>
                    <a:schemeClr val="bg1"/>
                  </a:solidFill>
                  <a:latin typeface="NikoshBAN" panose="02000000000000000000" pitchFamily="2" charset="0"/>
                  <a:ea typeface="Lato Heavy" panose="020F0502020204030203" pitchFamily="34" charset="0"/>
                  <a:cs typeface="NikoshBAN" panose="02000000000000000000" pitchFamily="2" charset="0"/>
                </a:rPr>
                <a:t>পরিচিতি</a:t>
              </a:r>
              <a:r>
                <a:rPr lang="en-US" sz="8800" baseline="-25000" dirty="0">
                  <a:solidFill>
                    <a:schemeClr val="bg1"/>
                  </a:solidFill>
                  <a:latin typeface="NikoshBAN" panose="02000000000000000000" pitchFamily="2" charset="0"/>
                  <a:ea typeface="Lato Heavy" panose="020F0502020204030203" pitchFamily="34" charset="0"/>
                  <a:cs typeface="NikoshBAN" panose="02000000000000000000" pitchFamily="2" charset="0"/>
                </a:rPr>
                <a:t> 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29644911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63" presetClass="path" presetSubtype="0" accel="50000" fill="hold" nodeType="clickEffect" p14:presetBounceEnd="38000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0.12057 0.00139 L 0.37057 0.00139 " pathEditMode="relative" rAng="0" ptsTypes="AA" p14:bounceEnd="38000">
                                          <p:cBhvr>
                                            <p:cTn id="6" dur="20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12500" y="0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63" presetClass="path" presetSubtype="0" accel="5000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0.12057 0.00139 L 0.37057 0.00139 " pathEditMode="relative" rAng="0" ptsTypes="AA">
                                          <p:cBhvr>
                                            <p:cTn id="6" dur="20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12500" y="0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5D62EA9-C974-4D88-AC2D-EDDC7A2537D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2191999" cy="75550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918309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>
            <a:extLst>
              <a:ext uri="{FF2B5EF4-FFF2-40B4-BE49-F238E27FC236}">
                <a16:creationId xmlns:a16="http://schemas.microsoft.com/office/drawing/2014/main" id="{56E81104-B0E6-4BD1-B26E-E40F69034868}"/>
              </a:ext>
            </a:extLst>
          </p:cNvPr>
          <p:cNvGrpSpPr/>
          <p:nvPr/>
        </p:nvGrpSpPr>
        <p:grpSpPr>
          <a:xfrm>
            <a:off x="348344" y="2486609"/>
            <a:ext cx="13747099" cy="4040155"/>
            <a:chOff x="348344" y="2486609"/>
            <a:chExt cx="13747099" cy="4040155"/>
          </a:xfrm>
        </p:grpSpPr>
        <p:sp>
          <p:nvSpPr>
            <p:cNvPr id="8" name="Rectangle: Rounded Corners 7">
              <a:extLst>
                <a:ext uri="{FF2B5EF4-FFF2-40B4-BE49-F238E27FC236}">
                  <a16:creationId xmlns:a16="http://schemas.microsoft.com/office/drawing/2014/main" id="{C04C8681-F0C5-4FB3-A777-AAFD5047149D}"/>
                </a:ext>
              </a:extLst>
            </p:cNvPr>
            <p:cNvSpPr/>
            <p:nvPr/>
          </p:nvSpPr>
          <p:spPr>
            <a:xfrm>
              <a:off x="348344" y="2486609"/>
              <a:ext cx="11271380" cy="4040155"/>
            </a:xfrm>
            <a:prstGeom prst="roundRect">
              <a:avLst>
                <a:gd name="adj" fmla="val 50000"/>
              </a:avLst>
            </a:prstGeom>
            <a:solidFill>
              <a:schemeClr val="accent2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136046BA-64B9-4D90-9E15-3E7D6C5174C9}"/>
                </a:ext>
              </a:extLst>
            </p:cNvPr>
            <p:cNvSpPr txBox="1"/>
            <p:nvPr/>
          </p:nvSpPr>
          <p:spPr>
            <a:xfrm>
              <a:off x="1903443" y="3185786"/>
              <a:ext cx="12192000" cy="3046988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285750" indent="-285750">
                <a:buFont typeface="Wingdings" panose="05000000000000000000" pitchFamily="2" charset="2"/>
                <a:buChar char="Ø"/>
              </a:pPr>
              <a:r>
                <a:rPr lang="en-US" sz="4800" dirty="0">
                  <a:ln w="0"/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itchFamily="2" charset="0"/>
                </a:rPr>
                <a:t> </a:t>
              </a:r>
              <a:r>
                <a:rPr lang="bn-IN" sz="4800" dirty="0">
                  <a:ln w="0"/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itchFamily="2" charset="0"/>
                </a:rPr>
                <a:t>সম্পদ কী তা বলতে পারবে</a:t>
              </a:r>
              <a:r>
                <a:rPr lang="en-US" sz="4800" dirty="0">
                  <a:ln w="0"/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itchFamily="2" charset="0"/>
                </a:rPr>
                <a:t>। </a:t>
              </a:r>
            </a:p>
            <a:p>
              <a:pPr marL="285750" indent="-285750">
                <a:buFont typeface="Wingdings" panose="05000000000000000000" pitchFamily="2" charset="2"/>
                <a:buChar char="Ø"/>
              </a:pPr>
              <a:r>
                <a:rPr lang="en-US" sz="48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itchFamily="2" charset="0"/>
                </a:rPr>
                <a:t> </a:t>
              </a:r>
              <a:r>
                <a:rPr lang="bn-IN" sz="48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itchFamily="2" charset="0"/>
                </a:rPr>
                <a:t>সম্পদ এর প্রকারভেদ গুলো</a:t>
              </a:r>
              <a:r>
                <a:rPr lang="en-US" sz="48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itchFamily="2" charset="0"/>
                </a:rPr>
                <a:t> </a:t>
              </a:r>
              <a:r>
                <a:rPr lang="en-US" sz="4800" dirty="0" err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itchFamily="2" charset="0"/>
                </a:rPr>
                <a:t>লিখতে</a:t>
              </a:r>
              <a:r>
                <a:rPr lang="en-US" sz="48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itchFamily="2" charset="0"/>
                </a:rPr>
                <a:t> </a:t>
              </a:r>
              <a:r>
                <a:rPr lang="bn-IN" sz="48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itchFamily="2" charset="0"/>
                </a:rPr>
                <a:t>পারবে</a:t>
              </a:r>
              <a:r>
                <a:rPr lang="en-US" sz="48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itchFamily="2" charset="0"/>
                </a:rPr>
                <a:t>। </a:t>
              </a:r>
              <a:r>
                <a:rPr lang="bn-IN" sz="48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itchFamily="2" charset="0"/>
                </a:rPr>
                <a:t> </a:t>
              </a:r>
              <a:endParaRPr lang="bn-IN" sz="4800" dirty="0">
                <a:ln w="0"/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endParaRPr>
            </a:p>
            <a:p>
              <a:pPr marL="285750" indent="-285750">
                <a:buFont typeface="Wingdings" panose="05000000000000000000" pitchFamily="2" charset="2"/>
                <a:buChar char="Ø"/>
              </a:pPr>
              <a:r>
                <a:rPr lang="en-US" sz="48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itchFamily="2" charset="0"/>
                </a:rPr>
                <a:t> </a:t>
              </a:r>
              <a:r>
                <a:rPr lang="bn-IN" sz="48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itchFamily="2" charset="0"/>
                </a:rPr>
                <a:t>প্রাকৃতিক সম্পদ ও মানবসৃষ্ট সম্পদ</a:t>
              </a:r>
              <a:r>
                <a:rPr lang="en-US" sz="4800" dirty="0" err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itchFamily="2" charset="0"/>
                </a:rPr>
                <a:t>গুলো</a:t>
              </a:r>
              <a:r>
                <a:rPr lang="en-US" sz="48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itchFamily="2" charset="0"/>
                </a:rPr>
                <a:t> </a:t>
              </a:r>
            </a:p>
            <a:p>
              <a:r>
                <a:rPr lang="en-US" sz="48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itchFamily="2" charset="0"/>
                </a:rPr>
                <a:t>    </a:t>
              </a:r>
              <a:r>
                <a:rPr lang="en-US" sz="4800" dirty="0" err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itchFamily="2" charset="0"/>
                </a:rPr>
                <a:t>ব্যাখ্যা</a:t>
              </a:r>
              <a:r>
                <a:rPr lang="en-US" sz="48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itchFamily="2" charset="0"/>
                </a:rPr>
                <a:t> </a:t>
              </a:r>
              <a:r>
                <a:rPr lang="en-US" sz="4800" dirty="0" err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itchFamily="2" charset="0"/>
                </a:rPr>
                <a:t>করতে</a:t>
              </a:r>
              <a:r>
                <a:rPr lang="bn-IN" sz="48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itchFamily="2" charset="0"/>
                </a:rPr>
                <a:t> পারবে।</a:t>
              </a:r>
              <a:endParaRPr lang="en-US" sz="4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4DE78834-0365-4D9C-9446-0D5AEF2B6D81}"/>
              </a:ext>
            </a:extLst>
          </p:cNvPr>
          <p:cNvGrpSpPr/>
          <p:nvPr/>
        </p:nvGrpSpPr>
        <p:grpSpPr>
          <a:xfrm>
            <a:off x="1931436" y="513109"/>
            <a:ext cx="8546841" cy="1679510"/>
            <a:chOff x="1931436" y="513109"/>
            <a:chExt cx="8546841" cy="1679510"/>
          </a:xfrm>
        </p:grpSpPr>
        <p:sp>
          <p:nvSpPr>
            <p:cNvPr id="7" name="Rectangle: Rounded Corners 6">
              <a:extLst>
                <a:ext uri="{FF2B5EF4-FFF2-40B4-BE49-F238E27FC236}">
                  <a16:creationId xmlns:a16="http://schemas.microsoft.com/office/drawing/2014/main" id="{0A4CB88E-C33B-4331-B6C6-29692C4A74CB}"/>
                </a:ext>
              </a:extLst>
            </p:cNvPr>
            <p:cNvSpPr/>
            <p:nvPr/>
          </p:nvSpPr>
          <p:spPr>
            <a:xfrm>
              <a:off x="3023117" y="513109"/>
              <a:ext cx="6363478" cy="1679510"/>
            </a:xfrm>
            <a:prstGeom prst="roundRect">
              <a:avLst>
                <a:gd name="adj" fmla="val 50000"/>
              </a:avLst>
            </a:prstGeom>
            <a:solidFill>
              <a:srgbClr val="00206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86926C32-1C81-4C7F-BFDA-652CBA44BB18}"/>
                </a:ext>
              </a:extLst>
            </p:cNvPr>
            <p:cNvSpPr txBox="1"/>
            <p:nvPr/>
          </p:nvSpPr>
          <p:spPr>
            <a:xfrm>
              <a:off x="1931436" y="574790"/>
              <a:ext cx="8546841" cy="1544846"/>
            </a:xfrm>
            <a:prstGeom prst="rect">
              <a:avLst/>
            </a:prstGeom>
            <a:noFill/>
          </p:spPr>
          <p:txBody>
            <a:bodyPr wrap="square" lIns="66865" tIns="33433" rIns="66865" bIns="33433" rtlCol="0">
              <a:spAutoFit/>
            </a:bodyPr>
            <a:lstStyle/>
            <a:p>
              <a:pPr algn="ctr"/>
              <a:r>
                <a:rPr lang="en-US" sz="9600" dirty="0" err="1">
                  <a:ln w="0"/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শিখনফল</a:t>
              </a:r>
              <a:r>
                <a:rPr lang="en-US" sz="9600" dirty="0">
                  <a:ln w="0"/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17999332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 descr="Image result for natural gas">
            <a:extLst>
              <a:ext uri="{FF2B5EF4-FFF2-40B4-BE49-F238E27FC236}">
                <a16:creationId xmlns:a16="http://schemas.microsoft.com/office/drawing/2014/main" id="{D56CD225-34E9-48ED-901D-5124AE9975A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727"/>
          <a:stretch/>
        </p:blipFill>
        <p:spPr bwMode="auto">
          <a:xfrm>
            <a:off x="1856434" y="-112197"/>
            <a:ext cx="8574962" cy="6638996"/>
          </a:xfrm>
          <a:prstGeom prst="rect">
            <a:avLst/>
          </a:prstGeom>
          <a:noFill/>
          <a:ln w="28575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 prst="relaxedInset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Gold News in Bengali, Videos &amp; Photos about Gold - Anandabazar.com - page 7">
            <a:extLst>
              <a:ext uri="{FF2B5EF4-FFF2-40B4-BE49-F238E27FC236}">
                <a16:creationId xmlns:a16="http://schemas.microsoft.com/office/drawing/2014/main" id="{6CB404CB-62A5-4A99-8798-C82C25DCF5D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9476" y="-112197"/>
            <a:ext cx="8728879" cy="66389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কয়লা তুলতে দরকার রাজনৈতিক সিদ্ধান্ত">
            <a:extLst>
              <a:ext uri="{FF2B5EF4-FFF2-40B4-BE49-F238E27FC236}">
                <a16:creationId xmlns:a16="http://schemas.microsoft.com/office/drawing/2014/main" id="{04744847-2B48-4CE3-A28A-62B1A2290B0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6114" y="-112197"/>
            <a:ext cx="8615602" cy="66883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How to make artificial plant for home decoration//আর্ট পেপার দিয়ে  পাতাবাহার গাছ// - YouTube">
            <a:extLst>
              <a:ext uri="{FF2B5EF4-FFF2-40B4-BE49-F238E27FC236}">
                <a16:creationId xmlns:a16="http://schemas.microsoft.com/office/drawing/2014/main" id="{9D56DB82-1D62-48D1-9E02-612244111E9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5582" y="-112197"/>
            <a:ext cx="9136666" cy="70368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নানা রকম গ্লাস | 31094 | কালের কণ্ঠ | kalerkantho">
            <a:extLst>
              <a:ext uri="{FF2B5EF4-FFF2-40B4-BE49-F238E27FC236}">
                <a16:creationId xmlns:a16="http://schemas.microsoft.com/office/drawing/2014/main" id="{A421337C-2A12-4517-923C-021C9070EB6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2719" y="-112197"/>
            <a:ext cx="9142392" cy="68746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পুজোর আগে বিশেষ ছাড়, দেখেনিন কোন মোবাইলের দাম কমে কত হল">
            <a:extLst>
              <a:ext uri="{FF2B5EF4-FFF2-40B4-BE49-F238E27FC236}">
                <a16:creationId xmlns:a16="http://schemas.microsoft.com/office/drawing/2014/main" id="{AFC6C494-7D1B-4E26-A0FC-D8358185D46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0537" y="-112197"/>
            <a:ext cx="9126756" cy="69629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8" name="Group 7">
            <a:extLst>
              <a:ext uri="{FF2B5EF4-FFF2-40B4-BE49-F238E27FC236}">
                <a16:creationId xmlns:a16="http://schemas.microsoft.com/office/drawing/2014/main" id="{08B68CFE-00D4-4403-8D2B-D1189FB03664}"/>
              </a:ext>
            </a:extLst>
          </p:cNvPr>
          <p:cNvGrpSpPr/>
          <p:nvPr/>
        </p:nvGrpSpPr>
        <p:grpSpPr>
          <a:xfrm>
            <a:off x="1575582" y="-112197"/>
            <a:ext cx="9136666" cy="6858000"/>
            <a:chOff x="1693894" y="0"/>
            <a:chExt cx="9136666" cy="6858000"/>
          </a:xfrm>
        </p:grpSpPr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C8C4A66F-267C-445D-9418-2480265C71C1}"/>
                </a:ext>
              </a:extLst>
            </p:cNvPr>
            <p:cNvSpPr/>
            <p:nvPr/>
          </p:nvSpPr>
          <p:spPr>
            <a:xfrm>
              <a:off x="1693894" y="0"/>
              <a:ext cx="9136666" cy="6858000"/>
            </a:xfrm>
            <a:prstGeom prst="rect">
              <a:avLst/>
            </a:prstGeom>
            <a:blipFill>
              <a:blip r:embed="rId8"/>
              <a:tile tx="0" ty="0" sx="100000" sy="100000" flip="none" algn="tl"/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AA3971F3-E467-4C15-8C0E-758558D409AD}"/>
                </a:ext>
              </a:extLst>
            </p:cNvPr>
            <p:cNvSpPr txBox="1"/>
            <p:nvPr/>
          </p:nvSpPr>
          <p:spPr>
            <a:xfrm>
              <a:off x="2146664" y="2458720"/>
              <a:ext cx="8325392" cy="1837234"/>
            </a:xfrm>
            <a:prstGeom prst="rect">
              <a:avLst/>
            </a:prstGeom>
            <a:noFill/>
          </p:spPr>
          <p:txBody>
            <a:bodyPr wrap="square" lIns="66865" tIns="33433" rIns="66865" bIns="33433" rtlCol="0">
              <a:spAutoFit/>
            </a:bodyPr>
            <a:lstStyle/>
            <a:p>
              <a:pPr algn="ctr"/>
              <a:r>
                <a:rPr lang="en-US" sz="11500" dirty="0" err="1">
                  <a:ln w="0"/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চল</a:t>
              </a:r>
              <a:r>
                <a:rPr lang="en-US" sz="11500" dirty="0">
                  <a:ln w="0"/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11500" dirty="0" err="1">
                  <a:ln w="0"/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ছবিগুলো</a:t>
              </a:r>
              <a:r>
                <a:rPr lang="en-US" sz="11500" dirty="0">
                  <a:ln w="0"/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11500" dirty="0" err="1">
                  <a:ln w="0"/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দেখি</a:t>
              </a:r>
              <a:r>
                <a:rPr lang="en-US" sz="11500" dirty="0">
                  <a:ln w="0"/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97777576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out)">
                                      <p:cBhvr>
                                        <p:cTn id="6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out)">
                                      <p:cBhvr>
                                        <p:cTn id="11" dur="2000"/>
                                        <p:tgtEl>
                                          <p:spTgt spid="10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out)">
                                      <p:cBhvr>
                                        <p:cTn id="16" dur="2000"/>
                                        <p:tgtEl>
                                          <p:spTgt spid="10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out)">
                                      <p:cBhvr>
                                        <p:cTn id="21" dur="20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8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out)">
                                      <p:cBhvr>
                                        <p:cTn id="26" dur="20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8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out)">
                                      <p:cBhvr>
                                        <p:cTn id="31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8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out)">
                                      <p:cBhvr>
                                        <p:cTn id="36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9341D10A-F4A0-46A2-B7C0-910F92A010A6}"/>
              </a:ext>
            </a:extLst>
          </p:cNvPr>
          <p:cNvSpPr txBox="1"/>
          <p:nvPr/>
        </p:nvSpPr>
        <p:spPr>
          <a:xfrm>
            <a:off x="1065917" y="741432"/>
            <a:ext cx="1015105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400" dirty="0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সম্পদ হলো এমন কিছু যা মানুষ ব্যবহার করে উপকৃত হয়।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D0E3EB42-D5A5-4116-9B2D-ED0B8FD073BC}"/>
              </a:ext>
            </a:extLst>
          </p:cNvPr>
          <p:cNvGrpSpPr/>
          <p:nvPr/>
        </p:nvGrpSpPr>
        <p:grpSpPr>
          <a:xfrm>
            <a:off x="629587" y="0"/>
            <a:ext cx="10932826" cy="3028013"/>
            <a:chOff x="674557" y="-989350"/>
            <a:chExt cx="10822898" cy="3597647"/>
          </a:xfrm>
        </p:grpSpPr>
        <p:sp>
          <p:nvSpPr>
            <p:cNvPr id="4" name="Arrow: Down 3">
              <a:extLst>
                <a:ext uri="{FF2B5EF4-FFF2-40B4-BE49-F238E27FC236}">
                  <a16:creationId xmlns:a16="http://schemas.microsoft.com/office/drawing/2014/main" id="{028B69DE-FA67-40C9-A550-4AACFA61092C}"/>
                </a:ext>
              </a:extLst>
            </p:cNvPr>
            <p:cNvSpPr/>
            <p:nvPr/>
          </p:nvSpPr>
          <p:spPr>
            <a:xfrm>
              <a:off x="4557010" y="914403"/>
              <a:ext cx="3057993" cy="1693894"/>
            </a:xfrm>
            <a:prstGeom prst="downArrow">
              <a:avLst/>
            </a:prstGeom>
            <a:gradFill flip="none" rotWithShape="1">
              <a:gsLst>
                <a:gs pos="0">
                  <a:srgbClr val="FFFF00">
                    <a:shade val="30000"/>
                    <a:satMod val="115000"/>
                  </a:srgbClr>
                </a:gs>
                <a:gs pos="50000">
                  <a:srgbClr val="FFFF00">
                    <a:shade val="67500"/>
                    <a:satMod val="115000"/>
                  </a:srgbClr>
                </a:gs>
                <a:gs pos="100000">
                  <a:srgbClr val="FFFF00">
                    <a:shade val="100000"/>
                    <a:satMod val="115000"/>
                  </a:srgbClr>
                </a:gs>
              </a:gsLst>
              <a:lin ang="8100000" scaled="1"/>
              <a:tileRect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" name="Rectangle 1">
              <a:extLst>
                <a:ext uri="{FF2B5EF4-FFF2-40B4-BE49-F238E27FC236}">
                  <a16:creationId xmlns:a16="http://schemas.microsoft.com/office/drawing/2014/main" id="{0006D782-2B6A-49F5-B443-CC3469ADAB7B}"/>
                </a:ext>
              </a:extLst>
            </p:cNvPr>
            <p:cNvSpPr/>
            <p:nvPr/>
          </p:nvSpPr>
          <p:spPr>
            <a:xfrm>
              <a:off x="674557" y="-989350"/>
              <a:ext cx="10822898" cy="275819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7" name="TextBox 6">
            <a:extLst>
              <a:ext uri="{FF2B5EF4-FFF2-40B4-BE49-F238E27FC236}">
                <a16:creationId xmlns:a16="http://schemas.microsoft.com/office/drawing/2014/main" id="{1F8E4AEF-6117-43F8-ABC6-FD15A8F7E3C9}"/>
              </a:ext>
            </a:extLst>
          </p:cNvPr>
          <p:cNvSpPr txBox="1"/>
          <p:nvPr/>
        </p:nvSpPr>
        <p:spPr>
          <a:xfrm>
            <a:off x="914399" y="734515"/>
            <a:ext cx="1050810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সম্পদ</a:t>
            </a:r>
            <a:r>
              <a:rPr lang="en-US" sz="48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48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? </a:t>
            </a:r>
          </a:p>
        </p:txBody>
      </p:sp>
    </p:spTree>
    <p:extLst>
      <p:ext uri="{BB962C8B-B14F-4D97-AF65-F5344CB8AC3E}">
        <p14:creationId xmlns:p14="http://schemas.microsoft.com/office/powerpoint/2010/main" val="237269248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352 -0.0331 L -0.00573 0.52037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7" y="2766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9341D10A-F4A0-46A2-B7C0-910F92A010A6}"/>
              </a:ext>
            </a:extLst>
          </p:cNvPr>
          <p:cNvSpPr txBox="1"/>
          <p:nvPr/>
        </p:nvSpPr>
        <p:spPr>
          <a:xfrm>
            <a:off x="1411357" y="274072"/>
            <a:ext cx="10151056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সম্পদকে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দুইভাগে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ভাগ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করা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যায়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। 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যথাঃ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১।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প্রাকৃতিক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সম্পদ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</a:p>
          <a:p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২।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মানবসৃষ্ট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সম্পদ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D0E3EB42-D5A5-4116-9B2D-ED0B8FD073BC}"/>
              </a:ext>
            </a:extLst>
          </p:cNvPr>
          <p:cNvGrpSpPr/>
          <p:nvPr/>
        </p:nvGrpSpPr>
        <p:grpSpPr>
          <a:xfrm>
            <a:off x="629587" y="0"/>
            <a:ext cx="10932826" cy="3028013"/>
            <a:chOff x="674557" y="-989350"/>
            <a:chExt cx="10822898" cy="3597647"/>
          </a:xfrm>
        </p:grpSpPr>
        <p:sp>
          <p:nvSpPr>
            <p:cNvPr id="4" name="Arrow: Down 3">
              <a:extLst>
                <a:ext uri="{FF2B5EF4-FFF2-40B4-BE49-F238E27FC236}">
                  <a16:creationId xmlns:a16="http://schemas.microsoft.com/office/drawing/2014/main" id="{028B69DE-FA67-40C9-A550-4AACFA61092C}"/>
                </a:ext>
              </a:extLst>
            </p:cNvPr>
            <p:cNvSpPr/>
            <p:nvPr/>
          </p:nvSpPr>
          <p:spPr>
            <a:xfrm>
              <a:off x="4557010" y="914403"/>
              <a:ext cx="3057993" cy="1693894"/>
            </a:xfrm>
            <a:prstGeom prst="downArrow">
              <a:avLst/>
            </a:prstGeom>
            <a:gradFill flip="none" rotWithShape="1">
              <a:gsLst>
                <a:gs pos="0">
                  <a:srgbClr val="FFFF00">
                    <a:shade val="30000"/>
                    <a:satMod val="115000"/>
                  </a:srgbClr>
                </a:gs>
                <a:gs pos="50000">
                  <a:srgbClr val="FFFF00">
                    <a:shade val="67500"/>
                    <a:satMod val="115000"/>
                  </a:srgbClr>
                </a:gs>
                <a:gs pos="100000">
                  <a:srgbClr val="FFFF00">
                    <a:shade val="100000"/>
                    <a:satMod val="115000"/>
                  </a:srgbClr>
                </a:gs>
              </a:gsLst>
              <a:lin ang="8100000" scaled="1"/>
              <a:tileRect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" name="Rectangle 1">
              <a:extLst>
                <a:ext uri="{FF2B5EF4-FFF2-40B4-BE49-F238E27FC236}">
                  <a16:creationId xmlns:a16="http://schemas.microsoft.com/office/drawing/2014/main" id="{0006D782-2B6A-49F5-B443-CC3469ADAB7B}"/>
                </a:ext>
              </a:extLst>
            </p:cNvPr>
            <p:cNvSpPr/>
            <p:nvPr/>
          </p:nvSpPr>
          <p:spPr>
            <a:xfrm>
              <a:off x="674557" y="-989350"/>
              <a:ext cx="10822898" cy="275819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7" name="TextBox 6">
            <a:extLst>
              <a:ext uri="{FF2B5EF4-FFF2-40B4-BE49-F238E27FC236}">
                <a16:creationId xmlns:a16="http://schemas.microsoft.com/office/drawing/2014/main" id="{1F8E4AEF-6117-43F8-ABC6-FD15A8F7E3C9}"/>
              </a:ext>
            </a:extLst>
          </p:cNvPr>
          <p:cNvSpPr txBox="1"/>
          <p:nvPr/>
        </p:nvSpPr>
        <p:spPr>
          <a:xfrm>
            <a:off x="914399" y="734515"/>
            <a:ext cx="1050810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সম্পদকে</a:t>
            </a:r>
            <a:r>
              <a:rPr lang="en-US" sz="48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কয়</a:t>
            </a:r>
            <a:r>
              <a:rPr lang="en-US" sz="48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ভাগে</a:t>
            </a:r>
            <a:r>
              <a:rPr lang="en-US" sz="48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ভাগ</a:t>
            </a:r>
            <a:r>
              <a:rPr lang="en-US" sz="48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করা</a:t>
            </a:r>
            <a:r>
              <a:rPr lang="en-US" sz="48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যায়</a:t>
            </a:r>
            <a:r>
              <a:rPr lang="en-US" sz="48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? </a:t>
            </a:r>
          </a:p>
        </p:txBody>
      </p:sp>
    </p:spTree>
    <p:extLst>
      <p:ext uri="{BB962C8B-B14F-4D97-AF65-F5344CB8AC3E}">
        <p14:creationId xmlns:p14="http://schemas.microsoft.com/office/powerpoint/2010/main" val="21419739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3216 -0.03311 L -0.03437 0.52037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7" y="2766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>
            <a:extLst>
              <a:ext uri="{FF2B5EF4-FFF2-40B4-BE49-F238E27FC236}">
                <a16:creationId xmlns:a16="http://schemas.microsoft.com/office/drawing/2014/main" id="{41E4B31C-716A-4280-933D-D037DA1D9AAB}"/>
              </a:ext>
            </a:extLst>
          </p:cNvPr>
          <p:cNvGrpSpPr/>
          <p:nvPr/>
        </p:nvGrpSpPr>
        <p:grpSpPr>
          <a:xfrm>
            <a:off x="2247804" y="2097280"/>
            <a:ext cx="7673163" cy="4399280"/>
            <a:chOff x="2236189" y="1960002"/>
            <a:chExt cx="7673163" cy="4399280"/>
          </a:xfrm>
        </p:grpSpPr>
        <p:pic>
          <p:nvPicPr>
            <p:cNvPr id="2050" name="Picture 2" descr="বাড়ল সব মোবাইল ফোনের দাম, জিএসটি এখন ১৮ শতাংশ - TheWall">
              <a:extLst>
                <a:ext uri="{FF2B5EF4-FFF2-40B4-BE49-F238E27FC236}">
                  <a16:creationId xmlns:a16="http://schemas.microsoft.com/office/drawing/2014/main" id="{EBC12E5D-A5A0-4003-8F31-E9B4A11B396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36189" y="1960002"/>
              <a:ext cx="7673163" cy="439928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11C4D612-D91B-4E15-AD8D-5AF01A94EB1F}"/>
                </a:ext>
              </a:extLst>
            </p:cNvPr>
            <p:cNvSpPr txBox="1"/>
            <p:nvPr/>
          </p:nvSpPr>
          <p:spPr>
            <a:xfrm>
              <a:off x="2408635" y="2103764"/>
              <a:ext cx="2163365" cy="621517"/>
            </a:xfrm>
            <a:prstGeom prst="rect">
              <a:avLst/>
            </a:prstGeom>
            <a:noFill/>
          </p:spPr>
          <p:txBody>
            <a:bodyPr wrap="square" lIns="66865" tIns="33433" rIns="66865" bIns="33433" rtlCol="0">
              <a:spAutoFit/>
            </a:bodyPr>
            <a:lstStyle/>
            <a:p>
              <a:pPr algn="ctr"/>
              <a:r>
                <a:rPr lang="en-US" sz="3600" dirty="0" err="1">
                  <a:ln w="0"/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মোবাইল</a:t>
              </a:r>
              <a:r>
                <a:rPr lang="en-US" sz="3600" dirty="0">
                  <a:ln w="0"/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</a:p>
          </p:txBody>
        </p:sp>
      </p:grp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17EFE9EB-0E10-4966-B6F8-677A4949FE8F}"/>
              </a:ext>
            </a:extLst>
          </p:cNvPr>
          <p:cNvSpPr/>
          <p:nvPr/>
        </p:nvSpPr>
        <p:spPr>
          <a:xfrm>
            <a:off x="3684455" y="275361"/>
            <a:ext cx="4815840" cy="1570598"/>
          </a:xfrm>
          <a:prstGeom prst="roundRect">
            <a:avLst>
              <a:gd name="adj" fmla="val 50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2BBD9FE-368B-4A42-BCEE-39764F6910E8}"/>
              </a:ext>
            </a:extLst>
          </p:cNvPr>
          <p:cNvSpPr txBox="1"/>
          <p:nvPr/>
        </p:nvSpPr>
        <p:spPr>
          <a:xfrm>
            <a:off x="589280" y="526682"/>
            <a:ext cx="10952480" cy="1175515"/>
          </a:xfrm>
          <a:prstGeom prst="rect">
            <a:avLst/>
          </a:prstGeom>
          <a:noFill/>
        </p:spPr>
        <p:txBody>
          <a:bodyPr wrap="square" lIns="66865" tIns="33433" rIns="66865" bIns="33433" rtlCol="0">
            <a:spAutoFit/>
          </a:bodyPr>
          <a:lstStyle/>
          <a:p>
            <a:pPr algn="ctr"/>
            <a:r>
              <a:rPr lang="en-US" sz="7200" dirty="0" err="1">
                <a:ln w="0"/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মানবসৃষ্ট</a:t>
            </a:r>
            <a:r>
              <a:rPr lang="en-US" sz="7200" dirty="0">
                <a:ln w="0"/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7200" dirty="0" err="1">
                <a:ln w="0"/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সম্পদ</a:t>
            </a:r>
            <a:r>
              <a:rPr lang="en-US" sz="7200" dirty="0">
                <a:ln w="0"/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F3679497-ED6A-4CA5-ABF5-16653AACDF22}"/>
              </a:ext>
            </a:extLst>
          </p:cNvPr>
          <p:cNvGrpSpPr/>
          <p:nvPr/>
        </p:nvGrpSpPr>
        <p:grpSpPr>
          <a:xfrm>
            <a:off x="2271033" y="2097280"/>
            <a:ext cx="7626704" cy="7885302"/>
            <a:chOff x="4697987" y="-1673999"/>
            <a:chExt cx="7626704" cy="7885302"/>
          </a:xfrm>
        </p:grpSpPr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F07D3204-34CA-4786-AD51-13B66AD799C8}"/>
                </a:ext>
              </a:extLst>
            </p:cNvPr>
            <p:cNvSpPr txBox="1"/>
            <p:nvPr/>
          </p:nvSpPr>
          <p:spPr>
            <a:xfrm>
              <a:off x="5080000" y="5405120"/>
              <a:ext cx="2052320" cy="806183"/>
            </a:xfrm>
            <a:prstGeom prst="rect">
              <a:avLst/>
            </a:prstGeom>
            <a:noFill/>
          </p:spPr>
          <p:txBody>
            <a:bodyPr wrap="square" lIns="66865" tIns="33433" rIns="66865" bIns="33433" rtlCol="0">
              <a:spAutoFit/>
            </a:bodyPr>
            <a:lstStyle/>
            <a:p>
              <a:pPr algn="ctr"/>
              <a:r>
                <a:rPr lang="en-US" sz="4800" dirty="0" err="1">
                  <a:ln w="0"/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স্কুল</a:t>
              </a:r>
              <a:r>
                <a:rPr lang="en-US" sz="4800" dirty="0">
                  <a:ln w="0"/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</a:p>
          </p:txBody>
        </p:sp>
        <p:pic>
          <p:nvPicPr>
            <p:cNvPr id="2052" name="Picture 4" descr="নারায়ণগঞ্জ হাই স্কুল এন্ড কলেজ।">
              <a:extLst>
                <a:ext uri="{FF2B5EF4-FFF2-40B4-BE49-F238E27FC236}">
                  <a16:creationId xmlns:a16="http://schemas.microsoft.com/office/drawing/2014/main" id="{96BF3BD8-01E8-451C-87D4-DBCE4B8815B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97987" y="-1673999"/>
              <a:ext cx="7626704" cy="428523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9479BFF7-6028-46B8-BBAE-21EDBE65F44E}"/>
              </a:ext>
            </a:extLst>
          </p:cNvPr>
          <p:cNvGrpSpPr/>
          <p:nvPr/>
        </p:nvGrpSpPr>
        <p:grpSpPr>
          <a:xfrm>
            <a:off x="2247804" y="2097280"/>
            <a:ext cx="7673163" cy="4311342"/>
            <a:chOff x="2228938" y="4114673"/>
            <a:chExt cx="7673163" cy="4311342"/>
          </a:xfrm>
        </p:grpSpPr>
        <p:pic>
          <p:nvPicPr>
            <p:cNvPr id="2056" name="Picture 8" descr="চীনে তৈরি হচ্ছে সবচেয়ে দ্রুতগতির রাস্তা">
              <a:extLst>
                <a:ext uri="{FF2B5EF4-FFF2-40B4-BE49-F238E27FC236}">
                  <a16:creationId xmlns:a16="http://schemas.microsoft.com/office/drawing/2014/main" id="{E12C561E-C63D-4BCA-9245-D88D1690609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28938" y="4114673"/>
              <a:ext cx="7673163" cy="431134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52D4F3F2-9FA1-4903-86C2-C0C2861EC5B4}"/>
                </a:ext>
              </a:extLst>
            </p:cNvPr>
            <p:cNvSpPr txBox="1"/>
            <p:nvPr/>
          </p:nvSpPr>
          <p:spPr>
            <a:xfrm>
              <a:off x="7701280" y="5364480"/>
              <a:ext cx="2032000" cy="990849"/>
            </a:xfrm>
            <a:prstGeom prst="rect">
              <a:avLst/>
            </a:prstGeom>
            <a:noFill/>
          </p:spPr>
          <p:txBody>
            <a:bodyPr wrap="square" lIns="66865" tIns="33433" rIns="66865" bIns="33433" rtlCol="0">
              <a:spAutoFit/>
            </a:bodyPr>
            <a:lstStyle/>
            <a:p>
              <a:pPr algn="ctr"/>
              <a:r>
                <a:rPr lang="en-US" sz="6000" dirty="0" err="1">
                  <a:ln w="0"/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রাস্তা</a:t>
              </a:r>
              <a:r>
                <a:rPr lang="en-US" sz="6000" dirty="0">
                  <a:ln w="0"/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07175880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out)">
                                      <p:cBhvr>
                                        <p:cTn id="6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out)">
                                      <p:cBhvr>
                                        <p:cTn id="11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out)">
                                      <p:cBhvr>
                                        <p:cTn id="16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wrap="square" lIns="66865" tIns="33433" rIns="66865" bIns="33433" rtlCol="0">
        <a:spAutoFit/>
      </a:bodyPr>
      <a:lstStyle>
        <a:defPPr algn="ctr">
          <a:defRPr sz="3600" dirty="0" smtClean="0">
            <a:ln w="0"/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NikoshBAN" panose="02000000000000000000" pitchFamily="2" charset="0"/>
            <a:cs typeface="NikoshBAN" panose="02000000000000000000" pitchFamily="2" charset="0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1351</TotalTime>
  <Words>214</Words>
  <Application>Microsoft Office PowerPoint</Application>
  <PresentationFormat>Widescreen</PresentationFormat>
  <Paragraphs>75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1" baseType="lpstr">
      <vt:lpstr>Arial</vt:lpstr>
      <vt:lpstr>Calibri</vt:lpstr>
      <vt:lpstr>Calibri Light</vt:lpstr>
      <vt:lpstr>NikoshBAN</vt:lpstr>
      <vt:lpstr>Times New Roman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৩টি করে মানবসৃষ্ট সম্পদ ও প্রাকৃতিক সম্পদের নাম লিখ।  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DPE</dc:creator>
  <cp:lastModifiedBy>8801781699989</cp:lastModifiedBy>
  <cp:revision>229</cp:revision>
  <dcterms:created xsi:type="dcterms:W3CDTF">2019-10-12T03:47:39Z</dcterms:created>
  <dcterms:modified xsi:type="dcterms:W3CDTF">2020-12-20T03:58:36Z</dcterms:modified>
</cp:coreProperties>
</file>