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5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3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0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2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5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7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1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5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8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5D81-89DE-48A7-A48F-C983038665A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1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561441"/>
            <a:ext cx="6858000" cy="12192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134" y="1034320"/>
            <a:ext cx="3006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9134" y="1034321"/>
            <a:ext cx="3006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86721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ও অভিনন্দন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120811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bn-BD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ইন্সট্রুমেন্ট </a:t>
            </a:r>
            <a:r>
              <a:rPr lang="bn-BD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ট্রান্সফরমারঃ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এসি সাপ্লায়ের ক্ষেত্রে  অল্প রেঞ্জের এমমিটার, ভোল্টমিটার,ওয়াটমিটার এবং এনার্জিমিটার ব্যবহার করে বেশি পরিমাণ কারেন্ট, ভোল্টেজ, পাওয়ার এবং এনার্জি পরিমাপ করার জন্য মিটারের সাথে যে বিশেষ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ট্রান্সফরমার ব্যবহার  করা হয়, তাকে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ইন্সট্রুমেন্ট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ট্রান্সফরমার বলে।</a:t>
            </a:r>
          </a:p>
          <a:p>
            <a:pPr algn="just"/>
            <a:endParaRPr lang="en-US" sz="36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002060"/>
                </a:solidFill>
              </a:rPr>
              <a:t> </a:t>
            </a:r>
            <a:r>
              <a:rPr lang="bn-BD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কারেন্ট </a:t>
            </a:r>
            <a:r>
              <a:rPr lang="bn-BD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ট্রান্সফরমারঃ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এসি  সার্কিটের উচ্চ মানের কারেন্ট পরিমাপ করার জন্য যে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ট্রান্সফরমার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ব্যবহার করা হয় তাকে কারেন্ট ট্রান্সফরমার বা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 T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বলে।</a:t>
            </a:r>
          </a:p>
          <a:p>
            <a:pPr marL="285750" indent="-285750">
              <a:buFont typeface="Wingdings" pitchFamily="2" charset="2"/>
              <a:buChar char="v"/>
            </a:pPr>
            <a:endParaRPr lang="bn-BD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ভোল্টেজ ট্রান্সফরমারঃ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এসি  সার্কিটের উচ্চ মানের ভোল্টেজ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পরিমাপ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 জন্য যে ট্রান্সফরমার ব্যবহার করা হয় তাকে ভোল্টেজ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ট্রান্সফরমার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 T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বলে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3" y="3249319"/>
            <a:ext cx="3396095" cy="3483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9" y="3249319"/>
            <a:ext cx="3036309" cy="3305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36" y="3249320"/>
            <a:ext cx="4308763" cy="326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9" y="124691"/>
            <a:ext cx="4516582" cy="2848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909" y="2369127"/>
            <a:ext cx="242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 T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296400" y="2315151"/>
            <a:ext cx="241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 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1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072" y="44862"/>
            <a:ext cx="9531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965" y="1676078"/>
            <a:ext cx="11873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কারেন্ট ট্রান্সফরমারের কোন সাইডে কয়েলের  প্যাচ  সংখ্যা বেশি থাকে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 T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?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 T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 ?</a:t>
            </a:r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3696998"/>
            <a:ext cx="4197928" cy="288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7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564" y="335807"/>
            <a:ext cx="7453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982" y="2175164"/>
            <a:ext cx="10169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 T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এর  সার্কিট চিত্র অংকন কর?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P T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সার্কিট চিত্র অংকন কর?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855" y="512618"/>
            <a:ext cx="882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/>
              <a:t>মূল্যায়ন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3237" y="2424545"/>
            <a:ext cx="116101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C T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কাকে বলে ?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P T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কাকে বলে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কোন জায়গায় </a:t>
            </a:r>
            <a:r>
              <a:rPr lang="bn-BD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ইন্সট্রুমেন্ট </a:t>
            </a:r>
            <a:r>
              <a:rPr lang="bn-BD" sz="4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ট্রান্সফরমার  ব্যবহার করা হয়?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32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7" y="1363836"/>
            <a:ext cx="10695710" cy="54941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8254" y="163507"/>
            <a:ext cx="976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2764" y="2101333"/>
            <a:ext cx="530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7416" y="2101333"/>
            <a:ext cx="10543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ইন্সট্রুমেন্ট ট্রান্সফরমারের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অংশ চিহ্নিত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4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372" y="1047007"/>
            <a:ext cx="1194525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16527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9636" y="415636"/>
            <a:ext cx="6858000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7462" y="539646"/>
            <a:ext cx="601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527" y="2788170"/>
            <a:ext cx="5971309" cy="41549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সালাউদ্দিন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BD" sz="44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 বিভাগ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নিমতলা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০১৭১৪৮১৩৫৯৫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36" y="2698166"/>
            <a:ext cx="2832235" cy="35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449" y="974361"/>
            <a:ext cx="745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4057" y="566057"/>
            <a:ext cx="97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6914" y="2394857"/>
            <a:ext cx="10755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দশম ( ভোকেশনাল )</a:t>
            </a:r>
          </a:p>
          <a:p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জেনারেল ইলেকট্রিক্যাল ওয়ার্কস-১ ( ২য় পত্র )</a:t>
            </a:r>
          </a:p>
          <a:p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১২ </a:t>
            </a:r>
          </a:p>
          <a:p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ইন্সট্রুমেন্ট ট্রান্সফরমার।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4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1" y="1482436"/>
            <a:ext cx="9379528" cy="5179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399" y="124829"/>
            <a:ext cx="11679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সুপ্রিয় শিক্ষার্থী নিচের চিত্রটি লক্ষ্য কর এবং বুঝার চেষ্টা কর।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823"/>
            <a:ext cx="5999018" cy="4180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28406" r="12615" b="3866"/>
          <a:stretch/>
        </p:blipFill>
        <p:spPr>
          <a:xfrm>
            <a:off x="6414655" y="2677823"/>
            <a:ext cx="5652654" cy="3972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183" y="27709"/>
            <a:ext cx="11083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836" y="1883602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ইন্সট্রুমেন্ট ট্রান্সফরমার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273636" y="1859787"/>
            <a:ext cx="393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ইন্সট্রুমেন্ট ট্রান্সফরমার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5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783" y="169553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818" y="2050473"/>
            <a:ext cx="10931237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ইন্সট্রুমেন্ট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ট্রান্সফরমার কি তা বলতে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ইন্সট্রুমেন্ট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ট্রান্সফরমার কত প্রকারভেদ  বিশ্লেষণ করতে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ইন্সট্রুমেন্ট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ট্রান্সফরমারের কার্যাবলী ব্যাখ্যা করতে পারবে।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33333E-6 L 0.0069 -0.15092 " pathEditMode="relative" rAng="0" ptsTypes="AA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7546"/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1527"/>
            <a:ext cx="4835236" cy="4225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2521526"/>
            <a:ext cx="5250872" cy="4225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7944" y="1823784"/>
            <a:ext cx="508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কারেন্ট ট্রান্সফরমারের বাহ্যিক গঠন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23784"/>
            <a:ext cx="5430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ভোল্টেজ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ট্রান্সফরমারের বাহ্যিক গঠন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41564" y="346362"/>
            <a:ext cx="11984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ইন্সট্রুমেন্ট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ট্রান্সফরমার দুই প্রকার ,যথাঃ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ভোল্টেজ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ট্রান্সফরমার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(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T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)এবং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				২।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কারেন্ট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ট্রান্সফরমার (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 T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68" y="2794001"/>
            <a:ext cx="5511532" cy="40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1" y="2794000"/>
            <a:ext cx="5050972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268" y="1690255"/>
            <a:ext cx="55115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কারেন্ট ট্রান্সফরমারের 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আভ্যন্তরিন  সার্কিট চিত্র।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90255"/>
            <a:ext cx="56803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ভোল্টেজ 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ট্রান্সফরমারের  আভ্যন্তরিন  সার্কিট চিত্র।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283</Words>
  <Application>Microsoft Office PowerPoint</Application>
  <PresentationFormat>Custom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Sadman Computer</dc:creator>
  <cp:lastModifiedBy>Satrong Computers</cp:lastModifiedBy>
  <cp:revision>30</cp:revision>
  <dcterms:created xsi:type="dcterms:W3CDTF">2022-02-22T19:59:38Z</dcterms:created>
  <dcterms:modified xsi:type="dcterms:W3CDTF">2022-02-24T08:36:58Z</dcterms:modified>
</cp:coreProperties>
</file>