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3" r:id="rId2"/>
    <p:sldId id="256" r:id="rId3"/>
    <p:sldId id="257" r:id="rId4"/>
    <p:sldId id="258" r:id="rId5"/>
    <p:sldId id="259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1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F9A99-C1B8-41CC-A6A9-1A0DDA946D92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5AD6C-1102-4949-99C1-62B6877B8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66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3BF36-EB7B-44D0-91AB-3958B9858A50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B59F5-87F9-4F28-9F4A-D5ADE0DCD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9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B59F5-87F9-4F28-9F4A-D5ADE0DCDA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3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Alim B.Sc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560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Alim B.Sc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48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957918" y="6627346"/>
            <a:ext cx="1286435" cy="182562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 err="1" smtClean="0"/>
              <a:t>Alim</a:t>
            </a:r>
            <a:r>
              <a:rPr lang="en-US" dirty="0" smtClean="0"/>
              <a:t> B.Sc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5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Alim B.Sc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66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Alim B.Sc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739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Alim B.Sc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330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Alim B.Sc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1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41AC2E-3E92-4BD7-91A2-6CD166520048}" type="datetimeFigureOut">
              <a:rPr lang="en-US" smtClean="0"/>
              <a:t>25-Feb-22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131F1-FE46-4D49-9C60-E370BF605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2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Alim B.Sc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Alim B.Sc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13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Alim B.Sc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27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Alim B.Sc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60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1024" y="78627"/>
            <a:ext cx="12192000" cy="6642848"/>
          </a:xfrm>
          <a:prstGeom prst="rect">
            <a:avLst/>
          </a:prstGeom>
          <a:solidFill>
            <a:schemeClr val="bg1"/>
          </a:solidFill>
          <a:ln w="139700" cap="flat" cmpd="tri">
            <a:gradFill flip="none" rotWithShape="1">
              <a:gsLst>
                <a:gs pos="45640">
                  <a:srgbClr val="DCA502"/>
                </a:gs>
                <a:gs pos="45281">
                  <a:srgbClr val="DCA503"/>
                </a:gs>
                <a:gs pos="44562">
                  <a:srgbClr val="00B050"/>
                </a:gs>
                <a:gs pos="71000">
                  <a:srgbClr val="0070C0"/>
                </a:gs>
                <a:gs pos="57000">
                  <a:srgbClr val="002060"/>
                </a:gs>
                <a:gs pos="34500">
                  <a:srgbClr val="7030A0"/>
                </a:gs>
                <a:gs pos="23000">
                  <a:srgbClr val="EDC243"/>
                </a:gs>
                <a:gs pos="0">
                  <a:srgbClr val="002060"/>
                </a:gs>
                <a:gs pos="83000">
                  <a:srgbClr val="FFC000"/>
                </a:gs>
                <a:gs pos="100000">
                  <a:srgbClr val="FF0000"/>
                </a:gs>
              </a:gsLst>
              <a:path path="circle">
                <a:fillToRect l="50000" t="130000" r="50000" b="-30000"/>
              </a:path>
              <a:tileRect/>
            </a:gradFill>
            <a:prstDash val="sysDash"/>
            <a:miter lim="800000"/>
          </a:ln>
          <a:scene3d>
            <a:camera prst="orthographicFront"/>
            <a:lightRig rig="flat" dir="t"/>
          </a:scene3d>
          <a:sp3d extrusionH="76200">
            <a:bevelT/>
            <a:extrusionClr>
              <a:srgbClr val="00206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contourW="12700" prstMaterial="legacyWireframe">
              <a:bevelB w="38100" h="38100" prst="relaxedInset"/>
              <a:extrusionClr>
                <a:schemeClr val="tx1"/>
              </a:extrusionClr>
              <a:contourClr>
                <a:srgbClr val="002060"/>
              </a:contourClr>
            </a:sp3d>
          </a:bodyPr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482352" y="6625525"/>
            <a:ext cx="1461247" cy="191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 err="1" smtClean="0"/>
              <a:t>Alim</a:t>
            </a:r>
            <a:r>
              <a:rPr lang="en-US" dirty="0" smtClean="0"/>
              <a:t> B.Sc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6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67" r:id="rId5"/>
    <p:sldLayoutId id="2147483672" r:id="rId6"/>
    <p:sldLayoutId id="2147483673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1" y="295421"/>
            <a:ext cx="117957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ln w="5715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bn-IN" sz="9600" dirty="0" smtClean="0">
                <a:ln w="571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ln w="57150">
                  <a:solidFill>
                    <a:schemeClr val="tx1"/>
                  </a:solidFill>
                </a:ln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bn-IN" sz="9600" dirty="0" smtClean="0">
                <a:ln w="571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ln w="5715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r>
              <a:rPr lang="bn-IN" sz="9600" dirty="0" smtClean="0">
                <a:ln w="571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ln w="571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738" y="185737"/>
            <a:ext cx="574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8" y="708957"/>
            <a:ext cx="11701462" cy="5877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" t="-3524" r="1350"/>
          <a:stretch/>
        </p:blipFill>
        <p:spPr>
          <a:xfrm>
            <a:off x="6712850" y="948823"/>
            <a:ext cx="3576426" cy="3358209"/>
          </a:xfrm>
          <a:prstGeom prst="ellipse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8327" y="3783812"/>
            <a:ext cx="100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endParaRPr lang="en-US" sz="28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6313" y="4480688"/>
            <a:ext cx="217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ইংরেজীতে বলে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9188" y="5384253"/>
            <a:ext cx="217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LITCHI</a:t>
            </a:r>
            <a:endParaRPr lang="en-US" sz="2800" dirty="0">
              <a:ln w="28575"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9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1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888" y="185737"/>
            <a:ext cx="574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08957"/>
            <a:ext cx="11963400" cy="5877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157" y="2460903"/>
            <a:ext cx="2857143" cy="2857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5375" y="3426618"/>
            <a:ext cx="1000125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পেঁপে </a:t>
            </a:r>
            <a:endParaRPr lang="en-US" sz="2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361" y="4123494"/>
            <a:ext cx="21717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ইংরেজীতে বলে </a:t>
            </a:r>
            <a:endParaRPr lang="en-US" sz="28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237" y="5027059"/>
            <a:ext cx="171926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PAPAYA</a:t>
            </a:r>
            <a:endParaRPr lang="en-US" sz="28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738" y="185737"/>
            <a:ext cx="574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3" y="708957"/>
            <a:ext cx="11920537" cy="5857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0" y="1232177"/>
            <a:ext cx="5715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9396" y="3898110"/>
            <a:ext cx="130968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12700">
                  <a:solidFill>
                    <a:schemeClr val="tx1"/>
                  </a:solidFill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endParaRPr lang="en-US" sz="2800" dirty="0">
              <a:ln w="12700">
                <a:solidFill>
                  <a:schemeClr val="tx1"/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7382" y="4594986"/>
            <a:ext cx="21717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ইংরেজীতে বলে </a:t>
            </a:r>
            <a:endParaRPr lang="en-US" sz="28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20258" y="5498551"/>
            <a:ext cx="171926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DATES</a:t>
            </a:r>
            <a:endParaRPr lang="en-US" sz="28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39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3000">
        <p14:prism isContent="1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738" y="185737"/>
            <a:ext cx="574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9"/>
          <a:stretch/>
        </p:blipFill>
        <p:spPr>
          <a:xfrm>
            <a:off x="242888" y="708957"/>
            <a:ext cx="11949112" cy="5906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461812" y="3169440"/>
            <a:ext cx="151587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কমলালেবু</a:t>
            </a:r>
            <a:endParaRPr lang="en-US" sz="2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05990" y="3866316"/>
            <a:ext cx="21717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ইংরেজীতে বলে </a:t>
            </a:r>
            <a:endParaRPr lang="en-US" sz="28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8866" y="4769881"/>
            <a:ext cx="188454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ORANGE</a:t>
            </a:r>
            <a:endParaRPr lang="en-US" sz="28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363" y="-211134"/>
            <a:ext cx="6399692" cy="498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9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738" y="185737"/>
            <a:ext cx="574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8"/>
          <a:stretch/>
        </p:blipFill>
        <p:spPr>
          <a:xfrm>
            <a:off x="242885" y="708957"/>
            <a:ext cx="11977688" cy="5963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151" y="708957"/>
            <a:ext cx="6772274" cy="4220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942" y="2408902"/>
            <a:ext cx="130968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r>
              <a:rPr lang="en-US" sz="2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960" y="3105778"/>
            <a:ext cx="21717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ইংরেজীতে বলে </a:t>
            </a:r>
            <a:endParaRPr lang="en-US" sz="28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960" y="4006806"/>
            <a:ext cx="3036364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WATERMELON</a:t>
            </a:r>
            <a:endParaRPr lang="en-US" sz="28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070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-0.32265 0.1812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33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265 0.18125 L 0.20235 -0.01111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-963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6366" y="226078"/>
            <a:ext cx="168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3" y="955720"/>
            <a:ext cx="2938862" cy="1959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12" y="810853"/>
            <a:ext cx="2104108" cy="2104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827" y="946087"/>
            <a:ext cx="3561346" cy="1968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9783" y="3224772"/>
            <a:ext cx="168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7539" y="2914961"/>
            <a:ext cx="168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1009" y="3076325"/>
            <a:ext cx="1680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কমলা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139" y="4797549"/>
            <a:ext cx="7231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 তিনটি ফলের নাম ইংরেজীতে লিখ।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1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0" y="118501"/>
            <a:ext cx="1680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391870"/>
              </p:ext>
            </p:extLst>
          </p:nvPr>
        </p:nvGraphicFramePr>
        <p:xfrm>
          <a:off x="255493" y="887504"/>
          <a:ext cx="11631708" cy="578223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877236"/>
                <a:gridCol w="3877236"/>
                <a:gridCol w="3877236"/>
              </a:tblGrid>
              <a:tr h="1445559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ফল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বাংলায়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ইংরেজীতে</a:t>
                      </a:r>
                      <a:r>
                        <a:rPr lang="bn-IN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445559"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445559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1445559"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9" y="2599486"/>
            <a:ext cx="1611464" cy="10043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6" y="3999940"/>
            <a:ext cx="1903879" cy="10716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9" y="5467677"/>
            <a:ext cx="1816846" cy="10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34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5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8858" y="199184"/>
            <a:ext cx="198932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4" y="995081"/>
            <a:ext cx="3976353" cy="2238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5" y="3449168"/>
            <a:ext cx="3976353" cy="2238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08" y="794762"/>
            <a:ext cx="3250464" cy="24392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809" y="3234018"/>
            <a:ext cx="3250464" cy="27499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53885" y="2793097"/>
            <a:ext cx="2164976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ইংরেজীতে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800" b="1" dirty="0" smtClean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7852"/>
            <a:ext cx="11963400" cy="60729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5220" y="2458290"/>
            <a:ext cx="7788368" cy="156966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bn-IN" sz="9600" dirty="0" smtClean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9600" dirty="0" smtClean="0">
                <a:ln w="76200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9600" dirty="0" smtClean="0">
                <a:ln w="7620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600" dirty="0" smtClean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9600" dirty="0" smtClean="0">
                <a:ln w="762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 smtClean="0">
                <a:ln w="76200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600" dirty="0" smtClean="0">
                <a:ln w="76200"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600" dirty="0" smtClean="0">
                <a:ln w="76200">
                  <a:solidFill>
                    <a:schemeClr val="tx1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9600" dirty="0" smtClean="0">
                <a:ln w="76200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9600" dirty="0" smtClean="0">
                <a:ln w="762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n w="762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31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03"/>
          <a:stretch/>
        </p:blipFill>
        <p:spPr>
          <a:xfrm>
            <a:off x="219885" y="740229"/>
            <a:ext cx="12009537" cy="5936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7133" y="8709"/>
            <a:ext cx="6035040" cy="731520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4800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8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800" dirty="0" smtClean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8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4254" y="1510008"/>
            <a:ext cx="4493079" cy="4491993"/>
            <a:chOff x="274254" y="1510008"/>
            <a:chExt cx="4493079" cy="4491993"/>
          </a:xfrm>
        </p:grpSpPr>
        <p:sp>
          <p:nvSpPr>
            <p:cNvPr id="3" name="TextBox 2"/>
            <p:cNvSpPr txBox="1"/>
            <p:nvPr/>
          </p:nvSpPr>
          <p:spPr>
            <a:xfrm>
              <a:off x="274254" y="3262790"/>
              <a:ext cx="4493079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মোঃ আব্দুল আলীম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সহকারি শিক্ষক 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বি,এস-সি,বি,এড</a:t>
              </a:r>
              <a:r>
                <a:rPr lang="en-US" sz="2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আইডি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01080270781</a:t>
              </a:r>
              <a:endParaRPr lang="bn-BD" sz="2800" dirty="0" smtClean="0">
                <a:latin typeface="Times New Roman" panose="02020603050405020304" pitchFamily="18" charset="0"/>
                <a:cs typeface="NikoshBAN" panose="02000000000000000000" pitchFamily="2" charset="0"/>
              </a:endParaRP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কল্যাণপুর রওশনীয়া দাখিল মাদরাসা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বেলকুচি, সিরাজগঞ্জ </a:t>
              </a:r>
            </a:p>
            <a:p>
              <a:r>
                <a:rPr lang="bn-BD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মোবাইল-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01717012389</a:t>
              </a:r>
              <a:endParaRPr lang="en-GB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133" y="1510008"/>
              <a:ext cx="1524000" cy="152400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6528583" y="1828596"/>
            <a:ext cx="4943801" cy="4173405"/>
            <a:chOff x="6688610" y="1901875"/>
            <a:chExt cx="4943801" cy="4173405"/>
          </a:xfrm>
        </p:grpSpPr>
        <p:sp>
          <p:nvSpPr>
            <p:cNvPr id="6" name="TextBox 5"/>
            <p:cNvSpPr txBox="1"/>
            <p:nvPr/>
          </p:nvSpPr>
          <p:spPr>
            <a:xfrm>
              <a:off x="6688610" y="3028292"/>
              <a:ext cx="494380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bn-IN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 দ্বিতীয় </a:t>
              </a:r>
              <a:endPara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IN" sz="32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 </a:t>
              </a:r>
              <a:r>
                <a:rPr lang="bn-IN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বিভিন্নরকম </a:t>
              </a:r>
              <a:r>
                <a:rPr lang="bn-IN" sz="320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ফলের বাংলা ও ইংরেজী নাম</a:t>
              </a:r>
              <a:endParaRPr lang="bn-IN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2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সময়-৫০ মিনিট</a:t>
              </a:r>
              <a:endParaRPr lang="en-US" sz="3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2"/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অধ্যায়-২ </a:t>
              </a:r>
              <a:endParaRPr lang="bn-BD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2"/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তারিখ-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/০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২2</a:t>
              </a:r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খ্রিঃ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444" y="1901875"/>
              <a:ext cx="1229895" cy="1547687"/>
            </a:xfrm>
            <a:prstGeom prst="rect">
              <a:avLst/>
            </a:prstGeom>
          </p:spPr>
        </p:pic>
      </p:grpSp>
      <p:cxnSp>
        <p:nvCxnSpPr>
          <p:cNvPr id="8" name="Straight Connector 7"/>
          <p:cNvCxnSpPr/>
          <p:nvPr/>
        </p:nvCxnSpPr>
        <p:spPr>
          <a:xfrm flipH="1">
            <a:off x="5698299" y="1637731"/>
            <a:ext cx="59345" cy="425445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564973" y="1901875"/>
            <a:ext cx="59345" cy="3529934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831624" y="1901875"/>
            <a:ext cx="50402" cy="3529934"/>
          </a:xfrm>
          <a:prstGeom prst="line">
            <a:avLst/>
          </a:prstGeom>
          <a:ln w="5715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12139" y="630781"/>
            <a:ext cx="2505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78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52800" y="348343"/>
            <a:ext cx="362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নাম বলি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0" y="933117"/>
            <a:ext cx="3156860" cy="3098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96" y="1450846"/>
            <a:ext cx="4143493" cy="23228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85" y="1107290"/>
            <a:ext cx="2964111" cy="29247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1142" y="4934857"/>
            <a:ext cx="121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আপেল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6583" y="4934857"/>
            <a:ext cx="121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59110" y="4804229"/>
            <a:ext cx="171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কমলা লেবু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14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348343"/>
            <a:ext cx="362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ছবিগুলোর নাম বলি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84" y="1158602"/>
            <a:ext cx="3664631" cy="24434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7" t="27874" r="9338" b="16896"/>
          <a:stretch/>
        </p:blipFill>
        <p:spPr>
          <a:xfrm>
            <a:off x="574085" y="1596571"/>
            <a:ext cx="2778715" cy="20055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4"/>
          <a:stretch/>
        </p:blipFill>
        <p:spPr>
          <a:xfrm>
            <a:off x="8331200" y="1158603"/>
            <a:ext cx="3512458" cy="2443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4057" y="4731657"/>
            <a:ext cx="121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তরমুজ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67086" y="4731657"/>
            <a:ext cx="121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87430" y="4775200"/>
            <a:ext cx="82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40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4" y="169862"/>
            <a:ext cx="11960225" cy="645691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451429" y="275772"/>
            <a:ext cx="9114972" cy="3251199"/>
            <a:chOff x="1451429" y="275772"/>
            <a:chExt cx="9114972" cy="3251199"/>
          </a:xfrm>
        </p:grpSpPr>
        <p:sp>
          <p:nvSpPr>
            <p:cNvPr id="3" name="Rectangle 2"/>
            <p:cNvSpPr/>
            <p:nvPr/>
          </p:nvSpPr>
          <p:spPr>
            <a:xfrm>
              <a:off x="1451429" y="275772"/>
              <a:ext cx="9114972" cy="972458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tx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শিখবো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বিভিন্নরকম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ফলের</a:t>
              </a:r>
              <a:r>
                <a:rPr lang="en-US" sz="4000" dirty="0" smtClean="0">
                  <a:solidFill>
                    <a:schemeClr val="tx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chemeClr val="tx1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endParaRPr lang="en-US" sz="4000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4862286" y="1248230"/>
              <a:ext cx="1349600" cy="215008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211886" y="1248230"/>
              <a:ext cx="1683885" cy="215008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4688114" y="3265714"/>
              <a:ext cx="290286" cy="2612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750628" y="3265713"/>
              <a:ext cx="290286" cy="2612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6293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97189" y="443753"/>
            <a:ext cx="180190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247" y="2407023"/>
            <a:ext cx="64276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বিভিন্নরকমের ফল চিনতে পারবে।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বিভিন্নরকম ফলের নাম বাংলায় বলতে পারবে।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বিভিন্নরকম ফলের নাম ইংরেজীতে বলতে পারবে।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6235" y="1816567"/>
            <a:ext cx="2460811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শিক্ষার্থী-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6" y="2510096"/>
            <a:ext cx="597332" cy="4482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69" y="3025590"/>
            <a:ext cx="597332" cy="448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69" y="3415592"/>
            <a:ext cx="597332" cy="44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0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05" y="604510"/>
            <a:ext cx="7936508" cy="5079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1738" y="342900"/>
            <a:ext cx="574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8581">
            <a:off x="1462431" y="2295782"/>
            <a:ext cx="4309719" cy="3116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15489" y="3313679"/>
            <a:ext cx="104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আপেল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66821" y="3926682"/>
            <a:ext cx="217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ইংরেজীতে বলে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66821" y="4678829"/>
            <a:ext cx="217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28575">
                  <a:solidFill>
                    <a:schemeClr val="tx1"/>
                  </a:solidFill>
                </a:ln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APPLE</a:t>
            </a:r>
            <a:endParaRPr lang="en-US" sz="2800" dirty="0">
              <a:ln w="28575">
                <a:solidFill>
                  <a:schemeClr val="tx1"/>
                </a:solidFill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77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4.58333E-6 -0.12732 C -4.58333E-6 -0.1845 0.1487 -0.25463 0.26941 -0.25463 L 0.53894 -0.25463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0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1738" y="342900"/>
            <a:ext cx="574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97" b="905"/>
          <a:stretch/>
        </p:blipFill>
        <p:spPr>
          <a:xfrm>
            <a:off x="242889" y="866120"/>
            <a:ext cx="8243886" cy="5663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7" t="9860" r="12609" b="1346"/>
          <a:stretch/>
        </p:blipFill>
        <p:spPr>
          <a:xfrm>
            <a:off x="2286000" y="866120"/>
            <a:ext cx="6115050" cy="4171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09733" y="2952095"/>
            <a:ext cx="100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66821" y="3839602"/>
            <a:ext cx="217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ইংরেজীতে বলে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58310" y="4776460"/>
            <a:ext cx="2171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n w="28575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2800" dirty="0" smtClean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</a:t>
            </a:r>
            <a:r>
              <a:rPr lang="en-US" sz="2800" b="1" dirty="0" smtClean="0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</a:t>
            </a:r>
            <a:endParaRPr lang="en-US" sz="2800" b="1" dirty="0">
              <a:ln w="28575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50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27188 0.15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7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</p:bldLst>
  </p:timing>
</p:sld>
</file>

<file path=ppt/theme/theme1.xml><?xml version="1.0" encoding="utf-8"?>
<a:theme xmlns:a="http://schemas.openxmlformats.org/drawingml/2006/main" name="Custom Design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2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217</Words>
  <Application>Microsoft Office PowerPoint</Application>
  <PresentationFormat>Widescreen</PresentationFormat>
  <Paragraphs>72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NikoshBAN</vt:lpstr>
      <vt:lpstr>Times New Roman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B.Sc</dc:creator>
  <cp:lastModifiedBy>B.Sc</cp:lastModifiedBy>
  <cp:revision>66</cp:revision>
  <dcterms:created xsi:type="dcterms:W3CDTF">2022-02-22T14:28:56Z</dcterms:created>
  <dcterms:modified xsi:type="dcterms:W3CDTF">2022-02-25T05:40:43Z</dcterms:modified>
</cp:coreProperties>
</file>