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8"/>
  </p:notesMasterIdLst>
  <p:sldIdLst>
    <p:sldId id="269" r:id="rId2"/>
    <p:sldId id="270" r:id="rId3"/>
    <p:sldId id="271" r:id="rId4"/>
    <p:sldId id="272" r:id="rId5"/>
    <p:sldId id="273" r:id="rId6"/>
    <p:sldId id="259" r:id="rId7"/>
    <p:sldId id="274" r:id="rId8"/>
    <p:sldId id="261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6833" autoAdjust="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A475D-1D75-4F4D-859F-4E6BDDBE795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7CDB-C64B-4D38-9DC1-F0B9C446C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991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860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37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915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57CDB-C64B-4D38-9DC1-F0B9C446C6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31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2300" y="5478990"/>
            <a:ext cx="2808211" cy="2234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pPr/>
              <a:t>শুক্রবার, 25 ফেব্রুয়ারী, 2022</a:t>
            </a:fld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15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sz="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6700" y="3629561"/>
            <a:ext cx="62633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4517" t="27613" r="4112" b="28551"/>
          <a:stretch/>
        </p:blipFill>
        <p:spPr>
          <a:xfrm>
            <a:off x="1110397" y="1960800"/>
            <a:ext cx="6420210" cy="1239600"/>
          </a:xfrm>
          <a:prstGeom prst="flowChartTerminator">
            <a:avLst/>
          </a:prstGeom>
        </p:spPr>
      </p:pic>
      <p:pic>
        <p:nvPicPr>
          <p:cNvPr id="8" name="Picture 7" descr="R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52400"/>
            <a:ext cx="2179320" cy="144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4618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81481E-6 L 3.33333E-6 -0.07222 " pathEditMode="relative" rAng="0" ptsTypes="AA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184665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</a:rPr>
              <a:t>অর্থ</a:t>
            </a:r>
            <a:r>
              <a:rPr lang="en-US" sz="2400" dirty="0" smtClean="0">
                <a:solidFill>
                  <a:srgbClr val="00B050"/>
                </a:solidFill>
              </a:rPr>
              <a:t>: </a:t>
            </a:r>
            <a:r>
              <a:rPr lang="bn-IN" sz="2400" dirty="0" smtClean="0">
                <a:solidFill>
                  <a:srgbClr val="00B050"/>
                </a:solidFill>
              </a:rPr>
              <a:t> 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bn-IN" sz="2400" dirty="0" smtClean="0">
                <a:solidFill>
                  <a:srgbClr val="00B0F0"/>
                </a:solidFill>
              </a:rPr>
              <a:t>"</a:t>
            </a:r>
            <a:r>
              <a:rPr lang="bn-IN" sz="2400" dirty="0">
                <a:solidFill>
                  <a:srgbClr val="00B0F0"/>
                </a:solidFill>
              </a:rPr>
              <a:t>কোন মুসলমান যদি বৃক্ষ রোপণ করে কিংবা কোন ফসল আবাদ করে, এরপর তা থেকে কোনো পাখি</a:t>
            </a:r>
            <a:r>
              <a:rPr lang="bn-IN" sz="2400" dirty="0" smtClean="0">
                <a:solidFill>
                  <a:srgbClr val="00B0F0"/>
                </a:solidFill>
              </a:rPr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bn-IN" sz="2400" dirty="0" smtClean="0">
                <a:solidFill>
                  <a:srgbClr val="00B0F0"/>
                </a:solidFill>
              </a:rPr>
              <a:t>মানুষ </a:t>
            </a:r>
            <a:r>
              <a:rPr lang="bn-IN" sz="2400" dirty="0">
                <a:solidFill>
                  <a:srgbClr val="00B0F0"/>
                </a:solidFill>
              </a:rPr>
              <a:t>বা চতুষ্পদ জন্তু ভক্ষন করে</a:t>
            </a:r>
            <a:r>
              <a:rPr lang="bn-IN" sz="2400" dirty="0" smtClean="0">
                <a:solidFill>
                  <a:srgbClr val="00B0F0"/>
                </a:solidFill>
              </a:rPr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bn-IN" sz="2400" dirty="0" smtClean="0">
                <a:solidFill>
                  <a:srgbClr val="00B0F0"/>
                </a:solidFill>
              </a:rPr>
              <a:t>তবে </a:t>
            </a:r>
            <a:r>
              <a:rPr lang="bn-IN" sz="2400" dirty="0">
                <a:solidFill>
                  <a:srgbClr val="00B0F0"/>
                </a:solidFill>
              </a:rPr>
              <a:t>তা তার জন্য সদকা হিসেবে গণ্য হবে।" </a:t>
            </a:r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bn-IN" dirty="0" smtClean="0"/>
              <a:t>(</a:t>
            </a:r>
            <a:r>
              <a:rPr lang="bn-IN" dirty="0"/>
              <a:t>বুখারি ও মুস্‌লিম) </a:t>
            </a:r>
            <a:endParaRPr lang="en-US" dirty="0"/>
          </a:p>
        </p:txBody>
      </p:sp>
      <p:pic>
        <p:nvPicPr>
          <p:cNvPr id="5122" name="Picture 2" descr="বৈশ্বিক জলবায়ু পরিবর্তন ঠেকাতে গাছ লাগানোর উপর বেশি গুরুত্ব দিতে হব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58200" cy="3475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31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629400" cy="2819400"/>
          </a:xfrm>
          <a:prstGeom prst="rect">
            <a:avLst/>
          </a:prstGeom>
        </p:spPr>
      </p:pic>
      <p:pic>
        <p:nvPicPr>
          <p:cNvPr id="7" name="Picture 6" descr="...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52800"/>
            <a:ext cx="66294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57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143000"/>
            <a:ext cx="8077200" cy="424731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বৃক্ষরোপণে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4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jj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352800" cy="3733800"/>
          </a:xfrm>
          <a:prstGeom prst="rect">
            <a:avLst/>
          </a:prstGeom>
        </p:spPr>
      </p:pic>
      <p:pic>
        <p:nvPicPr>
          <p:cNvPr id="5" name="Picture 4" descr="bjn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35814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0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4925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20724"/>
            <a:ext cx="469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হাদিসটির অনুবাদ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nnn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09600"/>
            <a:ext cx="31242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4495800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47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1981200" y="1295400"/>
            <a:ext cx="4876800" cy="28925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</a:rPr>
              <a:t>ধন্যবাদ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133600" y="1447800"/>
            <a:ext cx="5638800" cy="4038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</a:rPr>
              <a:t>আল্লাহ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হাফেজ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0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534400" cy="5943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9145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2365" y="2286001"/>
            <a:ext cx="5235195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মুহাঃ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আব্দুল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বাছেত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সহঃ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ইসলাম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শিক্ষা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শাজাহানপুর,বগুড়া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01719307484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762000"/>
            <a:ext cx="2914595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800" b="1" dirty="0" err="1" smtClean="0"/>
              <a:t>পরিচিতি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13535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64" y="391733"/>
            <a:ext cx="1403528" cy="80399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1733"/>
            <a:ext cx="1447800" cy="8039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05000" y="1143000"/>
            <a:ext cx="51054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ইসলাম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শিক্ষা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শ্রেণিঃ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নবম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দ্বিতীয়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পাঠঃপনেরো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তারিখঃ২৫/০২/২০২২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6537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220101_115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80617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6294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3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7657" y="1910868"/>
            <a:ext cx="5086350" cy="1295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তীয়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IN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 নং ৪ </a:t>
            </a:r>
          </a:p>
          <a:p>
            <a:pPr algn="ctr"/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(বৃক্ষরোপণ সম্পর্কিত হাদিস)</a:t>
            </a: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7657" y="547686"/>
            <a:ext cx="5075618" cy="12049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jio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05200"/>
            <a:ext cx="2895600" cy="3048000"/>
          </a:xfrm>
          <a:prstGeom prst="rect">
            <a:avLst/>
          </a:prstGeom>
        </p:spPr>
      </p:pic>
      <p:pic>
        <p:nvPicPr>
          <p:cNvPr id="12" name="Picture 11" descr="n,,j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505200"/>
            <a:ext cx="30480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552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5905148"/>
              </p:ext>
            </p:extLst>
          </p:nvPr>
        </p:nvGraphicFramePr>
        <p:xfrm>
          <a:off x="838200" y="617930"/>
          <a:ext cx="7696200" cy="5431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96200"/>
              </a:tblGrid>
              <a:tr h="15247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             </a:t>
                      </a:r>
                      <a:r>
                        <a:rPr lang="bn-IN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শিখনফল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</a:p>
                    <a:p>
                      <a:pPr algn="l"/>
                      <a:endParaRPr lang="en-US" sz="3200" b="1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শেষে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শিক্ষার্থীরা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.. . 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27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bn-IN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টির অনুবাদ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বর্ণনা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32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27706"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bn-IN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 ব্যাখ্যা করতে পারবে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221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bn-IN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টির বিষয়বস্তু বিশ্লেষণ করতে পারবে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3200" baseline="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হাদিস অনুযায়ী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কৃষিকাজে উৎসাহিত হবে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36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877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72440"/>
            <a:ext cx="8686800" cy="21236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</a:rPr>
              <a:t>হাদিস</a:t>
            </a:r>
            <a:r>
              <a:rPr lang="en-US" sz="2800" dirty="0" smtClean="0">
                <a:solidFill>
                  <a:srgbClr val="00B0F0"/>
                </a:solidFill>
              </a:rPr>
              <a:t>: </a:t>
            </a:r>
          </a:p>
          <a:p>
            <a:r>
              <a:rPr lang="bn-IN" sz="2800" dirty="0" smtClean="0">
                <a:solidFill>
                  <a:srgbClr val="00B050"/>
                </a:solidFill>
              </a:rPr>
              <a:t>"</a:t>
            </a:r>
            <a:r>
              <a:rPr lang="bn-IN" sz="2800" dirty="0">
                <a:solidFill>
                  <a:srgbClr val="00B050"/>
                </a:solidFill>
              </a:rPr>
              <a:t>মা মিম্‌ মুস্‌লিমিন ইয়াগ্‌রিছু গরছান আও ইয়াঝ্‌রাউ ঝার্‌য়ান ফাইয়াকুলু মিন্‌হু তইরান আও ইন্‌সানুন আও বাহিমাতুন ইল্লা কানা লাহু বিহি ছদাক্বাহ্‌।" 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bn-IN" sz="2000" dirty="0" smtClean="0">
                <a:solidFill>
                  <a:srgbClr val="7030A0"/>
                </a:solidFill>
              </a:rPr>
              <a:t>(</a:t>
            </a:r>
            <a:r>
              <a:rPr lang="bn-IN" sz="2000" dirty="0">
                <a:solidFill>
                  <a:srgbClr val="7030A0"/>
                </a:solidFill>
              </a:rPr>
              <a:t>বুখারি ও মুস্‌লিম</a:t>
            </a:r>
            <a:r>
              <a:rPr lang="bn-IN" sz="2000" dirty="0" smtClean="0">
                <a:solidFill>
                  <a:srgbClr val="7030A0"/>
                </a:solidFill>
              </a:rPr>
              <a:t>)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 descr="bnnn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81300"/>
            <a:ext cx="8534400" cy="3695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5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234</Words>
  <Application>Microsoft Office PowerPoint</Application>
  <PresentationFormat>On-screen Show (4:3)</PresentationFormat>
  <Paragraphs>55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 Islam</dc:creator>
  <cp:lastModifiedBy>ASUS</cp:lastModifiedBy>
  <cp:revision>72</cp:revision>
  <dcterms:created xsi:type="dcterms:W3CDTF">2006-08-16T00:00:00Z</dcterms:created>
  <dcterms:modified xsi:type="dcterms:W3CDTF">2022-02-25T17:29:18Z</dcterms:modified>
</cp:coreProperties>
</file>