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5DEDC-65C8-43AF-87EF-C164D7FFB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CCDFAA-30B9-4329-96E9-E974BC888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3DF61-E09A-44AE-BA59-D1598746A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CCBF2-A278-47C0-A30F-60C6DE23A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C4C12-201A-44BC-95D8-B324A4ADA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9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D7692-2FA3-4F4D-B9E7-5207111E6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92B56D-B8E0-481A-B0A4-0AF540D10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52477-463D-4DF2-BA75-4BA1B5A5E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8659E-90F8-43CC-BA02-EDEAB9A17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D1458-51F2-4F9E-80BA-7940C3B6D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2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A0001A-884C-4B25-B6FA-3D67FF9D3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DDA543-477C-4CD3-BFC8-AA078E9E3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30E93-1730-4AA0-AE47-7E310D012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245F0-81CC-48A0-95E6-D7304265A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080AA-D615-463F-AF39-2BE7217D0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6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5505-79B6-459A-90FB-2D3053A48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F95B3-0C0B-486E-A8E0-46A9931E8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8404F-E818-4CAB-843F-11C86401C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2DFB6-CC53-488D-9752-BE46E2C28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33F1A-599E-4930-9A4F-FC1F2B652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3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6562F-C59A-4857-B02B-C4277D291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4ADFF-0787-43C3-ADAD-59C0DAF76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52311-C657-4267-9CB7-192AC481F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1FA9B-F404-4C05-B2AA-6CAA3D6F1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19C6E-D2F6-4F1D-AE1A-51E451BB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0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1F777-1D94-458E-9249-15CB2F877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1A961-6A13-4DBE-94A8-BD57B1B55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FFD49F-CD03-475A-B0F2-A99F9ADDC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77D47-65F8-4F70-BE61-69FC143F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26DD2-FC92-4C1C-8D44-4ECF291E8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9E575-29BF-42AF-90B3-97ED813B9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9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93FB8-87D4-4984-BB0A-84F074F47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CA748-3038-4C3C-B875-FEA49B970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A4B43-224A-4616-9FF5-FD8BCB654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174F8-45DE-4983-9800-5B0233BC52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EF1B4A-49AD-4077-8387-9B02BF87F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5DED16-9557-4740-A6BE-7655FB52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670241-06F1-43F0-90AC-708C68404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90FDF5-62D7-4737-840A-D736E2CB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0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E2EA1-A4C9-4AAF-9615-E57BE113F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9D61DD-D0C6-442C-8B6D-D7A7A31F5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274BE8-8CCC-451D-AD08-6E36A067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4F90A9-2A0A-4C16-8418-C6E15EFFE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2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DE1D0B-8AC3-4E1E-B4EE-2EFEFE55C8FD}"/>
              </a:ext>
            </a:extLst>
          </p:cNvPr>
          <p:cNvSpPr txBox="1"/>
          <p:nvPr userDrawn="1"/>
        </p:nvSpPr>
        <p:spPr>
          <a:xfrm>
            <a:off x="9367316" y="6550223"/>
            <a:ext cx="2824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/>
              <a:t>Design: Farid Hossan-01711303270</a:t>
            </a:r>
          </a:p>
        </p:txBody>
      </p:sp>
    </p:spTree>
    <p:extLst>
      <p:ext uri="{BB962C8B-B14F-4D97-AF65-F5344CB8AC3E}">
        <p14:creationId xmlns:p14="http://schemas.microsoft.com/office/powerpoint/2010/main" val="138194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5FE15-0B2E-4566-B8B1-4131D59D2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9818A-1C2A-4222-B671-056F37ED3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E8113A-0F41-4B40-8D9B-465B9EC86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1945F-7330-444A-908E-C2133EC94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D2538-B32F-4257-8DE3-EB1FAA68D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DF810-DBC4-4F10-AC57-4767AB8F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7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20480-01C8-4DB7-9E73-4709F113C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1768D9-75DC-42CD-A573-88AFB1F0E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5ED75-511A-47AF-8D4E-0A659CDD9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A4FC7-2777-4201-8436-2B79C270D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A0B2D-A471-43C2-A975-8293BEB80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F0E14-C0AD-4D1D-A7E6-6C1A28638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4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D04DC1-35D8-4CA6-8D5C-0DF2755B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E926B-BAB1-4C73-9FF9-E6FCC9DD5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C4F17-05B7-455E-BC19-5CA464008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F8A3D-A277-40C5-B6D7-C21321CDB7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F1286-71D5-4586-9C83-85C9A1AE5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7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aper-plane-paper-dart-149424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ngimg.com/download/21755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592FA1-1857-4BFB-BD3B-201B504876B1}"/>
              </a:ext>
            </a:extLst>
          </p:cNvPr>
          <p:cNvSpPr/>
          <p:nvPr/>
        </p:nvSpPr>
        <p:spPr>
          <a:xfrm rot="-2700000">
            <a:off x="0" y="0"/>
            <a:ext cx="4864608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F07E10-6D69-4438-BA02-43A37E349041}"/>
              </a:ext>
            </a:extLst>
          </p:cNvPr>
          <p:cNvSpPr/>
          <p:nvPr/>
        </p:nvSpPr>
        <p:spPr>
          <a:xfrm rot="2700000">
            <a:off x="7327392" y="0"/>
            <a:ext cx="4864608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888C0-558C-424C-B77A-585DF5F1C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075" y="0"/>
            <a:ext cx="4861850" cy="6858000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9614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EF5A0B-99BA-4780-A0C4-A4C41B805B9D}"/>
              </a:ext>
            </a:extLst>
          </p:cNvPr>
          <p:cNvSpPr txBox="1"/>
          <p:nvPr/>
        </p:nvSpPr>
        <p:spPr>
          <a:xfrm>
            <a:off x="516834" y="2244060"/>
            <a:ext cx="111583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আইডিয়া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: ১.৩</a:t>
            </a: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</a:t>
            </a:r>
            <a:r>
              <a:rPr lang="as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ম: </a:t>
            </a:r>
            <a:r>
              <a:rPr lang="as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এ</a:t>
            </a:r>
            <a:r>
              <a:rPr lang="as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োপ্লেন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334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6F36B2-E4C1-42FF-B6BB-0A504775C623}"/>
              </a:ext>
            </a:extLst>
          </p:cNvPr>
          <p:cNvSpPr txBox="1"/>
          <p:nvPr/>
        </p:nvSpPr>
        <p:spPr>
          <a:xfrm>
            <a:off x="516834" y="5499652"/>
            <a:ext cx="11158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াঁজ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াঝ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BF78B0-EFC3-4973-AE1A-621FE97A46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91"/>
          <a:stretch/>
        </p:blipFill>
        <p:spPr>
          <a:xfrm>
            <a:off x="592842" y="470452"/>
            <a:ext cx="3287844" cy="5029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95784DC-58F8-47E8-B44A-E3AA273642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1" r="1552"/>
          <a:stretch/>
        </p:blipFill>
        <p:spPr>
          <a:xfrm>
            <a:off x="8473788" y="470452"/>
            <a:ext cx="3125371" cy="5029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E521385-40A1-48E2-8D01-F369674FB3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5" r="41590"/>
          <a:stretch/>
        </p:blipFill>
        <p:spPr>
          <a:xfrm>
            <a:off x="5305040" y="470452"/>
            <a:ext cx="1744394" cy="5029200"/>
          </a:xfrm>
          <a:prstGeom prst="rect">
            <a:avLst/>
          </a:prstGeom>
        </p:spPr>
      </p:pic>
      <p:sp>
        <p:nvSpPr>
          <p:cNvPr id="25" name="Arrow: Right 24">
            <a:extLst>
              <a:ext uri="{FF2B5EF4-FFF2-40B4-BE49-F238E27FC236}">
                <a16:creationId xmlns:a16="http://schemas.microsoft.com/office/drawing/2014/main" id="{37C7E4C3-C6E0-4A46-8DD6-53F4E1B1D9B6}"/>
              </a:ext>
            </a:extLst>
          </p:cNvPr>
          <p:cNvSpPr/>
          <p:nvPr/>
        </p:nvSpPr>
        <p:spPr>
          <a:xfrm>
            <a:off x="4155684" y="2500420"/>
            <a:ext cx="978408" cy="484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F7A4CC38-D7EC-43A9-9DDC-5FDD75A8554D}"/>
              </a:ext>
            </a:extLst>
          </p:cNvPr>
          <p:cNvSpPr/>
          <p:nvPr/>
        </p:nvSpPr>
        <p:spPr>
          <a:xfrm>
            <a:off x="7220382" y="2500420"/>
            <a:ext cx="978408" cy="484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3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6F36B2-E4C1-42FF-B6BB-0A504775C623}"/>
              </a:ext>
            </a:extLst>
          </p:cNvPr>
          <p:cNvSpPr txBox="1"/>
          <p:nvPr/>
        </p:nvSpPr>
        <p:spPr>
          <a:xfrm>
            <a:off x="516834" y="5499652"/>
            <a:ext cx="11158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মাঝখানের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াঁজ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অংশটিও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DC050D-91DF-446C-914C-5B64C22A14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08"/>
          <a:stretch/>
        </p:blipFill>
        <p:spPr>
          <a:xfrm>
            <a:off x="398712" y="682486"/>
            <a:ext cx="2357740" cy="443285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CEE51A2-ABC0-4044-9E4F-81FC55634C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5" r="53256"/>
          <a:stretch/>
        </p:blipFill>
        <p:spPr>
          <a:xfrm>
            <a:off x="3498574" y="682486"/>
            <a:ext cx="2226365" cy="443285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F4FB708-B061-4789-AC15-49C5D6729B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7" r="27204"/>
          <a:stretch/>
        </p:blipFill>
        <p:spPr>
          <a:xfrm>
            <a:off x="6467060" y="682486"/>
            <a:ext cx="2226365" cy="443285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4EB7B03-FE7D-4782-8FA6-29084892EA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8"/>
          <a:stretch/>
        </p:blipFill>
        <p:spPr>
          <a:xfrm>
            <a:off x="9435546" y="682486"/>
            <a:ext cx="2357742" cy="4432854"/>
          </a:xfrm>
          <a:prstGeom prst="rect">
            <a:avLst/>
          </a:prstGeom>
        </p:spPr>
      </p:pic>
      <p:sp>
        <p:nvSpPr>
          <p:cNvPr id="36" name="Arrow: Right 35">
            <a:extLst>
              <a:ext uri="{FF2B5EF4-FFF2-40B4-BE49-F238E27FC236}">
                <a16:creationId xmlns:a16="http://schemas.microsoft.com/office/drawing/2014/main" id="{0E062805-6118-488B-AA34-EA35DA730117}"/>
              </a:ext>
            </a:extLst>
          </p:cNvPr>
          <p:cNvSpPr/>
          <p:nvPr/>
        </p:nvSpPr>
        <p:spPr>
          <a:xfrm>
            <a:off x="2853192" y="2904147"/>
            <a:ext cx="548640" cy="484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A669331E-C318-4FAB-830F-DF7987B6CB66}"/>
              </a:ext>
            </a:extLst>
          </p:cNvPr>
          <p:cNvSpPr/>
          <p:nvPr/>
        </p:nvSpPr>
        <p:spPr>
          <a:xfrm>
            <a:off x="5821679" y="2904147"/>
            <a:ext cx="548640" cy="484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A9880DE6-A276-48AE-B3EC-DE931700B99D}"/>
              </a:ext>
            </a:extLst>
          </p:cNvPr>
          <p:cNvSpPr/>
          <p:nvPr/>
        </p:nvSpPr>
        <p:spPr>
          <a:xfrm>
            <a:off x="8790165" y="2904147"/>
            <a:ext cx="548640" cy="484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1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 animBg="1"/>
      <p:bldP spid="37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6F36B2-E4C1-42FF-B6BB-0A504775C623}"/>
              </a:ext>
            </a:extLst>
          </p:cNvPr>
          <p:cNvSpPr txBox="1"/>
          <p:nvPr/>
        </p:nvSpPr>
        <p:spPr>
          <a:xfrm>
            <a:off x="516834" y="5790598"/>
            <a:ext cx="11158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FB8CF8-DDC0-4527-B4EB-696070C001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55"/>
          <a:stretch/>
        </p:blipFill>
        <p:spPr>
          <a:xfrm>
            <a:off x="152400" y="419494"/>
            <a:ext cx="2632364" cy="49359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5701190-A589-4CFE-888C-9A22C72572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1" r="52564"/>
          <a:stretch/>
        </p:blipFill>
        <p:spPr>
          <a:xfrm>
            <a:off x="3560618" y="419494"/>
            <a:ext cx="2230582" cy="49359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E9D892B-E01C-4493-B829-3ADC85F51B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3" r="27273"/>
          <a:stretch/>
        </p:blipFill>
        <p:spPr>
          <a:xfrm>
            <a:off x="6567054" y="419494"/>
            <a:ext cx="2230582" cy="493596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111809D-152E-4ED9-AC30-35CF937B64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5"/>
          <a:stretch/>
        </p:blipFill>
        <p:spPr>
          <a:xfrm>
            <a:off x="9448800" y="419494"/>
            <a:ext cx="2590800" cy="4935965"/>
          </a:xfrm>
          <a:prstGeom prst="rect">
            <a:avLst/>
          </a:prstGeom>
        </p:spPr>
      </p:pic>
      <p:sp>
        <p:nvSpPr>
          <p:cNvPr id="39" name="Arrow: Right 38">
            <a:extLst>
              <a:ext uri="{FF2B5EF4-FFF2-40B4-BE49-F238E27FC236}">
                <a16:creationId xmlns:a16="http://schemas.microsoft.com/office/drawing/2014/main" id="{6A8CBCDA-28E1-46E9-806C-30FCDFCA7358}"/>
              </a:ext>
            </a:extLst>
          </p:cNvPr>
          <p:cNvSpPr/>
          <p:nvPr/>
        </p:nvSpPr>
        <p:spPr>
          <a:xfrm>
            <a:off x="2853192" y="2904147"/>
            <a:ext cx="548640" cy="484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D363407C-D957-4EF8-95A2-2CDD37CA0B20}"/>
              </a:ext>
            </a:extLst>
          </p:cNvPr>
          <p:cNvSpPr/>
          <p:nvPr/>
        </p:nvSpPr>
        <p:spPr>
          <a:xfrm>
            <a:off x="5949986" y="2904147"/>
            <a:ext cx="548640" cy="484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819FA733-3F68-47D5-82E2-233338633AF4}"/>
              </a:ext>
            </a:extLst>
          </p:cNvPr>
          <p:cNvSpPr/>
          <p:nvPr/>
        </p:nvSpPr>
        <p:spPr>
          <a:xfrm>
            <a:off x="8917630" y="2904147"/>
            <a:ext cx="548640" cy="484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9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 animBg="1"/>
      <p:bldP spid="41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12B0A0-B527-4E5B-933E-5E5864ECD6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16"/>
          <a:stretch/>
        </p:blipFill>
        <p:spPr>
          <a:xfrm>
            <a:off x="152400" y="377863"/>
            <a:ext cx="3088722" cy="55371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6F36B2-E4C1-42FF-B6BB-0A504775C623}"/>
              </a:ext>
            </a:extLst>
          </p:cNvPr>
          <p:cNvSpPr txBox="1"/>
          <p:nvPr/>
        </p:nvSpPr>
        <p:spPr>
          <a:xfrm>
            <a:off x="516834" y="5790598"/>
            <a:ext cx="11158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ভাঁজ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ভাঁজ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6A8CBCDA-28E1-46E9-806C-30FCDFCA7358}"/>
              </a:ext>
            </a:extLst>
          </p:cNvPr>
          <p:cNvSpPr/>
          <p:nvPr/>
        </p:nvSpPr>
        <p:spPr>
          <a:xfrm>
            <a:off x="3241122" y="2904147"/>
            <a:ext cx="548640" cy="484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D363407C-D957-4EF8-95A2-2CDD37CA0B20}"/>
              </a:ext>
            </a:extLst>
          </p:cNvPr>
          <p:cNvSpPr/>
          <p:nvPr/>
        </p:nvSpPr>
        <p:spPr>
          <a:xfrm>
            <a:off x="6337916" y="2904147"/>
            <a:ext cx="548640" cy="484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819FA733-3F68-47D5-82E2-233338633AF4}"/>
              </a:ext>
            </a:extLst>
          </p:cNvPr>
          <p:cNvSpPr/>
          <p:nvPr/>
        </p:nvSpPr>
        <p:spPr>
          <a:xfrm>
            <a:off x="9305560" y="2904147"/>
            <a:ext cx="548640" cy="484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B843F3-F36A-4C1C-8D3B-E278BFCD2F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7" r="49051"/>
          <a:stretch/>
        </p:blipFill>
        <p:spPr>
          <a:xfrm>
            <a:off x="4059382" y="377863"/>
            <a:ext cx="2149384" cy="55371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D4EE46-6E66-4208-830F-84C324A392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7" r="24182"/>
          <a:stretch/>
        </p:blipFill>
        <p:spPr>
          <a:xfrm>
            <a:off x="7015706" y="377863"/>
            <a:ext cx="2149384" cy="55371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6097D8-6EE4-438C-91E0-F3A94090E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97"/>
          <a:stretch/>
        </p:blipFill>
        <p:spPr>
          <a:xfrm>
            <a:off x="9994670" y="377863"/>
            <a:ext cx="2044930" cy="553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7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 animBg="1"/>
      <p:bldP spid="41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6F36B2-E4C1-42FF-B6BB-0A504775C623}"/>
              </a:ext>
            </a:extLst>
          </p:cNvPr>
          <p:cNvSpPr txBox="1"/>
          <p:nvPr/>
        </p:nvSpPr>
        <p:spPr>
          <a:xfrm>
            <a:off x="516834" y="5790598"/>
            <a:ext cx="11158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কাগজটিকে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ধরুন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ভাঁজ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আঙ্গুল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অংশটুকু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ধরুন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ছুড়ে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6A8CBCDA-28E1-46E9-806C-30FCDFCA7358}"/>
              </a:ext>
            </a:extLst>
          </p:cNvPr>
          <p:cNvSpPr/>
          <p:nvPr/>
        </p:nvSpPr>
        <p:spPr>
          <a:xfrm>
            <a:off x="3241122" y="2904147"/>
            <a:ext cx="548640" cy="484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D363407C-D957-4EF8-95A2-2CDD37CA0B20}"/>
              </a:ext>
            </a:extLst>
          </p:cNvPr>
          <p:cNvSpPr/>
          <p:nvPr/>
        </p:nvSpPr>
        <p:spPr>
          <a:xfrm>
            <a:off x="6806401" y="2904147"/>
            <a:ext cx="548640" cy="484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96BAF6-3C98-475D-8BF3-2576E95917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56"/>
          <a:stretch/>
        </p:blipFill>
        <p:spPr>
          <a:xfrm>
            <a:off x="206976" y="236405"/>
            <a:ext cx="2806090" cy="55953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1D3EFB-BA00-4991-976D-043D3D83B8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5" r="46071"/>
          <a:stretch/>
        </p:blipFill>
        <p:spPr>
          <a:xfrm>
            <a:off x="4017818" y="236405"/>
            <a:ext cx="2479964" cy="55953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7B7640D-A585-4F40-84E8-911C9A9EAC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9"/>
          <a:stretch/>
        </p:blipFill>
        <p:spPr>
          <a:xfrm>
            <a:off x="7317367" y="236405"/>
            <a:ext cx="4585855" cy="559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946DDA-91B3-45DF-A6E0-B15055200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9996029" y="4128653"/>
            <a:ext cx="1752626" cy="9602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DE5462-FED6-48B3-9CC6-9375E84C9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10148429" y="4281053"/>
            <a:ext cx="1752626" cy="9602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F503F8-884C-41B5-AA6C-E3F5D89C3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3228108"/>
            <a:ext cx="3629892" cy="362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8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69 -0.05787 L -0.03269 -0.05787 C -0.03308 -0.06389 -0.03308 -0.07014 -0.03386 -0.07616 C -0.03425 -0.07893 -0.03555 -0.08148 -0.0362 -0.08426 C -0.03659 -0.08611 -0.03698 -0.08819 -0.03724 -0.09028 C -0.03933 -0.1162 -0.03646 -0.09375 -0.0418 -0.11458 C -0.04284 -0.11829 -0.0431 -0.12292 -0.04414 -0.12662 L -0.04974 -0.14676 C -0.05222 -0.16805 -0.04896 -0.1456 -0.0543 -0.1669 C -0.05495 -0.16944 -0.05482 -0.17268 -0.05547 -0.175 C -0.05638 -0.17801 -0.05795 -0.18032 -0.05886 -0.1831 C -0.0599 -0.18634 -0.06016 -0.19005 -0.0612 -0.19329 C -0.06289 -0.19884 -0.0668 -0.20949 -0.0668 -0.20949 C -0.06719 -0.21204 -0.06706 -0.21528 -0.06797 -0.21759 C -0.06979 -0.22222 -0.07474 -0.22963 -0.07474 -0.22963 C -0.07591 -0.23773 -0.07565 -0.23819 -0.07826 -0.24583 C -0.07956 -0.25 -0.08177 -0.25347 -0.08282 -0.25787 C -0.08347 -0.26134 -0.08399 -0.26481 -0.08503 -0.26805 C -0.08594 -0.27083 -0.08737 -0.27315 -0.08841 -0.27616 C -0.09011 -0.28055 -0.09141 -0.28542 -0.09297 -0.29028 C -0.09336 -0.29282 -0.09336 -0.29583 -0.09414 -0.29838 C -0.09492 -0.30139 -0.09649 -0.3037 -0.09753 -0.30648 C -0.09831 -0.30833 -0.09909 -0.31042 -0.09974 -0.3125 C -0.10144 -0.31782 -0.10248 -0.32361 -0.1043 -0.3287 C -0.10677 -0.33518 -0.1069 -0.33495 -0.10886 -0.34282 C -0.10977 -0.34606 -0.11042 -0.34954 -0.1112 -0.35278 C -0.11159 -0.35486 -0.11172 -0.35718 -0.11224 -0.3588 C -0.11862 -0.37778 -0.11003 -0.34468 -0.1168 -0.36898 C -0.12084 -0.3831 -0.11276 -0.36574 -0.1237 -0.38518 C -0.12474 -0.38727 -0.12552 -0.39051 -0.12709 -0.3912 C -0.13881 -0.3963 -0.12422 -0.38935 -0.1362 -0.39722 C -0.13763 -0.39815 -0.1392 -0.39861 -0.14076 -0.3993 C -0.14336 -0.40069 -0.14597 -0.40208 -0.1487 -0.40324 C -0.15052 -0.40417 -0.15248 -0.4044 -0.1543 -0.40532 C -0.15664 -0.40648 -0.15886 -0.4081 -0.1612 -0.40949 C -0.16224 -0.41018 -0.16341 -0.41088 -0.16459 -0.41134 C -0.16615 -0.41204 -0.16758 -0.4125 -0.16914 -0.41343 C -0.1711 -0.41458 -0.17279 -0.41667 -0.17474 -0.41759 C -0.17813 -0.41875 -0.18164 -0.41875 -0.18503 -0.41944 C -0.1862 -0.42014 -0.18724 -0.42106 -0.18841 -0.42153 C -0.20209 -0.42708 -0.19623 -0.42407 -0.20782 -0.42755 C -0.21198 -0.4287 -0.21602 -0.43079 -0.22032 -0.43171 C -0.23047 -0.43356 -0.25091 -0.43565 -0.25091 -0.43565 C -0.25391 -0.43704 -0.25951 -0.43958 -0.26237 -0.43958 L -0.43959 -0.43773 C -0.44831 -0.43634 -0.45131 -0.43634 -0.45886 -0.43356 C -0.47045 -0.42963 -0.45899 -0.42917 -0.48282 -0.42546 L -0.49636 -0.42361 C -0.49792 -0.42292 -0.49948 -0.42199 -0.50091 -0.42153 C -0.50521 -0.42014 -0.50834 -0.41991 -0.51237 -0.41759 C -0.5306 -0.40671 -0.50573 -0.41944 -0.5237 -0.41134 C -0.53177 -0.40787 -0.52136 -0.41088 -0.53282 -0.40532 C -0.53503 -0.4044 -0.53737 -0.40393 -0.53959 -0.40324 C -0.54154 -0.40208 -0.54349 -0.40093 -0.54532 -0.3993 C -0.54649 -0.39815 -0.5474 -0.39606 -0.5487 -0.39537 C -0.55534 -0.39074 -0.56237 -0.38727 -0.56914 -0.3831 C -0.57032 -0.38241 -0.57149 -0.38194 -0.57253 -0.38102 C -0.58269 -0.37338 -0.57761 -0.37593 -0.58737 -0.37315 C -0.58841 -0.37106 -0.58933 -0.36829 -0.59076 -0.3669 C -0.59206 -0.36551 -0.59375 -0.36597 -0.59532 -0.36505 C -0.59688 -0.36389 -0.59831 -0.36204 -0.59987 -0.36088 C -0.6017 -0.35949 -0.60365 -0.3581 -0.60547 -0.35694 C -0.60782 -0.35532 -0.61237 -0.35278 -0.61237 -0.35278 C -0.61381 -0.35093 -0.61524 -0.34838 -0.61693 -0.34676 C -0.61862 -0.34491 -0.62071 -0.34421 -0.62253 -0.34282 C -0.62409 -0.34143 -0.62565 -0.34028 -0.62709 -0.33866 C -0.62826 -0.3375 -0.62943 -0.33611 -0.63047 -0.33472 C -0.63203 -0.33264 -0.63334 -0.33009 -0.63503 -0.3287 C -0.63646 -0.32731 -0.63802 -0.32731 -0.63959 -0.32662 C -0.64076 -0.32523 -0.64193 -0.32407 -0.64297 -0.32245 C -0.64492 -0.31991 -0.64662 -0.3169 -0.6487 -0.31435 C -0.65248 -0.30995 -0.65339 -0.31157 -0.65664 -0.30648 C -0.65977 -0.30116 -0.66276 -0.2956 -0.66576 -0.29028 C -0.66654 -0.28889 -0.66732 -0.28773 -0.66797 -0.28611 C -0.66914 -0.28356 -0.67019 -0.28055 -0.67136 -0.27801 C -0.67253 -0.27593 -0.67383 -0.2743 -0.67487 -0.27199 C -0.67631 -0.26898 -0.67982 -0.25787 -0.68047 -0.25579 C -0.68151 -0.25301 -0.68295 -0.25069 -0.68386 -0.24792 C -0.68477 -0.24514 -0.68555 -0.24259 -0.6862 -0.23981 C -0.6875 -0.2338 -0.68763 -0.22685 -0.68959 -0.22153 C -0.69167 -0.21597 -0.69271 -0.21389 -0.69414 -0.20741 C -0.69506 -0.20347 -0.69506 -0.19884 -0.69636 -0.19537 C -0.70078 -0.18356 -0.69701 -0.19491 -0.69987 -0.1831 C -0.70052 -0.18032 -0.70144 -0.17778 -0.70209 -0.175 C -0.70261 -0.17315 -0.70274 -0.17083 -0.70326 -0.16898 C -0.70391 -0.1669 -0.70482 -0.16505 -0.70547 -0.16296 C -0.70651 -0.15579 -0.70729 -0.14977 -0.70899 -0.14282 C -0.71029 -0.13727 -0.71211 -0.13218 -0.71341 -0.12662 C -0.71758 -0.10926 -0.71146 -0.12685 -0.71693 -0.1125 C -0.7194 -0.08981 -0.71706 -0.09792 -0.72149 -0.08611 C -0.72175 -0.08218 -0.72214 -0.07801 -0.72253 -0.07407 C -0.72292 -0.0713 -0.72344 -0.06875 -0.7237 -0.06597 C -0.72422 -0.05995 -0.72422 -0.05393 -0.72487 -0.04792 C -0.725 -0.04583 -0.72565 -0.04375 -0.72591 -0.04167 C -0.72683 -0.03518 -0.72748 -0.02824 -0.72826 -0.02153 C -0.72865 -0.01759 -0.72891 -0.01343 -0.72943 -0.00949 C -0.73008 -0.00393 -0.73112 0.00116 -0.73164 0.00671 C -0.73295 0.02083 -0.73203 0.01505 -0.73399 0.02477 C -0.73555 0.04537 -0.73607 0.05116 -0.73737 0.06921 C -0.73776 0.07546 -0.73802 0.08148 -0.73841 0.0875 C -0.73959 0.10185 -0.74037 0.10301 -0.74193 0.11991 C -0.74232 0.12384 -0.74245 0.12801 -0.74297 0.13195 C -0.74362 0.13611 -0.74466 0.13982 -0.74532 0.14398 C -0.74571 0.14676 -0.74584 0.14954 -0.74649 0.15208 C -0.74701 0.1544 -0.74805 0.15602 -0.7487 0.1581 C -0.75131 0.16736 -0.75091 0.16551 -0.75091 0.17245 L -0.74987 0.16829 " pathEditMode="relative" ptsTypes="AAAAAAAAAAAA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 0.07917 L 0.0082 0.0794 C 0.00781 0.07639 0.00781 0.07361 0.00716 0.07084 C 0.0069 0.06968 0.00573 0.06852 0.00534 0.06713 C 0.00494 0.06644 0.00468 0.06551 0.00455 0.06459 C 0.00286 0.05301 0.00508 0.06297 0.00091 0.05371 C 0.00013 0.05185 -0.00013 0.04977 -0.00104 0.04815 L -0.00534 0.03912 C -0.00729 0.02963 -0.00469 0.03959 -0.00886 0.0301 C -0.00951 0.02894 -0.00938 0.02755 -0.0099 0.02639 C -0.01055 0.02523 -0.01185 0.02408 -0.0125 0.02292 C -0.01341 0.0213 -0.01354 0.01968 -0.01446 0.01829 C -0.01576 0.01574 -0.01875 0.01088 -0.01875 0.01111 C -0.01914 0.00973 -0.01901 0.00834 -0.01966 0.00741 C -0.02123 0.00533 -0.025 0.00209 -0.025 0.00232 C -0.02591 -0.00162 -0.02578 -0.00185 -0.02787 -0.00532 C -0.02891 -0.00717 -0.0306 -0.00879 -0.03151 -0.01065 C -0.0319 -0.01227 -0.03229 -0.01389 -0.03308 -0.01527 C -0.03399 -0.01643 -0.03503 -0.01759 -0.03581 -0.01898 C -0.03724 -0.02083 -0.03815 -0.02315 -0.03946 -0.02523 C -0.03972 -0.02639 -0.03972 -0.02777 -0.04037 -0.02893 C -0.04089 -0.03032 -0.04219 -0.03125 -0.04297 -0.03264 C -0.04362 -0.03333 -0.04414 -0.03426 -0.04479 -0.03518 C -0.0461 -0.03773 -0.04688 -0.04027 -0.04831 -0.04259 C -0.05026 -0.04537 -0.05039 -0.04537 -0.05196 -0.04884 C -0.05261 -0.05023 -0.05326 -0.05185 -0.05378 -0.05324 C -0.05417 -0.05416 -0.05417 -0.05532 -0.05456 -0.05602 C -0.05964 -0.06458 -0.05287 -0.04977 -0.05821 -0.06065 C -0.06133 -0.0669 -0.05508 -0.05902 -0.06354 -0.06782 C -0.06446 -0.06875 -0.06511 -0.07014 -0.06628 -0.0706 C -0.07552 -0.07291 -0.06407 -0.06967 -0.07357 -0.07338 C -0.07461 -0.07361 -0.07591 -0.07384 -0.07696 -0.0743 C -0.07917 -0.07477 -0.08112 -0.07546 -0.08334 -0.07592 C -0.08477 -0.07639 -0.0862 -0.07639 -0.08776 -0.07685 C -0.08959 -0.07754 -0.09128 -0.07824 -0.0931 -0.0787 C -0.09401 -0.07916 -0.09492 -0.0794 -0.09584 -0.07963 C -0.09714 -0.07986 -0.09818 -0.08009 -0.09948 -0.08055 C -0.10091 -0.08102 -0.10222 -0.08194 -0.10391 -0.0824 C -0.10638 -0.08287 -0.10925 -0.08287 -0.11198 -0.08333 C -0.11289 -0.08356 -0.11367 -0.08402 -0.11459 -0.08426 C -0.12539 -0.08657 -0.12071 -0.08541 -0.12995 -0.0868 C -0.13321 -0.0875 -0.13633 -0.08842 -0.13972 -0.08889 C -0.14766 -0.08958 -0.16381 -0.09051 -0.16381 -0.09027 C -0.16628 -0.0912 -0.17058 -0.09213 -0.17292 -0.09213 L -0.3125 -0.09143 C -0.3194 -0.09074 -0.32175 -0.09074 -0.32761 -0.08958 C -0.33672 -0.08796 -0.32774 -0.08773 -0.34649 -0.08588 L -0.35716 -0.08518 C -0.35834 -0.08472 -0.35964 -0.08449 -0.36081 -0.08426 C -0.3642 -0.08356 -0.36667 -0.08356 -0.36979 -0.0824 C -0.38425 -0.07754 -0.36459 -0.08333 -0.37865 -0.07963 C -0.38516 -0.07801 -0.37683 -0.0794 -0.38594 -0.07685 C -0.38776 -0.07639 -0.38946 -0.07615 -0.39115 -0.07592 C -0.39284 -0.07546 -0.3944 -0.075 -0.39571 -0.0743 C -0.39675 -0.07361 -0.3974 -0.07268 -0.39844 -0.07245 C -0.40365 -0.07037 -0.40925 -0.06875 -0.41459 -0.0669 C -0.4155 -0.06666 -0.41641 -0.06643 -0.41719 -0.06597 C -0.42513 -0.0625 -0.42123 -0.06365 -0.42891 -0.0625 C -0.42969 -0.06157 -0.43047 -0.06018 -0.43151 -0.05972 C -0.43256 -0.05902 -0.43399 -0.05926 -0.43516 -0.05879 C -0.43646 -0.05833 -0.4375 -0.0574 -0.43881 -0.05694 C -0.44011 -0.05648 -0.44167 -0.05555 -0.44323 -0.05509 C -0.44506 -0.0544 -0.44857 -0.05324 -0.44857 -0.05301 C -0.44974 -0.05254 -0.45091 -0.05139 -0.45222 -0.05046 C -0.45339 -0.04977 -0.45508 -0.04953 -0.45664 -0.04884 C -0.45782 -0.04815 -0.45912 -0.04768 -0.46016 -0.04699 C -0.46107 -0.04652 -0.46198 -0.04583 -0.46276 -0.04514 C -0.46407 -0.04421 -0.46511 -0.04305 -0.46641 -0.04259 C -0.46758 -0.0419 -0.46875 -0.0419 -0.47006 -0.04166 C -0.47097 -0.04097 -0.47188 -0.04027 -0.47279 -0.03958 C -0.47422 -0.03865 -0.47552 -0.03727 -0.47722 -0.03611 C -0.48021 -0.03402 -0.48086 -0.03472 -0.48347 -0.03264 C -0.48594 -0.03009 -0.48828 -0.02754 -0.49063 -0.02523 C -0.49128 -0.02453 -0.49193 -0.02407 -0.49232 -0.02338 C -0.49323 -0.02222 -0.49414 -0.02083 -0.49506 -0.0199 C -0.49597 -0.01875 -0.49701 -0.01805 -0.49779 -0.01713 C -0.49896 -0.01574 -0.5017 -0.01065 -0.50235 -0.00972 C -0.50313 -0.00856 -0.50417 -0.0074 -0.50482 -0.00625 C -0.5056 -0.00509 -0.50625 -0.0037 -0.50677 -0.00254 C -0.50782 -2.96296E-6 -0.50795 0.00324 -0.50938 0.00556 C -0.51107 0.0081 -0.51185 0.00903 -0.51302 0.01204 C -0.51367 0.01366 -0.51367 0.01574 -0.51472 0.01736 C -0.51823 0.02269 -0.51524 0.0176 -0.51745 0.02292 C -0.5181 0.02408 -0.51875 0.02523 -0.51927 0.02639 C -0.51966 0.02732 -0.51979 0.02848 -0.52019 0.02917 C -0.52071 0.0301 -0.52149 0.03102 -0.52188 0.03195 C -0.52266 0.03519 -0.52331 0.03797 -0.52474 0.04098 C -0.52578 0.04352 -0.52722 0.0456 -0.52826 0.04815 C -0.53151 0.05602 -0.5267 0.04815 -0.53086 0.05463 C -0.53282 0.06482 -0.53099 0.06111 -0.53451 0.06644 C -0.53477 0.06806 -0.53516 0.07014 -0.53529 0.07176 C -0.53568 0.07292 -0.53607 0.07431 -0.5362 0.07547 C -0.53672 0.07801 -0.53672 0.08079 -0.53724 0.08357 C -0.53737 0.08449 -0.53776 0.08542 -0.53802 0.08635 C -0.53867 0.08935 -0.53933 0.09236 -0.53985 0.09537 C -0.54024 0.09723 -0.54037 0.09908 -0.54089 0.10093 C -0.54128 0.10324 -0.54206 0.10556 -0.54258 0.1081 C -0.54362 0.11435 -0.54284 0.11181 -0.5444 0.11621 C -0.54558 0.12547 -0.5461 0.12801 -0.54701 0.13611 C -0.5474 0.13889 -0.54766 0.14167 -0.54779 0.14422 C -0.5487 0.1507 -0.54948 0.15116 -0.55065 0.1588 C -0.55104 0.16065 -0.55104 0.1625 -0.55144 0.16435 C -0.55196 0.16621 -0.55287 0.16783 -0.55326 0.16968 C -0.55365 0.17084 -0.55365 0.17223 -0.5543 0.17338 C -0.55456 0.17431 -0.55547 0.175 -0.55599 0.17593 C -0.55795 0.1801 -0.55782 0.1794 -0.55782 0.18264 L -0.5569 0.18056 " pathEditMode="relative" rAng="0" ptsTypes="AAAAAAAAAAAAAAAAAAAAAAAAAAAAAAAAAAAAAAAAAAAAAAAAAAAAAAAAAAAAAAAAAAAAAAAAAAAAAAAAAAAAAAAAAAAAAAAAAAAAAAAAA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7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255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 hossan</dc:creator>
  <cp:lastModifiedBy>farid hossan</cp:lastModifiedBy>
  <cp:revision>16</cp:revision>
  <dcterms:created xsi:type="dcterms:W3CDTF">2022-02-20T14:56:22Z</dcterms:created>
  <dcterms:modified xsi:type="dcterms:W3CDTF">2022-02-21T01:46:42Z</dcterms:modified>
</cp:coreProperties>
</file>