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DEDC-65C8-43AF-87EF-C164D7FFB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CDFAA-30B9-4329-96E9-E974BC888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DF61-E09A-44AE-BA59-D1598746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CCBF2-A278-47C0-A30F-60C6DE23A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C4C12-201A-44BC-95D8-B324A4AD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9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7692-2FA3-4F4D-B9E7-5207111E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2B56D-B8E0-481A-B0A4-0AF540D10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52477-463D-4DF2-BA75-4BA1B5A5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8659E-90F8-43CC-BA02-EDEAB9A1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D1458-51F2-4F9E-80BA-7940C3B6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2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A0001A-884C-4B25-B6FA-3D67FF9D3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DA543-477C-4CD3-BFC8-AA078E9E3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30E93-1730-4AA0-AE47-7E310D012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245F0-81CC-48A0-95E6-D7304265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080AA-D615-463F-AF39-2BE7217D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5505-79B6-459A-90FB-2D3053A4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F95B3-0C0B-486E-A8E0-46A9931E8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404F-E818-4CAB-843F-11C86401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2DFB6-CC53-488D-9752-BE46E2C2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33F1A-599E-4930-9A4F-FC1F2B65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3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562F-C59A-4857-B02B-C4277D29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4ADFF-0787-43C3-ADAD-59C0DAF76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52311-C657-4267-9CB7-192AC48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1FA9B-F404-4C05-B2AA-6CAA3D6F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19C6E-D2F6-4F1D-AE1A-51E451BB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F777-1D94-458E-9249-15CB2F87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1A961-6A13-4DBE-94A8-BD57B1B55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FD49F-CD03-475A-B0F2-A99F9ADDC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77D47-65F8-4F70-BE61-69FC143F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26DD2-FC92-4C1C-8D44-4ECF291E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9E575-29BF-42AF-90B3-97ED813B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93FB8-87D4-4984-BB0A-84F074F4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CA748-3038-4C3C-B875-FEA49B970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A4B43-224A-4616-9FF5-FD8BCB654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174F8-45DE-4983-9800-5B0233BC5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F1B4A-49AD-4077-8387-9B02BF87F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DED16-9557-4740-A6BE-7655FB52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670241-06F1-43F0-90AC-708C6840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0FDF5-62D7-4737-840A-D736E2CB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0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2EA1-A4C9-4AAF-9615-E57BE113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D61DD-D0C6-442C-8B6D-D7A7A31F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74BE8-8CCC-451D-AD08-6E36A067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F90A9-2A0A-4C16-8418-C6E15EFF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E1D0B-8AC3-4E1E-B4EE-2EFEFE55C8FD}"/>
              </a:ext>
            </a:extLst>
          </p:cNvPr>
          <p:cNvSpPr txBox="1"/>
          <p:nvPr userDrawn="1"/>
        </p:nvSpPr>
        <p:spPr>
          <a:xfrm>
            <a:off x="9367316" y="6550223"/>
            <a:ext cx="2824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Design: Farid Hossan-01711303270</a:t>
            </a:r>
          </a:p>
        </p:txBody>
      </p:sp>
    </p:spTree>
    <p:extLst>
      <p:ext uri="{BB962C8B-B14F-4D97-AF65-F5344CB8AC3E}">
        <p14:creationId xmlns:p14="http://schemas.microsoft.com/office/powerpoint/2010/main" val="138194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FE15-0B2E-4566-B8B1-4131D59D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818A-1C2A-4222-B671-056F37ED3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8113A-0F41-4B40-8D9B-465B9EC8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1945F-7330-444A-908E-C2133EC9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D2538-B32F-4257-8DE3-EB1FAA68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DF810-DBC4-4F10-AC57-4767AB8F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7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0480-01C8-4DB7-9E73-4709F113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768D9-75DC-42CD-A573-88AFB1F0E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5ED75-511A-47AF-8D4E-0A659CDD9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A4FC7-2777-4201-8436-2B79C270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A0B2D-A471-43C2-A975-8293BEB8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F0E14-C0AD-4D1D-A7E6-6C1A2863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04DC1-35D8-4CA6-8D5C-0DF2755B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E926B-BAB1-4C73-9FF9-E6FCC9DD5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C4F17-05B7-455E-BC19-5CA46400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F8A3D-A277-40C5-B6D7-C21321CDB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F1286-71D5-4586-9C83-85C9A1AE5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7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ble-painting-anime-wood-table-1928456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ngall.com/glass-pn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ble-painting-anime-wood-table-1928456/" TargetMode="External"/><Relationship Id="rId7" Type="http://schemas.openxmlformats.org/officeDocument/2006/relationships/hyperlink" Target="https://freesvg.org/vector-drawing-of-glass-of-jui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freepngimg.com/png/6447-orange-juice-png-image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Little-Girl-Balloons-Happy-Cute-Child-Childhood-617141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reesvg.org/weights-1590493895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592FA1-1857-4BFB-BD3B-201B504876B1}"/>
              </a:ext>
            </a:extLst>
          </p:cNvPr>
          <p:cNvSpPr/>
          <p:nvPr/>
        </p:nvSpPr>
        <p:spPr>
          <a:xfrm rot="-2700000">
            <a:off x="0" y="0"/>
            <a:ext cx="4864608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07E10-6D69-4438-BA02-43A37E349041}"/>
              </a:ext>
            </a:extLst>
          </p:cNvPr>
          <p:cNvSpPr/>
          <p:nvPr/>
        </p:nvSpPr>
        <p:spPr>
          <a:xfrm rot="2700000">
            <a:off x="7327392" y="0"/>
            <a:ext cx="4864608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888C0-558C-424C-B77A-585DF5F1C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75" y="0"/>
            <a:ext cx="4861850" cy="68580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61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EF5A0B-99BA-4780-A0C4-A4C41B805B9D}"/>
              </a:ext>
            </a:extLst>
          </p:cNvPr>
          <p:cNvSpPr txBox="1"/>
          <p:nvPr/>
        </p:nvSpPr>
        <p:spPr>
          <a:xfrm>
            <a:off x="516834" y="2244060"/>
            <a:ext cx="111583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১.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ম: হ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5FF818-7D1B-41E3-BCF6-95FEA8B16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0800" y="497439"/>
            <a:ext cx="7010400" cy="5002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5A522-5E8D-4ED7-A074-691199D84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27955" y="583262"/>
            <a:ext cx="1202489" cy="15461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CD3562-25B2-4E31-B846-067EF45FF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73047" y="405646"/>
            <a:ext cx="1202489" cy="154614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9117885-042E-430E-89BC-D34EB848E466}"/>
              </a:ext>
            </a:extLst>
          </p:cNvPr>
          <p:cNvSpPr txBox="1"/>
          <p:nvPr/>
        </p:nvSpPr>
        <p:spPr>
          <a:xfrm>
            <a:off x="2233534" y="5671814"/>
            <a:ext cx="7724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57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5FF818-7D1B-41E3-BCF6-95FEA8B16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0800" y="818584"/>
            <a:ext cx="7010400" cy="5002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E62127-6603-44A6-9941-A6FB3C25C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33054" y="1048554"/>
            <a:ext cx="1397390" cy="13973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20AFE6-C094-45C3-BA1F-0152DE8C6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749353" y="1094299"/>
            <a:ext cx="1103958" cy="11039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10088B-2733-487B-9861-7AFA187FCC32}"/>
              </a:ext>
            </a:extLst>
          </p:cNvPr>
          <p:cNvSpPr txBox="1"/>
          <p:nvPr/>
        </p:nvSpPr>
        <p:spPr>
          <a:xfrm>
            <a:off x="516834" y="5671814"/>
            <a:ext cx="1115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D76949-9C40-4B45-AE07-C329AD10D57F}"/>
              </a:ext>
            </a:extLst>
          </p:cNvPr>
          <p:cNvSpPr txBox="1"/>
          <p:nvPr/>
        </p:nvSpPr>
        <p:spPr>
          <a:xfrm>
            <a:off x="7909715" y="892850"/>
            <a:ext cx="400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A2513-42CF-4717-99E6-0C4EBE2817BE}"/>
              </a:ext>
            </a:extLst>
          </p:cNvPr>
          <p:cNvSpPr txBox="1"/>
          <p:nvPr/>
        </p:nvSpPr>
        <p:spPr>
          <a:xfrm>
            <a:off x="0" y="259681"/>
            <a:ext cx="400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5057EDC-057A-4C08-86F9-6BD97BE861D8}"/>
              </a:ext>
            </a:extLst>
          </p:cNvPr>
          <p:cNvSpPr/>
          <p:nvPr/>
        </p:nvSpPr>
        <p:spPr>
          <a:xfrm rot="12941836">
            <a:off x="3518055" y="938220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FD8E4C9-7A92-4F18-A400-5733FE77C297}"/>
              </a:ext>
            </a:extLst>
          </p:cNvPr>
          <p:cNvSpPr/>
          <p:nvPr/>
        </p:nvSpPr>
        <p:spPr>
          <a:xfrm rot="21076589">
            <a:off x="6896712" y="115982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38A1BC-23D3-445F-8ED9-332E5ECFE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556318" y="337189"/>
            <a:ext cx="4539683" cy="5536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9A47E9-4B85-45ED-A1C4-0F51C1D60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96000" y="337189"/>
            <a:ext cx="4539683" cy="553650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04F0304-CC3B-4415-A752-EE48AE5A8B0A}"/>
              </a:ext>
            </a:extLst>
          </p:cNvPr>
          <p:cNvSpPr/>
          <p:nvPr/>
        </p:nvSpPr>
        <p:spPr>
          <a:xfrm>
            <a:off x="3193366" y="745372"/>
            <a:ext cx="1607787" cy="1077217"/>
          </a:xfrm>
          <a:prstGeom prst="wedgeEllipseCallout">
            <a:avLst>
              <a:gd name="adj1" fmla="val -27833"/>
              <a:gd name="adj2" fmla="val 938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9535921-A704-4733-9FA2-CCC713D8B925}"/>
              </a:ext>
            </a:extLst>
          </p:cNvPr>
          <p:cNvSpPr/>
          <p:nvPr/>
        </p:nvSpPr>
        <p:spPr>
          <a:xfrm>
            <a:off x="8088923" y="745372"/>
            <a:ext cx="1607787" cy="1077217"/>
          </a:xfrm>
          <a:prstGeom prst="wedgeEllipseCallout">
            <a:avLst>
              <a:gd name="adj1" fmla="val -27833"/>
              <a:gd name="adj2" fmla="val 938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F36B2-E4C1-42FF-B6BB-0A504775C623}"/>
              </a:ext>
            </a:extLst>
          </p:cNvPr>
          <p:cNvSpPr txBox="1"/>
          <p:nvPr/>
        </p:nvSpPr>
        <p:spPr>
          <a:xfrm>
            <a:off x="659568" y="69857"/>
            <a:ext cx="376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783D1-CBA5-461D-9061-E7BC56F41B79}"/>
              </a:ext>
            </a:extLst>
          </p:cNvPr>
          <p:cNvSpPr txBox="1"/>
          <p:nvPr/>
        </p:nvSpPr>
        <p:spPr>
          <a:xfrm>
            <a:off x="6393107" y="69857"/>
            <a:ext cx="499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8A0F7A-7733-482D-A5F5-3DF3F14A258D}"/>
              </a:ext>
            </a:extLst>
          </p:cNvPr>
          <p:cNvSpPr txBox="1"/>
          <p:nvPr/>
        </p:nvSpPr>
        <p:spPr>
          <a:xfrm>
            <a:off x="659568" y="5440234"/>
            <a:ext cx="3767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14545B-1B0C-4860-AC76-1E4526AA95E3}"/>
              </a:ext>
            </a:extLst>
          </p:cNvPr>
          <p:cNvSpPr txBox="1"/>
          <p:nvPr/>
        </p:nvSpPr>
        <p:spPr>
          <a:xfrm>
            <a:off x="6393107" y="5440234"/>
            <a:ext cx="4999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7488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04F0304-CC3B-4415-A752-EE48AE5A8B0A}"/>
              </a:ext>
            </a:extLst>
          </p:cNvPr>
          <p:cNvSpPr/>
          <p:nvPr/>
        </p:nvSpPr>
        <p:spPr>
          <a:xfrm>
            <a:off x="2495291" y="1464899"/>
            <a:ext cx="1607787" cy="1077217"/>
          </a:xfrm>
          <a:prstGeom prst="wedgeEllipseCallout">
            <a:avLst>
              <a:gd name="adj1" fmla="val -27833"/>
              <a:gd name="adj2" fmla="val 938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9535921-A704-4733-9FA2-CCC713D8B925}"/>
              </a:ext>
            </a:extLst>
          </p:cNvPr>
          <p:cNvSpPr/>
          <p:nvPr/>
        </p:nvSpPr>
        <p:spPr>
          <a:xfrm>
            <a:off x="8088923" y="1464899"/>
            <a:ext cx="1607787" cy="1077217"/>
          </a:xfrm>
          <a:prstGeom prst="wedgeEllipseCallout">
            <a:avLst>
              <a:gd name="adj1" fmla="val -27833"/>
              <a:gd name="adj2" fmla="val 938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DACB7-37D6-43B8-8B5D-24C5B061C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7455" y="2879268"/>
            <a:ext cx="2875671" cy="2875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A5F7AD-7E41-4347-989E-38BF7DD71D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6368"/>
          <a:stretch/>
        </p:blipFill>
        <p:spPr>
          <a:xfrm>
            <a:off x="7560801" y="3181373"/>
            <a:ext cx="2875671" cy="24049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60D82A-2409-4BFF-961B-59CFC2B2821B}"/>
              </a:ext>
            </a:extLst>
          </p:cNvPr>
          <p:cNvSpPr txBox="1"/>
          <p:nvPr/>
        </p:nvSpPr>
        <p:spPr>
          <a:xfrm>
            <a:off x="659568" y="474591"/>
            <a:ext cx="376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0C4484-9B5C-4AB5-B7ED-09720DD690E2}"/>
              </a:ext>
            </a:extLst>
          </p:cNvPr>
          <p:cNvSpPr txBox="1"/>
          <p:nvPr/>
        </p:nvSpPr>
        <p:spPr>
          <a:xfrm>
            <a:off x="6393107" y="474591"/>
            <a:ext cx="499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28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110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hossan</dc:creator>
  <cp:lastModifiedBy>farid hossan</cp:lastModifiedBy>
  <cp:revision>25</cp:revision>
  <dcterms:created xsi:type="dcterms:W3CDTF">2022-02-20T14:56:22Z</dcterms:created>
  <dcterms:modified xsi:type="dcterms:W3CDTF">2022-02-21T03:32:42Z</dcterms:modified>
</cp:coreProperties>
</file>