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62" r:id="rId4"/>
    <p:sldId id="263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6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A5DEDC-65C8-43AF-87EF-C164D7FFBC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CCDFAA-30B9-4329-96E9-E974BC8885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13DF61-E09A-44AE-BA59-D1598746A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E75C8-CCA4-4C5C-95DE-B16B8E5EBF13}" type="datetimeFigureOut">
              <a:rPr lang="en-US" smtClean="0"/>
              <a:t>21-Feb-22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ECCBF2-A278-47C0-A30F-60C6DE23A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6C4C12-201A-44BC-95D8-B324A4ADA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82589-F9E7-44B0-9D95-004CEDEA95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599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CD7692-2FA3-4F4D-B9E7-5207111E6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92B56D-B8E0-481A-B0A4-0AF540D106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152477-463D-4DF2-BA75-4BA1B5A5E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E75C8-CCA4-4C5C-95DE-B16B8E5EBF13}" type="datetimeFigureOut">
              <a:rPr lang="en-US" smtClean="0"/>
              <a:t>21-Feb-22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38659E-90F8-43CC-BA02-EDEAB9A17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0D1458-51F2-4F9E-80BA-7940C3B6D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82589-F9E7-44B0-9D95-004CEDEA95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226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5A0001A-884C-4B25-B6FA-3D67FF9D38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DDA543-477C-4CD3-BFC8-AA078E9E31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530E93-1730-4AA0-AE47-7E310D0124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E75C8-CCA4-4C5C-95DE-B16B8E5EBF13}" type="datetimeFigureOut">
              <a:rPr lang="en-US" smtClean="0"/>
              <a:t>21-Feb-22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3245F0-81CC-48A0-95E6-D7304265A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1080AA-D615-463F-AF39-2BE7217D0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82589-F9E7-44B0-9D95-004CEDEA95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065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725505-79B6-459A-90FB-2D3053A48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5F95B3-0C0B-486E-A8E0-46A9931E8A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48404F-E818-4CAB-843F-11C86401C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E75C8-CCA4-4C5C-95DE-B16B8E5EBF13}" type="datetimeFigureOut">
              <a:rPr lang="en-US" smtClean="0"/>
              <a:t>21-Feb-22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12DFB6-CC53-488D-9752-BE46E2C28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233F1A-599E-4930-9A4F-FC1F2B652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82589-F9E7-44B0-9D95-004CEDEA95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836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26562F-C59A-4857-B02B-C4277D291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24ADFF-0787-43C3-ADAD-59C0DAF762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252311-C657-4267-9CB7-192AC481F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E75C8-CCA4-4C5C-95DE-B16B8E5EBF13}" type="datetimeFigureOut">
              <a:rPr lang="en-US" smtClean="0"/>
              <a:t>21-Feb-22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21FA9B-F404-4C05-B2AA-6CAA3D6F1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119C6E-D2F6-4F1D-AE1A-51E451BB0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82589-F9E7-44B0-9D95-004CEDEA95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501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21F777-1D94-458E-9249-15CB2F877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B1A961-6A13-4DBE-94A8-BD57B1B55D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FFD49F-CD03-475A-B0F2-A99F9ADDC6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977D47-65F8-4F70-BE61-69FC143FA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E75C8-CCA4-4C5C-95DE-B16B8E5EBF13}" type="datetimeFigureOut">
              <a:rPr lang="en-US" smtClean="0"/>
              <a:t>21-Feb-22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226DD2-FC92-4C1C-8D44-4ECF291E8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29E575-29BF-42AF-90B3-97ED813B9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82589-F9E7-44B0-9D95-004CEDEA95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296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B93FB8-87D4-4984-BB0A-84F074F47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DCA748-3038-4C3C-B875-FEA49B9701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AA4B43-224A-4616-9FF5-FD8BCB654B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B174F8-45DE-4983-9800-5B0233BC52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EF1B4A-49AD-4077-8387-9B02BF87F8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5DED16-9557-4740-A6BE-7655FB522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E75C8-CCA4-4C5C-95DE-B16B8E5EBF13}" type="datetimeFigureOut">
              <a:rPr lang="en-US" smtClean="0"/>
              <a:t>21-Feb-22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5670241-06F1-43F0-90AC-708C68404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390FDF5-62D7-4737-840A-D736E2CBD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82589-F9E7-44B0-9D95-004CEDEA95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04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6E2EA1-A4C9-4AAF-9615-E57BE113F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9D61DD-D0C6-442C-8B6D-D7A7A31F54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E75C8-CCA4-4C5C-95DE-B16B8E5EBF13}" type="datetimeFigureOut">
              <a:rPr lang="en-US" smtClean="0"/>
              <a:t>21-Feb-22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274BE8-8CCC-451D-AD08-6E36A0670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4F90A9-2A0A-4C16-8418-C6E15EFFE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82589-F9E7-44B0-9D95-004CEDEA95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827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4DE1D0B-8AC3-4E1E-B4EE-2EFEFE55C8FD}"/>
              </a:ext>
            </a:extLst>
          </p:cNvPr>
          <p:cNvSpPr txBox="1"/>
          <p:nvPr userDrawn="1"/>
        </p:nvSpPr>
        <p:spPr>
          <a:xfrm>
            <a:off x="9367316" y="6550223"/>
            <a:ext cx="28246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1" dirty="0"/>
              <a:t>Design: Farid Hossan-01711303270</a:t>
            </a:r>
          </a:p>
        </p:txBody>
      </p:sp>
    </p:spTree>
    <p:extLst>
      <p:ext uri="{BB962C8B-B14F-4D97-AF65-F5344CB8AC3E}">
        <p14:creationId xmlns:p14="http://schemas.microsoft.com/office/powerpoint/2010/main" val="1381945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5FE15-0B2E-4566-B8B1-4131D59D2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79818A-1C2A-4222-B671-056F37ED36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E8113A-0F41-4B40-8D9B-465B9EC863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A1945F-7330-444A-908E-C2133EC941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E75C8-CCA4-4C5C-95DE-B16B8E5EBF13}" type="datetimeFigureOut">
              <a:rPr lang="en-US" smtClean="0"/>
              <a:t>21-Feb-22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2D2538-B32F-4257-8DE3-EB1FAA68D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EDF810-DBC4-4F10-AC57-4767AB8F6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82589-F9E7-44B0-9D95-004CEDEA95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576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20480-01C8-4DB7-9E73-4709F113C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81768D9-75DC-42CD-A573-88AFB1F0E0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25ED75-511A-47AF-8D4E-0A659CDD9B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BA4FC7-2777-4201-8436-2B79C270D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E75C8-CCA4-4C5C-95DE-B16B8E5EBF13}" type="datetimeFigureOut">
              <a:rPr lang="en-US" smtClean="0"/>
              <a:t>21-Feb-22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1A0B2D-A471-43C2-A975-8293BEB803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2F0E14-C0AD-4D1D-A7E6-6C1A28638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82589-F9E7-44B0-9D95-004CEDEA95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341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4D04DC1-35D8-4CA6-8D5C-0DF2755B1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7E926B-BAB1-4C73-9FF9-E6FCC9DD5F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CC4F17-05B7-455E-BC19-5CA4640084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9E75C8-CCA4-4C5C-95DE-B16B8E5EBF13}" type="datetimeFigureOut">
              <a:rPr lang="en-US" smtClean="0"/>
              <a:t>21-Feb-22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0F8A3D-A277-40C5-B6D7-C21321CDB7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3F1286-71D5-4586-9C83-85C9A1AE5D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482589-F9E7-44B0-9D95-004CEDEA95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876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pngimg.com/download/21755" TargetMode="External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pngall.com/tennis-ball-png" TargetMode="External"/><Relationship Id="rId5" Type="http://schemas.openxmlformats.org/officeDocument/2006/relationships/image" Target="../media/image6.png"/><Relationship Id="rId4" Type="http://schemas.openxmlformats.org/officeDocument/2006/relationships/hyperlink" Target="https://freesvg.org/young-kid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7592FA1-1857-4BFB-BD3B-201B504876B1}"/>
              </a:ext>
            </a:extLst>
          </p:cNvPr>
          <p:cNvSpPr/>
          <p:nvPr/>
        </p:nvSpPr>
        <p:spPr>
          <a:xfrm rot="-2700000">
            <a:off x="0" y="0"/>
            <a:ext cx="4864608" cy="6858000"/>
          </a:xfrm>
          <a:prstGeom prst="rect">
            <a:avLst/>
          </a:prstGeom>
          <a:blipFill dpi="0" rotWithShape="1">
            <a:blip r:embed="rId2">
              <a:alphaModFix amt="2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DF07E10-6D69-4438-BA02-43A37E349041}"/>
              </a:ext>
            </a:extLst>
          </p:cNvPr>
          <p:cNvSpPr/>
          <p:nvPr/>
        </p:nvSpPr>
        <p:spPr>
          <a:xfrm rot="2700000">
            <a:off x="7327392" y="0"/>
            <a:ext cx="4864608" cy="6858000"/>
          </a:xfrm>
          <a:prstGeom prst="rect">
            <a:avLst/>
          </a:prstGeom>
          <a:blipFill dpi="0" rotWithShape="1">
            <a:blip r:embed="rId2">
              <a:alphaModFix amt="2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E888C0-558C-424C-B77A-585DF5F1C2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5075" y="0"/>
            <a:ext cx="4861850" cy="6858000"/>
          </a:xfrm>
          <a:prstGeom prst="rect">
            <a:avLst/>
          </a:prstGeom>
          <a:ln w="38100"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59614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8EF5A0B-99BA-4780-A0C4-A4C41B805B9D}"/>
              </a:ext>
            </a:extLst>
          </p:cNvPr>
          <p:cNvSpPr txBox="1"/>
          <p:nvPr/>
        </p:nvSpPr>
        <p:spPr>
          <a:xfrm>
            <a:off x="516834" y="2244060"/>
            <a:ext cx="11158332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আইডিয়া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: ১.৫</a:t>
            </a:r>
          </a:p>
          <a:p>
            <a:pPr algn="ctr"/>
            <a:r>
              <a:rPr lang="en-US" sz="6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শির</a:t>
            </a:r>
            <a:r>
              <a:rPr lang="as-IN" sz="6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6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6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6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ম: </a:t>
            </a:r>
            <a:r>
              <a:rPr lang="en-US" sz="6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কম-বেশির</a:t>
            </a:r>
            <a:r>
              <a:rPr lang="en-US" sz="6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বাস্কেটবল</a:t>
            </a:r>
            <a:endParaRPr lang="en-US" sz="6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সংশ্লিষ্ট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বিষয়বস্তু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তুলনা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8334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49117885-042E-430E-89BC-D34EB848E466}"/>
              </a:ext>
            </a:extLst>
          </p:cNvPr>
          <p:cNvSpPr txBox="1"/>
          <p:nvPr/>
        </p:nvSpPr>
        <p:spPr>
          <a:xfrm>
            <a:off x="2233534" y="255657"/>
            <a:ext cx="77249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চলো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নিক্ষেপ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খেলব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A25B7CF-D823-4D7C-A42C-1C8F4BA005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739117" y="2043480"/>
            <a:ext cx="3889513" cy="388951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714B93F-D90A-47A5-B4FA-FE9371FC46C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8992540" y="2902230"/>
            <a:ext cx="1410665" cy="8257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1D4C95F-0324-438F-BA04-0D392E5B764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0" y="3207026"/>
            <a:ext cx="3041374" cy="304137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7A6EA3A-CFD6-414A-BAF7-A4ACEAA142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8992540" y="2902230"/>
            <a:ext cx="1410665" cy="82575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211AB5D-7CA6-495A-8254-E517711E46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8992540" y="2902230"/>
            <a:ext cx="1410665" cy="82575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186DDC3-80F9-4071-9E19-BD7337EF47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8992540" y="2902230"/>
            <a:ext cx="1410665" cy="82575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3DE99EE-DF79-480E-94B9-E8CC34039E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8992540" y="2902230"/>
            <a:ext cx="1410665" cy="82575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8DA29DD-BF29-4B99-9531-D1D388CE58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8992540" y="2902230"/>
            <a:ext cx="1410665" cy="82575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2076257-11C2-454D-9190-CB09792C33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8992540" y="2902230"/>
            <a:ext cx="1410665" cy="82575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7784DC0-9E17-446C-B0F6-2F4E1BA569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8992540" y="2902230"/>
            <a:ext cx="1410665" cy="82575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ABB92AF-E76E-4368-A6A7-2090E8F1D6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8992540" y="2902230"/>
            <a:ext cx="1410665" cy="82575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03BEA89-7021-4DC7-B723-A3C0AF4F08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8992540" y="2902230"/>
            <a:ext cx="1410665" cy="825755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0285355F-FEE9-4536-9423-F5227BE5753F}"/>
              </a:ext>
            </a:extLst>
          </p:cNvPr>
          <p:cNvSpPr/>
          <p:nvPr/>
        </p:nvSpPr>
        <p:spPr>
          <a:xfrm>
            <a:off x="703290" y="1225325"/>
            <a:ext cx="914400" cy="91440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4330F7C8-90AD-4DD2-B855-89A4134E985A}"/>
              </a:ext>
            </a:extLst>
          </p:cNvPr>
          <p:cNvSpPr/>
          <p:nvPr/>
        </p:nvSpPr>
        <p:spPr>
          <a:xfrm>
            <a:off x="1800070" y="1225325"/>
            <a:ext cx="914400" cy="91440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A1BE91D0-02A3-4567-98EC-F44435B365AE}"/>
              </a:ext>
            </a:extLst>
          </p:cNvPr>
          <p:cNvSpPr/>
          <p:nvPr/>
        </p:nvSpPr>
        <p:spPr>
          <a:xfrm>
            <a:off x="2896850" y="1225325"/>
            <a:ext cx="914400" cy="914400"/>
          </a:xfrm>
          <a:prstGeom prst="ellipse">
            <a:avLst/>
          </a:prstGeom>
          <a:solidFill>
            <a:srgbClr val="FFC0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29B5CE38-1663-4CE7-929A-9A7967F844B7}"/>
              </a:ext>
            </a:extLst>
          </p:cNvPr>
          <p:cNvSpPr/>
          <p:nvPr/>
        </p:nvSpPr>
        <p:spPr>
          <a:xfrm>
            <a:off x="3993630" y="1225325"/>
            <a:ext cx="914400" cy="914400"/>
          </a:xfrm>
          <a:prstGeom prst="ellipse">
            <a:avLst/>
          </a:prstGeom>
          <a:solidFill>
            <a:srgbClr val="92D05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4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42BD71C1-7702-4526-8898-9987DD807C9F}"/>
              </a:ext>
            </a:extLst>
          </p:cNvPr>
          <p:cNvSpPr/>
          <p:nvPr/>
        </p:nvSpPr>
        <p:spPr>
          <a:xfrm>
            <a:off x="5090410" y="1225325"/>
            <a:ext cx="914400" cy="914400"/>
          </a:xfrm>
          <a:prstGeom prst="ellipse">
            <a:avLst/>
          </a:prstGeom>
          <a:solidFill>
            <a:srgbClr val="00B0F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5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1B36ABF1-8903-4ADA-A6D5-F40E6DD63B4F}"/>
              </a:ext>
            </a:extLst>
          </p:cNvPr>
          <p:cNvSpPr/>
          <p:nvPr/>
        </p:nvSpPr>
        <p:spPr>
          <a:xfrm>
            <a:off x="6187190" y="1225325"/>
            <a:ext cx="914400" cy="914400"/>
          </a:xfrm>
          <a:prstGeom prst="ellipse">
            <a:avLst/>
          </a:prstGeom>
          <a:solidFill>
            <a:srgbClr val="7030A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6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CE42DA18-340C-46E5-8280-C43AC9DCFE04}"/>
              </a:ext>
            </a:extLst>
          </p:cNvPr>
          <p:cNvSpPr/>
          <p:nvPr/>
        </p:nvSpPr>
        <p:spPr>
          <a:xfrm>
            <a:off x="7283970" y="1225325"/>
            <a:ext cx="914400" cy="914400"/>
          </a:xfrm>
          <a:prstGeom prst="ellipse">
            <a:avLst/>
          </a:prstGeom>
          <a:solidFill>
            <a:srgbClr val="0070C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7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F6B000F8-F929-4A78-9FDC-FF7D42B5DE7A}"/>
              </a:ext>
            </a:extLst>
          </p:cNvPr>
          <p:cNvSpPr/>
          <p:nvPr/>
        </p:nvSpPr>
        <p:spPr>
          <a:xfrm>
            <a:off x="8380750" y="1225325"/>
            <a:ext cx="914400" cy="914400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8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D277A464-9F37-4DC3-A064-031B71B9EEFD}"/>
              </a:ext>
            </a:extLst>
          </p:cNvPr>
          <p:cNvSpPr/>
          <p:nvPr/>
        </p:nvSpPr>
        <p:spPr>
          <a:xfrm>
            <a:off x="9477530" y="1225325"/>
            <a:ext cx="914400" cy="914400"/>
          </a:xfrm>
          <a:prstGeom prst="ellipse">
            <a:avLst/>
          </a:prstGeom>
          <a:solidFill>
            <a:srgbClr val="FFC0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9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46A36DDE-7A65-4BC2-AA41-087431DA2FDA}"/>
              </a:ext>
            </a:extLst>
          </p:cNvPr>
          <p:cNvSpPr/>
          <p:nvPr/>
        </p:nvSpPr>
        <p:spPr>
          <a:xfrm>
            <a:off x="10574310" y="1225325"/>
            <a:ext cx="914400" cy="91440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10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B4A38341-3227-48A5-8F07-13D4E7ABA13F}"/>
              </a:ext>
            </a:extLst>
          </p:cNvPr>
          <p:cNvCxnSpPr>
            <a:cxnSpLocks/>
          </p:cNvCxnSpPr>
          <p:nvPr/>
        </p:nvCxnSpPr>
        <p:spPr>
          <a:xfrm flipH="1">
            <a:off x="1004341" y="2208156"/>
            <a:ext cx="111178" cy="282853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AD939A40-E427-4531-B226-230B802E4892}"/>
              </a:ext>
            </a:extLst>
          </p:cNvPr>
          <p:cNvCxnSpPr>
            <a:cxnSpLocks/>
          </p:cNvCxnSpPr>
          <p:nvPr/>
        </p:nvCxnSpPr>
        <p:spPr>
          <a:xfrm flipH="1">
            <a:off x="1473886" y="2208156"/>
            <a:ext cx="630053" cy="282853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D3270024-0784-4E70-A722-A545DE0954C1}"/>
              </a:ext>
            </a:extLst>
          </p:cNvPr>
          <p:cNvCxnSpPr>
            <a:cxnSpLocks/>
          </p:cNvCxnSpPr>
          <p:nvPr/>
        </p:nvCxnSpPr>
        <p:spPr>
          <a:xfrm flipH="1">
            <a:off x="1913205" y="2208156"/>
            <a:ext cx="1261335" cy="289697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73BCC76E-C303-4FEA-9CE5-F005C39D1AB2}"/>
              </a:ext>
            </a:extLst>
          </p:cNvPr>
          <p:cNvCxnSpPr>
            <a:cxnSpLocks/>
          </p:cNvCxnSpPr>
          <p:nvPr/>
        </p:nvCxnSpPr>
        <p:spPr>
          <a:xfrm flipH="1">
            <a:off x="1028096" y="2208156"/>
            <a:ext cx="3259157" cy="3308224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3D084F8B-730F-497B-B1B3-AD1433378D64}"/>
              </a:ext>
            </a:extLst>
          </p:cNvPr>
          <p:cNvCxnSpPr>
            <a:cxnSpLocks/>
          </p:cNvCxnSpPr>
          <p:nvPr/>
        </p:nvCxnSpPr>
        <p:spPr>
          <a:xfrm flipH="1">
            <a:off x="1411014" y="2208156"/>
            <a:ext cx="4056844" cy="3203293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17D80C75-AB8C-454E-B52D-48F4884FB78D}"/>
              </a:ext>
            </a:extLst>
          </p:cNvPr>
          <p:cNvCxnSpPr>
            <a:cxnSpLocks/>
          </p:cNvCxnSpPr>
          <p:nvPr/>
        </p:nvCxnSpPr>
        <p:spPr>
          <a:xfrm flipH="1">
            <a:off x="1913205" y="2208156"/>
            <a:ext cx="4650757" cy="3308224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405A0391-688C-46DE-8514-4A3A569BEF99}"/>
              </a:ext>
            </a:extLst>
          </p:cNvPr>
          <p:cNvCxnSpPr>
            <a:cxnSpLocks/>
          </p:cNvCxnSpPr>
          <p:nvPr/>
        </p:nvCxnSpPr>
        <p:spPr>
          <a:xfrm flipH="1">
            <a:off x="3399741" y="2208156"/>
            <a:ext cx="4251799" cy="3308224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BEEFE942-5E70-41B3-959E-1C277705D864}"/>
              </a:ext>
            </a:extLst>
          </p:cNvPr>
          <p:cNvCxnSpPr>
            <a:cxnSpLocks/>
          </p:cNvCxnSpPr>
          <p:nvPr/>
        </p:nvCxnSpPr>
        <p:spPr>
          <a:xfrm flipH="1">
            <a:off x="4149284" y="2208156"/>
            <a:ext cx="4490308" cy="337665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18C90CE9-E3A8-4D35-A41E-1650C386C639}"/>
              </a:ext>
            </a:extLst>
          </p:cNvPr>
          <p:cNvCxnSpPr>
            <a:cxnSpLocks/>
          </p:cNvCxnSpPr>
          <p:nvPr/>
        </p:nvCxnSpPr>
        <p:spPr>
          <a:xfrm flipH="1">
            <a:off x="3849826" y="2208156"/>
            <a:ext cx="5857011" cy="3724837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0504E52D-01B0-46DF-B71B-83D6465751A4}"/>
              </a:ext>
            </a:extLst>
          </p:cNvPr>
          <p:cNvCxnSpPr>
            <a:cxnSpLocks/>
          </p:cNvCxnSpPr>
          <p:nvPr/>
        </p:nvCxnSpPr>
        <p:spPr>
          <a:xfrm flipH="1">
            <a:off x="4512454" y="2208156"/>
            <a:ext cx="6425959" cy="379326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0077102B-AA5E-4186-B2C4-56D7D4743FFE}"/>
              </a:ext>
            </a:extLst>
          </p:cNvPr>
          <p:cNvSpPr txBox="1"/>
          <p:nvPr/>
        </p:nvSpPr>
        <p:spPr>
          <a:xfrm>
            <a:off x="2233534" y="6150114"/>
            <a:ext cx="77249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এখন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বলগুলো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একত্র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গণনা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385735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3.33333E-6 L -0.35364 -3.33333E-6 C -0.51198 -3.33333E-6 -0.7069 0.09468 -0.7069 0.17199 L -0.7069 0.34422 " pathEditMode="relative" rAng="0" ptsTypes="AAAA">
                                      <p:cBhvr>
                                        <p:cTn id="1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352" y="17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3.33333E-6 L -0.25625 -3.33333E-6 C -0.37109 -3.33333E-6 -0.51224 0.09375 -0.51224 0.17037 L -0.51224 0.34074 " pathEditMode="relative" rAng="0" ptsTypes="AAAA">
                                      <p:cBhvr>
                                        <p:cTn id="1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612" y="17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3.33333E-6 L -0.33633 -3.33333E-6 C -0.48698 -3.33333E-6 -0.67252 0.08959 -0.67252 0.16273 L -0.67252 0.32547 " pathEditMode="relative" rAng="0" ptsTypes="AAAA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633" y="16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3.33333E-6 L -0.31692 -3.33333E-6 C -0.45885 -3.33333E-6 -0.63359 0.09468 -0.63359 0.17199 L -0.63359 0.34422 " pathEditMode="relative" rAng="0" ptsTypes="AAAA">
                                      <p:cBhvr>
                                        <p:cTn id="2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80" y="17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3.33333E-6 L -0.22278 -3.33333E-6 C -0.32265 -3.33333E-6 -0.44544 0.09375 -0.44544 0.17037 L -0.44544 0.34074 " pathEditMode="relative" rAng="0" ptsTypes="AAAA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279" y="17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3.33333E-6 L -0.35612 -3.33333E-6 C -0.51549 -3.33333E-6 -0.71185 0.07454 -0.71185 0.13542 L -0.71185 0.27084 " pathEditMode="relative" rAng="0" ptsTypes="AAAA">
                                      <p:cBhvr>
                                        <p:cTn id="3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599" y="1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3.33333E-6 L -0.21341 -3.33333E-6 C -0.30898 -3.33333E-6 -0.42656 0.11297 -0.42656 0.20533 L -0.42656 0.41065 " pathEditMode="relative" rAng="0" ptsTypes="AAAA">
                                      <p:cBhvr>
                                        <p:cTn id="3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28" y="20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3.33333E-6 L -0.31692 -3.33333E-6 C -0.45885 -3.33333E-6 -0.63359 0.07385 -0.63359 0.13426 L -0.63359 0.26852 " pathEditMode="relative" rAng="0" ptsTypes="AAAA">
                                      <p:cBhvr>
                                        <p:cTn id="3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80" y="13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3.33333E-6 L -0.33698 -3.33333E-6 C -0.48789 -3.33333E-6 -0.6737 0.07037 -0.6737 0.12778 L -0.6737 0.25556 " pathEditMode="relative" rAng="0" ptsTypes="AAAA">
                                      <p:cBhvr>
                                        <p:cTn id="4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685" y="1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3.33333E-6 L -0.23984 -3.33333E-6 C -0.34739 -3.33333E-6 -0.47942 0.10926 -0.47942 0.19861 L -0.47942 0.39746 " pathEditMode="relative" rAng="0" ptsTypes="AAAA">
                                      <p:cBhvr>
                                        <p:cTn id="4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971" y="19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12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8EF5A0B-99BA-4780-A0C4-A4C41B805B9D}"/>
              </a:ext>
            </a:extLst>
          </p:cNvPr>
          <p:cNvSpPr txBox="1"/>
          <p:nvPr/>
        </p:nvSpPr>
        <p:spPr>
          <a:xfrm>
            <a:off x="7460158" y="1048306"/>
            <a:ext cx="4558748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15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0512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40</Words>
  <Application>Microsoft Office PowerPoint</Application>
  <PresentationFormat>Widescreen</PresentationFormat>
  <Paragraphs>16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farid hossan</dc:creator>
  <cp:lastModifiedBy>farid hossan</cp:lastModifiedBy>
  <cp:revision>33</cp:revision>
  <dcterms:created xsi:type="dcterms:W3CDTF">2022-02-20T14:56:22Z</dcterms:created>
  <dcterms:modified xsi:type="dcterms:W3CDTF">2022-02-21T11:47:32Z</dcterms:modified>
</cp:coreProperties>
</file>