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9" r:id="rId5"/>
    <p:sldId id="270" r:id="rId6"/>
    <p:sldId id="265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E42"/>
    <a:srgbClr val="F0CD01"/>
    <a:srgbClr val="6DBB50"/>
    <a:srgbClr val="774531"/>
    <a:srgbClr val="D79B3B"/>
    <a:srgbClr val="6DA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DEDC-65C8-43AF-87EF-C164D7FFB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CDFAA-30B9-4329-96E9-E974BC888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DF61-E09A-44AE-BA59-D1598746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CBF2-A278-47C0-A30F-60C6DE23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4C12-201A-44BC-95D8-B324A4AD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7692-2FA3-4F4D-B9E7-5207111E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2B56D-B8E0-481A-B0A4-0AF540D1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2477-463D-4DF2-BA75-4BA1B5A5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659E-90F8-43CC-BA02-EDEAB9A1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1458-51F2-4F9E-80BA-7940C3B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0001A-884C-4B25-B6FA-3D67FF9D3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DA543-477C-4CD3-BFC8-AA078E9E3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0E93-1730-4AA0-AE47-7E310D01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45F0-81CC-48A0-95E6-D7304265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80AA-D615-463F-AF39-2BE7217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5505-79B6-459A-90FB-2D3053A4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95B3-0C0B-486E-A8E0-46A9931E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404F-E818-4CAB-843F-11C86401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DFB6-CC53-488D-9752-BE46E2C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3F1A-599E-4930-9A4F-FC1F2B65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562F-C59A-4857-B02B-C4277D29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4ADFF-0787-43C3-ADAD-59C0DAF7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52311-C657-4267-9CB7-192AC48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FA9B-F404-4C05-B2AA-6CAA3D6F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9C6E-D2F6-4F1D-AE1A-51E451BB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F777-1D94-458E-9249-15CB2F8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A961-6A13-4DBE-94A8-BD57B1B5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FD49F-CD03-475A-B0F2-A99F9ADD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77D47-65F8-4F70-BE61-69FC143F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6DD2-FC92-4C1C-8D44-4ECF291E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E575-29BF-42AF-90B3-97ED813B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3FB8-87D4-4984-BB0A-84F074F4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CA748-3038-4C3C-B875-FEA49B97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A4B43-224A-4616-9FF5-FD8BCB654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174F8-45DE-4983-9800-5B0233BC5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F1B4A-49AD-4077-8387-9B02BF87F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DED16-9557-4740-A6BE-7655FB52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70241-06F1-43F0-90AC-708C6840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0FDF5-62D7-4737-840A-D736E2CB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2EA1-A4C9-4AAF-9615-E57BE11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D61DD-D0C6-442C-8B6D-D7A7A31F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4BE8-8CCC-451D-AD08-6E36A067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F90A9-2A0A-4C16-8418-C6E15EF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E1D0B-8AC3-4E1E-B4EE-2EFEFE55C8FD}"/>
              </a:ext>
            </a:extLst>
          </p:cNvPr>
          <p:cNvSpPr txBox="1"/>
          <p:nvPr userDrawn="1"/>
        </p:nvSpPr>
        <p:spPr>
          <a:xfrm>
            <a:off x="9367316" y="6550223"/>
            <a:ext cx="28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Design: Farid Hossan-01711303270</a:t>
            </a:r>
          </a:p>
        </p:txBody>
      </p:sp>
    </p:spTree>
    <p:extLst>
      <p:ext uri="{BB962C8B-B14F-4D97-AF65-F5344CB8AC3E}">
        <p14:creationId xmlns:p14="http://schemas.microsoft.com/office/powerpoint/2010/main" val="13819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FE15-0B2E-4566-B8B1-4131D59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818A-1C2A-4222-B671-056F37ED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8113A-0F41-4B40-8D9B-465B9EC8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1945F-7330-444A-908E-C2133EC9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D2538-B32F-4257-8DE3-EB1FAA6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DF810-DBC4-4F10-AC57-4767AB8F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0480-01C8-4DB7-9E73-4709F113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768D9-75DC-42CD-A573-88AFB1F0E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5ED75-511A-47AF-8D4E-0A659CDD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A4FC7-2777-4201-8436-2B79C270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0B2D-A471-43C2-A975-8293BEB8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F0E14-C0AD-4D1D-A7E6-6C1A286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04DC1-35D8-4CA6-8D5C-0DF2755B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926B-BAB1-4C73-9FF9-E6FCC9DD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4F17-05B7-455E-BC19-5CA46400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F8A3D-A277-40C5-B6D7-C21321CDB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1286-71D5-4586-9C83-85C9A1AE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592FA1-1857-4BFB-BD3B-201B504876B1}"/>
              </a:ext>
            </a:extLst>
          </p:cNvPr>
          <p:cNvSpPr/>
          <p:nvPr/>
        </p:nvSpPr>
        <p:spPr>
          <a:xfrm rot="-2700000">
            <a:off x="0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07E10-6D69-4438-BA02-43A37E349041}"/>
              </a:ext>
            </a:extLst>
          </p:cNvPr>
          <p:cNvSpPr/>
          <p:nvPr/>
        </p:nvSpPr>
        <p:spPr>
          <a:xfrm rot="2700000">
            <a:off x="7327392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888C0-558C-424C-B77A-585DF5F1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75" y="0"/>
            <a:ext cx="4861850" cy="685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F5A0B-99BA-4780-A0C4-A4C41B805B9D}"/>
              </a:ext>
            </a:extLst>
          </p:cNvPr>
          <p:cNvSpPr txBox="1"/>
          <p:nvPr/>
        </p:nvSpPr>
        <p:spPr>
          <a:xfrm>
            <a:off x="516834" y="1059120"/>
            <a:ext cx="111583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১.৬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ম: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948BB-FC59-46B9-BFE2-D0D0AB7DD9D0}"/>
              </a:ext>
            </a:extLst>
          </p:cNvPr>
          <p:cNvSpPr txBox="1"/>
          <p:nvPr/>
        </p:nvSpPr>
        <p:spPr>
          <a:xfrm>
            <a:off x="516834" y="4642487"/>
            <a:ext cx="11158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সহ.শিক্ষক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চারিগ্রাম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স.প্রা.বি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সিংগাইর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83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94376-C454-4638-BA37-1E2DDCFD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" y="1444200"/>
            <a:ext cx="4114800" cy="3714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B876C-2FE3-47A2-881F-FECEDA7E7B86}"/>
              </a:ext>
            </a:extLst>
          </p:cNvPr>
          <p:cNvSpPr txBox="1"/>
          <p:nvPr/>
        </p:nvSpPr>
        <p:spPr>
          <a:xfrm>
            <a:off x="2233534" y="255657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6BC3-A372-455F-882D-B1A331339B14}"/>
              </a:ext>
            </a:extLst>
          </p:cNvPr>
          <p:cNvSpPr txBox="1"/>
          <p:nvPr/>
        </p:nvSpPr>
        <p:spPr>
          <a:xfrm>
            <a:off x="4403188" y="5965608"/>
            <a:ext cx="338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4311763-A6B2-45D4-8689-E290A0D1CFC7}"/>
              </a:ext>
            </a:extLst>
          </p:cNvPr>
          <p:cNvSpPr/>
          <p:nvPr/>
        </p:nvSpPr>
        <p:spPr>
          <a:xfrm>
            <a:off x="0" y="1984074"/>
            <a:ext cx="1097280" cy="731520"/>
          </a:xfrm>
          <a:prstGeom prst="wedgeEllipseCallout">
            <a:avLst>
              <a:gd name="adj1" fmla="val 87426"/>
              <a:gd name="adj2" fmla="val 65752"/>
            </a:avLst>
          </a:prstGeom>
          <a:solidFill>
            <a:srgbClr val="F0CD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57A5655-C7AD-4AA6-A37E-D4D9B00A91D8}"/>
              </a:ext>
            </a:extLst>
          </p:cNvPr>
          <p:cNvSpPr/>
          <p:nvPr/>
        </p:nvSpPr>
        <p:spPr>
          <a:xfrm>
            <a:off x="3489960" y="1400521"/>
            <a:ext cx="1097280" cy="731520"/>
          </a:xfrm>
          <a:prstGeom prst="wedgeEllipseCallout">
            <a:avLst>
              <a:gd name="adj1" fmla="val -97253"/>
              <a:gd name="adj2" fmla="val 153772"/>
            </a:avLst>
          </a:prstGeom>
          <a:solidFill>
            <a:srgbClr val="F0CD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6DE8EB-64C2-4ACA-B91F-E23155078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38" y="1280082"/>
            <a:ext cx="3698808" cy="3878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3780F7-46B3-4D5A-9B80-C910726C1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9" y="1400521"/>
            <a:ext cx="4625824" cy="3757923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E1774F1-9FBB-4940-878A-4D5958628858}"/>
              </a:ext>
            </a:extLst>
          </p:cNvPr>
          <p:cNvSpPr/>
          <p:nvPr/>
        </p:nvSpPr>
        <p:spPr>
          <a:xfrm>
            <a:off x="3967810" y="2448580"/>
            <a:ext cx="1097280" cy="731520"/>
          </a:xfrm>
          <a:prstGeom prst="wedgeEllipseCallout">
            <a:avLst>
              <a:gd name="adj1" fmla="val 85807"/>
              <a:gd name="adj2" fmla="val 100493"/>
            </a:avLst>
          </a:prstGeom>
          <a:solidFill>
            <a:srgbClr val="D79B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D21D53A6-5276-43D8-B37E-A2FFABABCD6E}"/>
              </a:ext>
            </a:extLst>
          </p:cNvPr>
          <p:cNvSpPr/>
          <p:nvPr/>
        </p:nvSpPr>
        <p:spPr>
          <a:xfrm>
            <a:off x="7908440" y="4913123"/>
            <a:ext cx="1097280" cy="731520"/>
          </a:xfrm>
          <a:prstGeom prst="wedgeEllipseCallout">
            <a:avLst>
              <a:gd name="adj1" fmla="val -39623"/>
              <a:gd name="adj2" fmla="val -120723"/>
            </a:avLst>
          </a:prstGeom>
          <a:solidFill>
            <a:srgbClr val="D79B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D96B82A1-0279-442E-952A-E411E1ABA799}"/>
              </a:ext>
            </a:extLst>
          </p:cNvPr>
          <p:cNvSpPr/>
          <p:nvPr/>
        </p:nvSpPr>
        <p:spPr>
          <a:xfrm>
            <a:off x="7604760" y="1680571"/>
            <a:ext cx="1097280" cy="731520"/>
          </a:xfrm>
          <a:prstGeom prst="wedgeEllipseCallout">
            <a:avLst>
              <a:gd name="adj1" fmla="val 104933"/>
              <a:gd name="adj2" fmla="val 164018"/>
            </a:avLst>
          </a:prstGeom>
          <a:solidFill>
            <a:srgbClr val="6DB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2E28F875-B662-41C6-AE52-AD7CA4ED5745}"/>
              </a:ext>
            </a:extLst>
          </p:cNvPr>
          <p:cNvSpPr/>
          <p:nvPr/>
        </p:nvSpPr>
        <p:spPr>
          <a:xfrm>
            <a:off x="10919159" y="4913123"/>
            <a:ext cx="1097280" cy="731520"/>
          </a:xfrm>
          <a:prstGeom prst="wedgeEllipseCallout">
            <a:avLst>
              <a:gd name="adj1" fmla="val -72410"/>
              <a:gd name="adj2" fmla="val -153510"/>
            </a:avLst>
          </a:prstGeom>
          <a:solidFill>
            <a:srgbClr val="6DB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94376-C454-4638-BA37-1E2DDCFD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" y="2042051"/>
            <a:ext cx="4114800" cy="2518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B876C-2FE3-47A2-881F-FECEDA7E7B86}"/>
              </a:ext>
            </a:extLst>
          </p:cNvPr>
          <p:cNvSpPr txBox="1"/>
          <p:nvPr/>
        </p:nvSpPr>
        <p:spPr>
          <a:xfrm>
            <a:off x="2233534" y="255657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6BC3-A372-455F-882D-B1A331339B14}"/>
              </a:ext>
            </a:extLst>
          </p:cNvPr>
          <p:cNvSpPr txBox="1"/>
          <p:nvPr/>
        </p:nvSpPr>
        <p:spPr>
          <a:xfrm>
            <a:off x="-204865" y="5965608"/>
            <a:ext cx="447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4311763-A6B2-45D4-8689-E290A0D1CFC7}"/>
              </a:ext>
            </a:extLst>
          </p:cNvPr>
          <p:cNvSpPr/>
          <p:nvPr/>
        </p:nvSpPr>
        <p:spPr>
          <a:xfrm>
            <a:off x="134911" y="1137037"/>
            <a:ext cx="1259173" cy="731520"/>
          </a:xfrm>
          <a:prstGeom prst="wedgeEllipseCallout">
            <a:avLst>
              <a:gd name="adj1" fmla="val 38246"/>
              <a:gd name="adj2" fmla="val 88293"/>
            </a:avLst>
          </a:prstGeom>
          <a:solidFill>
            <a:srgbClr val="F0CD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57A5655-C7AD-4AA6-A37E-D4D9B00A91D8}"/>
              </a:ext>
            </a:extLst>
          </p:cNvPr>
          <p:cNvSpPr/>
          <p:nvPr/>
        </p:nvSpPr>
        <p:spPr>
          <a:xfrm>
            <a:off x="3316315" y="4269019"/>
            <a:ext cx="1097280" cy="731520"/>
          </a:xfrm>
          <a:prstGeom prst="wedgeEllipseCallout">
            <a:avLst>
              <a:gd name="adj1" fmla="val -49439"/>
              <a:gd name="adj2" fmla="val -92130"/>
            </a:avLst>
          </a:prstGeom>
          <a:solidFill>
            <a:srgbClr val="F0CD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6DE8EB-64C2-4ACA-B91F-E23155078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56" y="1373022"/>
            <a:ext cx="3698808" cy="22912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3780F7-46B3-4D5A-9B80-C910726C1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28" y="4080550"/>
            <a:ext cx="4625824" cy="2396666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5ACCE5EC-8003-4C35-A3FC-D1C9C7D3FDB4}"/>
              </a:ext>
            </a:extLst>
          </p:cNvPr>
          <p:cNvSpPr/>
          <p:nvPr/>
        </p:nvSpPr>
        <p:spPr>
          <a:xfrm>
            <a:off x="9328879" y="956735"/>
            <a:ext cx="1259173" cy="731520"/>
          </a:xfrm>
          <a:prstGeom prst="wedgeEllipseCallout">
            <a:avLst>
              <a:gd name="adj1" fmla="val -62945"/>
              <a:gd name="adj2" fmla="val 96490"/>
            </a:avLst>
          </a:prstGeom>
          <a:solidFill>
            <a:srgbClr val="8FCE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0A98D83F-2E15-4869-9FB7-5BD953E15783}"/>
              </a:ext>
            </a:extLst>
          </p:cNvPr>
          <p:cNvSpPr/>
          <p:nvPr/>
        </p:nvSpPr>
        <p:spPr>
          <a:xfrm>
            <a:off x="4072828" y="2002799"/>
            <a:ext cx="1097280" cy="731520"/>
          </a:xfrm>
          <a:prstGeom prst="wedgeEllipseCallout">
            <a:avLst>
              <a:gd name="adj1" fmla="val 106299"/>
              <a:gd name="adj2" fmla="val 36969"/>
            </a:avLst>
          </a:prstGeom>
          <a:solidFill>
            <a:srgbClr val="8FCE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5BD867B-D113-41B5-9006-8B8582A4F90F}"/>
              </a:ext>
            </a:extLst>
          </p:cNvPr>
          <p:cNvSpPr/>
          <p:nvPr/>
        </p:nvSpPr>
        <p:spPr>
          <a:xfrm>
            <a:off x="5466413" y="4434874"/>
            <a:ext cx="1259173" cy="731520"/>
          </a:xfrm>
          <a:prstGeom prst="wedgeEllipseCallout">
            <a:avLst>
              <a:gd name="adj1" fmla="val 38246"/>
              <a:gd name="adj2" fmla="val 8829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968ADE16-D9FF-42BD-A7C6-AC58A9156EAA}"/>
              </a:ext>
            </a:extLst>
          </p:cNvPr>
          <p:cNvSpPr/>
          <p:nvPr/>
        </p:nvSpPr>
        <p:spPr>
          <a:xfrm>
            <a:off x="10466312" y="3140887"/>
            <a:ext cx="1097280" cy="731520"/>
          </a:xfrm>
          <a:prstGeom prst="wedgeEllipseCallout">
            <a:avLst>
              <a:gd name="adj1" fmla="val -61734"/>
              <a:gd name="adj2" fmla="val 9024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94376-C454-4638-BA37-1E2DDCFD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6" y="2002799"/>
            <a:ext cx="3824451" cy="251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B876C-2FE3-47A2-881F-FECEDA7E7B86}"/>
              </a:ext>
            </a:extLst>
          </p:cNvPr>
          <p:cNvSpPr txBox="1"/>
          <p:nvPr/>
        </p:nvSpPr>
        <p:spPr>
          <a:xfrm>
            <a:off x="2233534" y="255657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6BC3-A372-455F-882D-B1A331339B14}"/>
              </a:ext>
            </a:extLst>
          </p:cNvPr>
          <p:cNvSpPr txBox="1"/>
          <p:nvPr/>
        </p:nvSpPr>
        <p:spPr>
          <a:xfrm>
            <a:off x="208757" y="5965608"/>
            <a:ext cx="331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4311763-A6B2-45D4-8689-E290A0D1CFC7}"/>
              </a:ext>
            </a:extLst>
          </p:cNvPr>
          <p:cNvSpPr/>
          <p:nvPr/>
        </p:nvSpPr>
        <p:spPr>
          <a:xfrm>
            <a:off x="507705" y="1117411"/>
            <a:ext cx="1259173" cy="731520"/>
          </a:xfrm>
          <a:prstGeom prst="wedgeEllipseCallout">
            <a:avLst>
              <a:gd name="adj1" fmla="val 38246"/>
              <a:gd name="adj2" fmla="val 88293"/>
            </a:avLst>
          </a:prstGeom>
          <a:solidFill>
            <a:srgbClr val="F0CD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57A5655-C7AD-4AA6-A37E-D4D9B00A91D8}"/>
              </a:ext>
            </a:extLst>
          </p:cNvPr>
          <p:cNvSpPr/>
          <p:nvPr/>
        </p:nvSpPr>
        <p:spPr>
          <a:xfrm>
            <a:off x="3524188" y="4571552"/>
            <a:ext cx="1097280" cy="731520"/>
          </a:xfrm>
          <a:prstGeom prst="wedgeEllipseCallout">
            <a:avLst>
              <a:gd name="adj1" fmla="val -49439"/>
              <a:gd name="adj2" fmla="val -92130"/>
            </a:avLst>
          </a:prstGeom>
          <a:solidFill>
            <a:srgbClr val="F0CD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6DE8EB-64C2-4ACA-B91F-E23155078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56" y="1648186"/>
            <a:ext cx="3698808" cy="17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3780F7-46B3-4D5A-9B80-C910726C1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28" y="4485635"/>
            <a:ext cx="4625824" cy="158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67C07E6E-A05D-4427-98DA-400E053834DB}"/>
              </a:ext>
            </a:extLst>
          </p:cNvPr>
          <p:cNvSpPr/>
          <p:nvPr/>
        </p:nvSpPr>
        <p:spPr>
          <a:xfrm>
            <a:off x="8702040" y="800005"/>
            <a:ext cx="1259173" cy="731520"/>
          </a:xfrm>
          <a:prstGeom prst="wedgeEllipseCallout">
            <a:avLst>
              <a:gd name="adj1" fmla="val -42706"/>
              <a:gd name="adj2" fmla="val 8829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8D88CAE-CAC5-4D26-9DA4-E272EB1DE0C5}"/>
              </a:ext>
            </a:extLst>
          </p:cNvPr>
          <p:cNvSpPr/>
          <p:nvPr/>
        </p:nvSpPr>
        <p:spPr>
          <a:xfrm>
            <a:off x="4137179" y="1634306"/>
            <a:ext cx="1097280" cy="731520"/>
          </a:xfrm>
          <a:prstGeom prst="wedgeEllipseCallout">
            <a:avLst>
              <a:gd name="adj1" fmla="val 99468"/>
              <a:gd name="adj2" fmla="val 3491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5938A41-EDB4-4B8E-8A60-67F9346F29AA}"/>
              </a:ext>
            </a:extLst>
          </p:cNvPr>
          <p:cNvSpPr/>
          <p:nvPr/>
        </p:nvSpPr>
        <p:spPr>
          <a:xfrm>
            <a:off x="5604361" y="3799947"/>
            <a:ext cx="1259173" cy="731520"/>
          </a:xfrm>
          <a:prstGeom prst="wedgeEllipseCallout">
            <a:avLst>
              <a:gd name="adj1" fmla="val 38246"/>
              <a:gd name="adj2" fmla="val 8829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C573B227-2978-43F5-8E8E-17E03D533941}"/>
              </a:ext>
            </a:extLst>
          </p:cNvPr>
          <p:cNvSpPr/>
          <p:nvPr/>
        </p:nvSpPr>
        <p:spPr>
          <a:xfrm>
            <a:off x="10466312" y="4119875"/>
            <a:ext cx="1097280" cy="731520"/>
          </a:xfrm>
          <a:prstGeom prst="wedgeEllipseCallout">
            <a:avLst>
              <a:gd name="adj1" fmla="val -54903"/>
              <a:gd name="adj2" fmla="val 841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73CBA-EA6B-4154-95C1-1C5482DF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1113"/>
            <a:ext cx="10972800" cy="5496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0EC4B2-3562-40CC-BFAF-E67021CA5FFE}"/>
              </a:ext>
            </a:extLst>
          </p:cNvPr>
          <p:cNvSpPr txBox="1"/>
          <p:nvPr/>
        </p:nvSpPr>
        <p:spPr>
          <a:xfrm>
            <a:off x="2233534" y="6032944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11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73CBA-EA6B-4154-95C1-1C5482DF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0851"/>
            <a:ext cx="10972800" cy="525682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57A5655-C7AD-4AA6-A37E-D4D9B00A91D8}"/>
              </a:ext>
            </a:extLst>
          </p:cNvPr>
          <p:cNvSpPr/>
          <p:nvPr/>
        </p:nvSpPr>
        <p:spPr>
          <a:xfrm>
            <a:off x="4178476" y="3754826"/>
            <a:ext cx="1097280" cy="731520"/>
          </a:xfrm>
          <a:prstGeom prst="wedgeEllipseCallout">
            <a:avLst>
              <a:gd name="adj1" fmla="val -117745"/>
              <a:gd name="adj2" fmla="val 738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EC4B2-3562-40CC-BFAF-E67021CA5FFE}"/>
              </a:ext>
            </a:extLst>
          </p:cNvPr>
          <p:cNvSpPr txBox="1"/>
          <p:nvPr/>
        </p:nvSpPr>
        <p:spPr>
          <a:xfrm>
            <a:off x="2233534" y="6032944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ACD4C03-5F93-42EB-B7DA-59ED4CD53BE9}"/>
              </a:ext>
            </a:extLst>
          </p:cNvPr>
          <p:cNvSpPr/>
          <p:nvPr/>
        </p:nvSpPr>
        <p:spPr>
          <a:xfrm>
            <a:off x="8750476" y="4415017"/>
            <a:ext cx="1097280" cy="731520"/>
          </a:xfrm>
          <a:prstGeom prst="wedgeEllipseCallout">
            <a:avLst>
              <a:gd name="adj1" fmla="val -109548"/>
              <a:gd name="adj2" fmla="val -634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073CBA-EA6B-4154-95C1-1C5482DF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3040"/>
            <a:ext cx="10972800" cy="5152445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57A5655-C7AD-4AA6-A37E-D4D9B00A91D8}"/>
              </a:ext>
            </a:extLst>
          </p:cNvPr>
          <p:cNvSpPr/>
          <p:nvPr/>
        </p:nvSpPr>
        <p:spPr>
          <a:xfrm>
            <a:off x="9245151" y="3170544"/>
            <a:ext cx="1097280" cy="731520"/>
          </a:xfrm>
          <a:prstGeom prst="wedgeEllipseCallout">
            <a:avLst>
              <a:gd name="adj1" fmla="val -117745"/>
              <a:gd name="adj2" fmla="val 738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EC4B2-3562-40CC-BFAF-E67021CA5FFE}"/>
              </a:ext>
            </a:extLst>
          </p:cNvPr>
          <p:cNvSpPr txBox="1"/>
          <p:nvPr/>
        </p:nvSpPr>
        <p:spPr>
          <a:xfrm>
            <a:off x="2233534" y="6032944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ACD4C03-5F93-42EB-B7DA-59ED4CD53BE9}"/>
              </a:ext>
            </a:extLst>
          </p:cNvPr>
          <p:cNvSpPr/>
          <p:nvPr/>
        </p:nvSpPr>
        <p:spPr>
          <a:xfrm>
            <a:off x="2679460" y="3683558"/>
            <a:ext cx="1097280" cy="731520"/>
          </a:xfrm>
          <a:prstGeom prst="wedgeEllipseCallout">
            <a:avLst>
              <a:gd name="adj1" fmla="val -109548"/>
              <a:gd name="adj2" fmla="val -634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endParaRPr lang="en-US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F5A0B-99BA-4780-A0C4-A4C41B805B9D}"/>
              </a:ext>
            </a:extLst>
          </p:cNvPr>
          <p:cNvSpPr txBox="1"/>
          <p:nvPr/>
        </p:nvSpPr>
        <p:spPr>
          <a:xfrm>
            <a:off x="6096000" y="2172568"/>
            <a:ext cx="45587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2BB1F-B033-4F61-B505-ED0566013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49904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4E486-10BE-4D1A-BCEE-DEA3764B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85" y="3429000"/>
            <a:ext cx="5736863" cy="27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hossan</dc:creator>
  <cp:lastModifiedBy>farid hossan</cp:lastModifiedBy>
  <cp:revision>42</cp:revision>
  <dcterms:created xsi:type="dcterms:W3CDTF">2022-02-20T14:56:22Z</dcterms:created>
  <dcterms:modified xsi:type="dcterms:W3CDTF">2022-02-21T16:16:01Z</dcterms:modified>
</cp:coreProperties>
</file>