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2" r:id="rId8"/>
    <p:sldId id="263" r:id="rId9"/>
    <p:sldId id="268" r:id="rId10"/>
    <p:sldId id="261" r:id="rId11"/>
    <p:sldId id="282" r:id="rId12"/>
    <p:sldId id="283" r:id="rId13"/>
    <p:sldId id="280" r:id="rId14"/>
    <p:sldId id="284" r:id="rId15"/>
    <p:sldId id="285" r:id="rId16"/>
    <p:sldId id="286" r:id="rId17"/>
    <p:sldId id="287" r:id="rId18"/>
    <p:sldId id="288" r:id="rId19"/>
    <p:sldId id="289" r:id="rId20"/>
    <p:sldId id="291" r:id="rId21"/>
    <p:sldId id="290" r:id="rId22"/>
    <p:sldId id="273" r:id="rId23"/>
    <p:sldId id="265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25" d="100"/>
          <a:sy n="125" d="100"/>
        </p:scale>
        <p:origin x="-480" y="-3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6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4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4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6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9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0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9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4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5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E2B4-BF2F-4DEF-ADEA-EB66D2408960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927" y="971550"/>
            <a:ext cx="8229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প্রশংসা মহান সৃষ্টিকর্তার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47" y="2020550"/>
            <a:ext cx="4687353" cy="312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61949"/>
            <a:ext cx="7543800" cy="5492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371600"/>
            <a:ext cx="8077200" cy="203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"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পদার্থও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এগুলোই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।"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512009"/>
            <a:ext cx="7543800" cy="7722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70739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79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91640" y="1123950"/>
            <a:ext cx="5623560" cy="914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21360" y="2724150"/>
            <a:ext cx="7543800" cy="990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itchFamily="2" charset="2"/>
              <a:buChar char="Ø"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6737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74240" y="1352550"/>
            <a:ext cx="173736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95800" y="1352550"/>
            <a:ext cx="173736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74240" y="2952750"/>
            <a:ext cx="173736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95800" y="2952750"/>
            <a:ext cx="173736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3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0100" y="361950"/>
            <a:ext cx="7543800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1225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668216" y="3409950"/>
            <a:ext cx="7543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485138"/>
              </p:ext>
            </p:extLst>
          </p:nvPr>
        </p:nvGraphicFramePr>
        <p:xfrm>
          <a:off x="457201" y="1325880"/>
          <a:ext cx="81534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আকার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পরিবর্তন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হতে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পারে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আয়তন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পরিবর্তন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হতে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পারে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কঠিন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পাথর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তরল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পানি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গ্যাস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বেলুনের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বাতাস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68216" y="4248150"/>
            <a:ext cx="7543800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1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lass Lesson\Class Three Science\Google Image and contents\Unit (3)\google (39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r="20097"/>
          <a:stretch/>
        </p:blipFill>
        <p:spPr bwMode="auto">
          <a:xfrm>
            <a:off x="3921760" y="708204"/>
            <a:ext cx="1717040" cy="2017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Class Lesson\Class Three Science\Google Image and contents\Unit (3)\3 image (8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3926" r="50000" b="22665"/>
          <a:stretch/>
        </p:blipFill>
        <p:spPr bwMode="auto">
          <a:xfrm>
            <a:off x="6368590" y="651699"/>
            <a:ext cx="1750725" cy="207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" r="13848"/>
          <a:stretch/>
        </p:blipFill>
        <p:spPr>
          <a:xfrm>
            <a:off x="670558" y="796290"/>
            <a:ext cx="2540001" cy="1841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30041" y="3098800"/>
            <a:ext cx="1421034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79924" y="3139440"/>
            <a:ext cx="1400712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94332" y="3139440"/>
            <a:ext cx="129924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2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lass Lesson\Class Three Science\Google Image and contents\Unit (3)\google (39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r="20097"/>
          <a:stretch/>
        </p:blipFill>
        <p:spPr bwMode="auto">
          <a:xfrm>
            <a:off x="1692528" y="2010814"/>
            <a:ext cx="1084815" cy="127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Class Lesson\Class Three Science\Google Image and contents\Unit (3)\3 image (8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3926" r="50000" b="22665"/>
          <a:stretch/>
        </p:blipFill>
        <p:spPr bwMode="auto">
          <a:xfrm>
            <a:off x="1600200" y="3409950"/>
            <a:ext cx="1106097" cy="1310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" r="13848"/>
          <a:stretch/>
        </p:blipFill>
        <p:spPr>
          <a:xfrm>
            <a:off x="1432558" y="590550"/>
            <a:ext cx="1604757" cy="1163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9000" y="905574"/>
            <a:ext cx="3048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429000" y="2381489"/>
            <a:ext cx="3048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429000" y="3798475"/>
            <a:ext cx="3048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6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1823" y="514350"/>
            <a:ext cx="7771754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" b="2273"/>
          <a:stretch/>
        </p:blipFill>
        <p:spPr bwMode="auto">
          <a:xfrm>
            <a:off x="533400" y="1432112"/>
            <a:ext cx="7810177" cy="2454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15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1823" y="514350"/>
            <a:ext cx="7771754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4400" y="1287836"/>
            <a:ext cx="6962775" cy="2543175"/>
            <a:chOff x="914400" y="1287836"/>
            <a:chExt cx="6962775" cy="25431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287836"/>
              <a:ext cx="6962775" cy="254317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4704228" y="3257550"/>
              <a:ext cx="3124200" cy="5734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526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1823" y="514350"/>
            <a:ext cx="7771754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90600" y="1504950"/>
            <a:ext cx="6810375" cy="2257425"/>
            <a:chOff x="990600" y="1504950"/>
            <a:chExt cx="6810375" cy="22574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504950"/>
              <a:ext cx="6810375" cy="22574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997324" y="1511674"/>
              <a:ext cx="3581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330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0" y="742950"/>
            <a:ext cx="4038600" cy="8807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419350"/>
            <a:ext cx="7543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3333750"/>
            <a:ext cx="7543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409950"/>
            <a:ext cx="8229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আন্তরিক শুভেচ্ছা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4350"/>
            <a:ext cx="8229600" cy="2310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42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2600" y="590550"/>
            <a:ext cx="51054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9300" y="1657350"/>
            <a:ext cx="7543800" cy="8191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2724150"/>
            <a:ext cx="75438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1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676400"/>
            <a:ext cx="7419975" cy="179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57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70739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6" name="Title 1"/>
          <p:cNvSpPr txBox="1">
            <a:spLocks/>
          </p:cNvSpPr>
          <p:nvPr/>
        </p:nvSpPr>
        <p:spPr>
          <a:xfrm>
            <a:off x="3244636" y="430992"/>
            <a:ext cx="5442164" cy="5492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563"/>
            <a:ext cx="19304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2365664"/>
            <a:ext cx="7543800" cy="5492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3230562"/>
            <a:ext cx="7543800" cy="5492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9"/>
            <a:ext cx="9144000" cy="51435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219075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671945" y="2495550"/>
            <a:ext cx="7772400" cy="97663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sz="7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71945" y="895350"/>
            <a:ext cx="7772400" cy="97663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</a:t>
            </a:r>
            <a:r>
              <a:rPr lang="en-US" sz="7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265672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3352800" cy="419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67200" y="2161222"/>
            <a:ext cx="44196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বিষয়খালী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প্রাথমিক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০১৭২১৫১৫৮৩২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জিমেইল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khaladunnabi@gmail.com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1428750"/>
            <a:ext cx="441959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খালেদুন্নবী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39999">
              <a:schemeClr val="accent6">
                <a:lumMod val="60000"/>
                <a:lumOff val="40000"/>
              </a:schemeClr>
            </a:gs>
            <a:gs pos="70000">
              <a:schemeClr val="accent6">
                <a:lumMod val="40000"/>
                <a:lumOff val="60000"/>
              </a:schemeClr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1394" y="3111723"/>
            <a:ext cx="3215086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5" name="Down Arrow 4"/>
          <p:cNvSpPr/>
          <p:nvPr/>
        </p:nvSpPr>
        <p:spPr>
          <a:xfrm>
            <a:off x="4370963" y="438150"/>
            <a:ext cx="4335947" cy="978685"/>
          </a:xfrm>
          <a:prstGeom prst="downArrow">
            <a:avLst>
              <a:gd name="adj1" fmla="val 59841"/>
              <a:gd name="adj2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931395" y="1581150"/>
            <a:ext cx="3215084" cy="635280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শ্রেণি-তৃতীয়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931395" y="2320436"/>
            <a:ext cx="3215084" cy="635280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বিষয়: প্রাথমিক বিজ্ঞান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5750"/>
            <a:ext cx="3451812" cy="4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520614" y="3943350"/>
            <a:ext cx="4051886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পাঠ-4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অবস্থা</a:t>
            </a:r>
          </a:p>
        </p:txBody>
      </p:sp>
    </p:spTree>
    <p:extLst>
      <p:ext uri="{BB962C8B-B14F-4D97-AF65-F5344CB8AC3E}">
        <p14:creationId xmlns:p14="http://schemas.microsoft.com/office/powerpoint/2010/main" val="209643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843974"/>
            <a:ext cx="784860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....................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799" y="2038350"/>
            <a:ext cx="784860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টিচিং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প্যাকেজ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‍"৫ম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বিজ্ঞান অধ্যায়-১: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পানিভর্তি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65735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70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329561"/>
            <a:ext cx="7696200" cy="77135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343150"/>
            <a:ext cx="7696200" cy="666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১৬.১.১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03835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01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6019800" cy="77135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আবেগসৃষ্টি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1809750"/>
            <a:ext cx="6019800" cy="77135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https://www.youtube.com/watch?v=kkhHE5AyHqs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556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1950"/>
            <a:ext cx="7696200" cy="77135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70739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7" y="0"/>
            <a:ext cx="4565073" cy="342380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12177" y="3188277"/>
            <a:ext cx="7696200" cy="471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724150"/>
            <a:ext cx="7696200" cy="16002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2950"/>
            <a:ext cx="7126613" cy="202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1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383</Words>
  <Application>Microsoft Office PowerPoint</Application>
  <PresentationFormat>On-screen Show (16:9)</PresentationFormat>
  <Paragraphs>63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শিখনফল:</vt:lpstr>
      <vt:lpstr>আবেগসৃষ্টি: ভিডিওটি লক্ষ করি।</vt:lpstr>
      <vt:lpstr>পূর্বজ্ঞান যাচাই</vt:lpstr>
      <vt:lpstr>অধ্যায় তিন- পানির তিন অবস্থা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KHALAD</dc:creator>
  <cp:lastModifiedBy>KHALAD</cp:lastModifiedBy>
  <cp:revision>97</cp:revision>
  <dcterms:created xsi:type="dcterms:W3CDTF">2021-12-11T11:51:55Z</dcterms:created>
  <dcterms:modified xsi:type="dcterms:W3CDTF">2022-02-25T03:24:23Z</dcterms:modified>
</cp:coreProperties>
</file>