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7" r:id="rId7"/>
    <p:sldId id="278" r:id="rId8"/>
    <p:sldId id="270" r:id="rId9"/>
    <p:sldId id="271" r:id="rId10"/>
    <p:sldId id="263" r:id="rId11"/>
    <p:sldId id="276" r:id="rId12"/>
    <p:sldId id="279" r:id="rId13"/>
    <p:sldId id="281" r:id="rId14"/>
    <p:sldId id="283" r:id="rId15"/>
    <p:sldId id="282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CCFF"/>
    <a:srgbClr val="FFEEB7"/>
    <a:srgbClr val="C6E1B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5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0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1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6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2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98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4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E7-EBFD-4052-BA52-AD45CEDD0297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3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48E7-EBFD-4052-BA52-AD45CEDD0297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B064-6326-4E5A-9077-0E861989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56" y="2036618"/>
            <a:ext cx="6373528" cy="4447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4024" y="4941384"/>
            <a:ext cx="9654987" cy="101566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10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10778E-BFA1-43DB-98FA-A9B54759FCA5}"/>
              </a:ext>
            </a:extLst>
          </p:cNvPr>
          <p:cNvSpPr/>
          <p:nvPr/>
        </p:nvSpPr>
        <p:spPr>
          <a:xfrm>
            <a:off x="0" y="154742"/>
            <a:ext cx="6682154" cy="53808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26BEA8F-9A37-4977-81E0-A80EAF334116}"/>
              </a:ext>
            </a:extLst>
          </p:cNvPr>
          <p:cNvSpPr/>
          <p:nvPr/>
        </p:nvSpPr>
        <p:spPr>
          <a:xfrm>
            <a:off x="6372664" y="154742"/>
            <a:ext cx="6105379" cy="57677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 দেখতে যেমন সুন্দর তেমনি মিষ্টি তার গান।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 পাখির ডাক,মানুষের কথা অবিকল নকল করতে পারে সে ।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 মানুষ তাকে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পোষে 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ময়নার রং কালো।চোখের নিচে মাথার পেছনদিকে হলুদ চওড়া রেখা টানা 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ঠোঁট কমলা লালে মেশানো।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 দুটি হলুদ।</a:t>
            </a:r>
          </a:p>
        </p:txBody>
      </p:sp>
    </p:spTree>
    <p:extLst>
      <p:ext uri="{BB962C8B-B14F-4D97-AF65-F5344CB8AC3E}">
        <p14:creationId xmlns:p14="http://schemas.microsoft.com/office/powerpoint/2010/main" val="89082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6704790-8B07-4EAC-BC70-B87C84044B48}"/>
              </a:ext>
            </a:extLst>
          </p:cNvPr>
          <p:cNvSpPr/>
          <p:nvPr/>
        </p:nvSpPr>
        <p:spPr>
          <a:xfrm>
            <a:off x="492369" y="154744"/>
            <a:ext cx="11000935" cy="57677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bn-IN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09B4C5A-E978-447F-8534-1398C7DAEF86}"/>
              </a:ext>
            </a:extLst>
          </p:cNvPr>
          <p:cNvSpPr/>
          <p:nvPr/>
        </p:nvSpPr>
        <p:spPr>
          <a:xfrm>
            <a:off x="1786597" y="981222"/>
            <a:ext cx="2546252" cy="10972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A2CF771-1733-409B-8BE1-106233792EA8}"/>
              </a:ext>
            </a:extLst>
          </p:cNvPr>
          <p:cNvSpPr/>
          <p:nvPr/>
        </p:nvSpPr>
        <p:spPr>
          <a:xfrm>
            <a:off x="6527408" y="1048040"/>
            <a:ext cx="4290647" cy="10972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পড়শি,কাছাকাছি বসবাস করে যারা।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C096FC4-C01C-4563-B45B-636C76625D11}"/>
              </a:ext>
            </a:extLst>
          </p:cNvPr>
          <p:cNvSpPr/>
          <p:nvPr/>
        </p:nvSpPr>
        <p:spPr>
          <a:xfrm>
            <a:off x="1782925" y="91439"/>
            <a:ext cx="9035130" cy="801859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বের করি। অর্থ বলি। 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26F82D8-A8B8-48AA-A301-A5EBAD81DDB7}"/>
              </a:ext>
            </a:extLst>
          </p:cNvPr>
          <p:cNvSpPr/>
          <p:nvPr/>
        </p:nvSpPr>
        <p:spPr>
          <a:xfrm>
            <a:off x="1786597" y="2282482"/>
            <a:ext cx="2546252" cy="10972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A19236F-F33F-4DEF-A74C-6DF6D2B691AC}"/>
              </a:ext>
            </a:extLst>
          </p:cNvPr>
          <p:cNvSpPr/>
          <p:nvPr/>
        </p:nvSpPr>
        <p:spPr>
          <a:xfrm>
            <a:off x="6597748" y="2307978"/>
            <a:ext cx="4290647" cy="10972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শরীর বা পাখার আবরণ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F345433-CC00-4E94-ACC3-8C02B9F70F9D}"/>
              </a:ext>
            </a:extLst>
          </p:cNvPr>
          <p:cNvSpPr/>
          <p:nvPr/>
        </p:nvSpPr>
        <p:spPr>
          <a:xfrm>
            <a:off x="1786597" y="3583742"/>
            <a:ext cx="2546252" cy="10972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পোঁচ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1C853E1-7033-4434-8513-86AC23774216}"/>
              </a:ext>
            </a:extLst>
          </p:cNvPr>
          <p:cNvSpPr/>
          <p:nvPr/>
        </p:nvSpPr>
        <p:spPr>
          <a:xfrm>
            <a:off x="6639949" y="3538899"/>
            <a:ext cx="4248445" cy="10972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মাখানো,লেপা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11F7954-3C91-4118-9730-A09EC4524A13}"/>
              </a:ext>
            </a:extLst>
          </p:cNvPr>
          <p:cNvSpPr/>
          <p:nvPr/>
        </p:nvSpPr>
        <p:spPr>
          <a:xfrm>
            <a:off x="1786597" y="4913143"/>
            <a:ext cx="2546252" cy="10972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7BC1358-7727-47F2-BEF5-763728B30001}"/>
              </a:ext>
            </a:extLst>
          </p:cNvPr>
          <p:cNvSpPr/>
          <p:nvPr/>
        </p:nvSpPr>
        <p:spPr>
          <a:xfrm>
            <a:off x="6638114" y="4825219"/>
            <a:ext cx="4250280" cy="10972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পছন্দ,আগ্রহ</a:t>
            </a:r>
          </a:p>
          <a:p>
            <a:pPr algn="ctr"/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D7FDFC4-B5AB-44F5-A981-DECED6F57294}"/>
              </a:ext>
            </a:extLst>
          </p:cNvPr>
          <p:cNvSpPr/>
          <p:nvPr/>
        </p:nvSpPr>
        <p:spPr>
          <a:xfrm>
            <a:off x="4656406" y="1275761"/>
            <a:ext cx="1617785" cy="64183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CA81BE8-81B0-410A-B9B9-A9E1AE8372E8}"/>
              </a:ext>
            </a:extLst>
          </p:cNvPr>
          <p:cNvSpPr/>
          <p:nvPr/>
        </p:nvSpPr>
        <p:spPr>
          <a:xfrm>
            <a:off x="4656406" y="2574828"/>
            <a:ext cx="1617785" cy="64183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F40E9B6-5EA6-4311-8714-2608FBC6AFE7}"/>
              </a:ext>
            </a:extLst>
          </p:cNvPr>
          <p:cNvSpPr/>
          <p:nvPr/>
        </p:nvSpPr>
        <p:spPr>
          <a:xfrm>
            <a:off x="4614202" y="3795636"/>
            <a:ext cx="1659989" cy="64183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95A15CFA-769D-4B92-8406-50F54A840EB0}"/>
              </a:ext>
            </a:extLst>
          </p:cNvPr>
          <p:cNvSpPr/>
          <p:nvPr/>
        </p:nvSpPr>
        <p:spPr>
          <a:xfrm>
            <a:off x="4656406" y="5014685"/>
            <a:ext cx="1617785" cy="64183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38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BA18C80-7615-45F2-A2B5-AB1C4725D0CD}"/>
              </a:ext>
            </a:extLst>
          </p:cNvPr>
          <p:cNvSpPr/>
          <p:nvPr/>
        </p:nvSpPr>
        <p:spPr>
          <a:xfrm>
            <a:off x="5510530" y="3336524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6BB7C34-A578-4E34-9A17-3730A6D25B85}"/>
              </a:ext>
            </a:extLst>
          </p:cNvPr>
          <p:cNvSpPr/>
          <p:nvPr/>
        </p:nvSpPr>
        <p:spPr>
          <a:xfrm>
            <a:off x="7052011" y="3336524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9ACF8E8-D2EC-4BEC-A2DC-38CBC1B091FE}"/>
              </a:ext>
            </a:extLst>
          </p:cNvPr>
          <p:cNvSpPr/>
          <p:nvPr/>
        </p:nvSpPr>
        <p:spPr>
          <a:xfrm>
            <a:off x="8346653" y="2022984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AAF61D8-715B-41CD-AFC6-4E71A063C01D}"/>
              </a:ext>
            </a:extLst>
          </p:cNvPr>
          <p:cNvSpPr/>
          <p:nvPr/>
        </p:nvSpPr>
        <p:spPr>
          <a:xfrm>
            <a:off x="6955485" y="2022984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43252ED-0B92-48C7-8AC7-3230CCA62E7E}"/>
              </a:ext>
            </a:extLst>
          </p:cNvPr>
          <p:cNvSpPr/>
          <p:nvPr/>
        </p:nvSpPr>
        <p:spPr>
          <a:xfrm>
            <a:off x="5510530" y="2022984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3BF1FB4-1397-4E7D-A9B8-E2ACDFB7B866}"/>
              </a:ext>
            </a:extLst>
          </p:cNvPr>
          <p:cNvSpPr/>
          <p:nvPr/>
        </p:nvSpPr>
        <p:spPr>
          <a:xfrm>
            <a:off x="3803812" y="2035472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DC9321B-B534-47F2-939D-57308EC2199D}"/>
              </a:ext>
            </a:extLst>
          </p:cNvPr>
          <p:cNvSpPr/>
          <p:nvPr/>
        </p:nvSpPr>
        <p:spPr>
          <a:xfrm>
            <a:off x="3803812" y="2035472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16776B4-F3D9-49FE-9984-D32DD58806AC}"/>
              </a:ext>
            </a:extLst>
          </p:cNvPr>
          <p:cNvSpPr/>
          <p:nvPr/>
        </p:nvSpPr>
        <p:spPr>
          <a:xfrm>
            <a:off x="3803812" y="2047960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FEA741E-24DF-4A7B-B4A3-EA12ED44AC31}"/>
              </a:ext>
            </a:extLst>
          </p:cNvPr>
          <p:cNvSpPr/>
          <p:nvPr/>
        </p:nvSpPr>
        <p:spPr>
          <a:xfrm>
            <a:off x="3803812" y="2047960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5F392FA-F19B-4442-8A1C-6F29D21BAF33}"/>
              </a:ext>
            </a:extLst>
          </p:cNvPr>
          <p:cNvSpPr/>
          <p:nvPr/>
        </p:nvSpPr>
        <p:spPr>
          <a:xfrm>
            <a:off x="986732" y="2035472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জ্জ্ব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2DA9B24-DB8E-4944-82D6-E257A8880B25}"/>
              </a:ext>
            </a:extLst>
          </p:cNvPr>
          <p:cNvSpPr/>
          <p:nvPr/>
        </p:nvSpPr>
        <p:spPr>
          <a:xfrm>
            <a:off x="5527037" y="867193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FB1B4A1-5725-4566-85C4-BC3A6B9BFA8D}"/>
              </a:ext>
            </a:extLst>
          </p:cNvPr>
          <p:cNvSpPr/>
          <p:nvPr/>
        </p:nvSpPr>
        <p:spPr>
          <a:xfrm>
            <a:off x="6955486" y="867193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51DFAC-0FD8-49B0-8C95-9FBE33DAA606}"/>
              </a:ext>
            </a:extLst>
          </p:cNvPr>
          <p:cNvSpPr/>
          <p:nvPr/>
        </p:nvSpPr>
        <p:spPr>
          <a:xfrm>
            <a:off x="2940696" y="0"/>
            <a:ext cx="5552661" cy="6758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2CD30-A4C4-454A-AC79-3B59ECB8DC42}"/>
              </a:ext>
            </a:extLst>
          </p:cNvPr>
          <p:cNvSpPr/>
          <p:nvPr/>
        </p:nvSpPr>
        <p:spPr>
          <a:xfrm>
            <a:off x="946240" y="826390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F3A6701-F2F4-47D2-A8BF-625C50DA9E41}"/>
              </a:ext>
            </a:extLst>
          </p:cNvPr>
          <p:cNvSpPr/>
          <p:nvPr/>
        </p:nvSpPr>
        <p:spPr>
          <a:xfrm>
            <a:off x="3803815" y="867193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1CD55F-7D13-4CF1-A311-C8D51A612904}"/>
              </a:ext>
            </a:extLst>
          </p:cNvPr>
          <p:cNvSpPr/>
          <p:nvPr/>
        </p:nvSpPr>
        <p:spPr>
          <a:xfrm>
            <a:off x="3803814" y="888976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B88E91E-B97E-4999-9F0F-2D49E78AFF04}"/>
              </a:ext>
            </a:extLst>
          </p:cNvPr>
          <p:cNvSpPr/>
          <p:nvPr/>
        </p:nvSpPr>
        <p:spPr>
          <a:xfrm>
            <a:off x="3803812" y="875529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93D647D-4C83-442C-A46F-77E9FFC201B6}"/>
              </a:ext>
            </a:extLst>
          </p:cNvPr>
          <p:cNvSpPr/>
          <p:nvPr/>
        </p:nvSpPr>
        <p:spPr>
          <a:xfrm>
            <a:off x="986734" y="822684"/>
            <a:ext cx="1134347" cy="675862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6356756-762A-48DC-9926-8155E046C619}"/>
              </a:ext>
            </a:extLst>
          </p:cNvPr>
          <p:cNvSpPr/>
          <p:nvPr/>
        </p:nvSpPr>
        <p:spPr>
          <a:xfrm>
            <a:off x="9883587" y="888976"/>
            <a:ext cx="1957975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,শি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28DC1-DCCC-40E4-ADEC-17D025E98745}"/>
              </a:ext>
            </a:extLst>
          </p:cNvPr>
          <p:cNvSpPr/>
          <p:nvPr/>
        </p:nvSpPr>
        <p:spPr>
          <a:xfrm>
            <a:off x="986732" y="2039178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জ্জ্ব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0EB2420-C894-4950-9AA8-30C741CF8F0E}"/>
              </a:ext>
            </a:extLst>
          </p:cNvPr>
          <p:cNvSpPr/>
          <p:nvPr/>
        </p:nvSpPr>
        <p:spPr>
          <a:xfrm>
            <a:off x="3803812" y="3336524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1A5D268-0739-4917-8860-EF06775B8FEA}"/>
              </a:ext>
            </a:extLst>
          </p:cNvPr>
          <p:cNvSpPr/>
          <p:nvPr/>
        </p:nvSpPr>
        <p:spPr>
          <a:xfrm>
            <a:off x="3803811" y="3336524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00D8577-A96D-4AF0-B9C5-B574B2DB011B}"/>
              </a:ext>
            </a:extLst>
          </p:cNvPr>
          <p:cNvSpPr/>
          <p:nvPr/>
        </p:nvSpPr>
        <p:spPr>
          <a:xfrm>
            <a:off x="9883587" y="2047960"/>
            <a:ext cx="1957975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জ্জ্ব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B237C1E-A9D6-4F29-9359-C22991E0088C}"/>
              </a:ext>
            </a:extLst>
          </p:cNvPr>
          <p:cNvSpPr/>
          <p:nvPr/>
        </p:nvSpPr>
        <p:spPr>
          <a:xfrm>
            <a:off x="9883586" y="4605438"/>
            <a:ext cx="1957975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B3585F1-02B8-49AB-82E9-DDC0231E8A80}"/>
              </a:ext>
            </a:extLst>
          </p:cNvPr>
          <p:cNvSpPr/>
          <p:nvPr/>
        </p:nvSpPr>
        <p:spPr>
          <a:xfrm>
            <a:off x="9883585" y="3336524"/>
            <a:ext cx="1957975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ম্বা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E38CB03-7CB8-4C9A-9EF8-A7F4D4DE6260}"/>
              </a:ext>
            </a:extLst>
          </p:cNvPr>
          <p:cNvSpPr/>
          <p:nvPr/>
        </p:nvSpPr>
        <p:spPr>
          <a:xfrm>
            <a:off x="5510529" y="4541611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EC0F83A-C918-4222-ADF2-8A71C9B79D8B}"/>
              </a:ext>
            </a:extLst>
          </p:cNvPr>
          <p:cNvSpPr/>
          <p:nvPr/>
        </p:nvSpPr>
        <p:spPr>
          <a:xfrm>
            <a:off x="6955485" y="4599684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657759D-3B6F-4441-971F-EED5739BA5F1}"/>
              </a:ext>
            </a:extLst>
          </p:cNvPr>
          <p:cNvSpPr/>
          <p:nvPr/>
        </p:nvSpPr>
        <p:spPr>
          <a:xfrm>
            <a:off x="3803811" y="3333957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BD90CE1-89D8-4D61-9500-CA9EEDC49C18}"/>
              </a:ext>
            </a:extLst>
          </p:cNvPr>
          <p:cNvSpPr/>
          <p:nvPr/>
        </p:nvSpPr>
        <p:spPr>
          <a:xfrm>
            <a:off x="2561770" y="7195407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FD66EA1-31F4-49A5-B5C6-034903617973}"/>
              </a:ext>
            </a:extLst>
          </p:cNvPr>
          <p:cNvSpPr/>
          <p:nvPr/>
        </p:nvSpPr>
        <p:spPr>
          <a:xfrm>
            <a:off x="975856" y="3248260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3E66B34-0CC3-4233-81C0-818CF8901ECB}"/>
              </a:ext>
            </a:extLst>
          </p:cNvPr>
          <p:cNvSpPr/>
          <p:nvPr/>
        </p:nvSpPr>
        <p:spPr>
          <a:xfrm>
            <a:off x="972237" y="3227667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F4EDC7D-72C0-4A5C-BF45-98F7120292D9}"/>
              </a:ext>
            </a:extLst>
          </p:cNvPr>
          <p:cNvSpPr/>
          <p:nvPr/>
        </p:nvSpPr>
        <p:spPr>
          <a:xfrm>
            <a:off x="3803811" y="4541611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FB7A79C-7AEF-472B-B683-33D96ABCCF3C}"/>
              </a:ext>
            </a:extLst>
          </p:cNvPr>
          <p:cNvSpPr/>
          <p:nvPr/>
        </p:nvSpPr>
        <p:spPr>
          <a:xfrm>
            <a:off x="3803810" y="4539044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EC32DE1-DF5A-4458-A09D-D7B0E57F3E14}"/>
              </a:ext>
            </a:extLst>
          </p:cNvPr>
          <p:cNvSpPr/>
          <p:nvPr/>
        </p:nvSpPr>
        <p:spPr>
          <a:xfrm>
            <a:off x="3803810" y="4539044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4D978C-409B-4E05-8582-10C290933B74}"/>
              </a:ext>
            </a:extLst>
          </p:cNvPr>
          <p:cNvSpPr/>
          <p:nvPr/>
        </p:nvSpPr>
        <p:spPr>
          <a:xfrm>
            <a:off x="915454" y="4412464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ষ্ট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6B8990-148F-468D-A2A2-CC9E4FD1AB87}"/>
              </a:ext>
            </a:extLst>
          </p:cNvPr>
          <p:cNvSpPr/>
          <p:nvPr/>
        </p:nvSpPr>
        <p:spPr>
          <a:xfrm>
            <a:off x="915453" y="4416156"/>
            <a:ext cx="1134347" cy="6758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6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926 L 0.05976 -0.04005 C 0.07213 -0.05116 0.09088 -0.05672 0.11054 -0.05672 C 0.13294 -0.05672 0.15091 -0.05116 0.16328 -0.04005 L 0.22343 0.0092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0.00278 L 0.02956 -0.04768 C 0.03737 -0.05903 0.04909 -0.06505 0.06146 -0.06505 C 0.07526 -0.06505 0.08659 -0.05903 0.09427 -0.04768 L 0.13216 0.00278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046 L 0.05547 -0.03958 C 0.06784 -0.04861 0.08646 -0.05347 0.10612 -0.05347 C 0.12838 -0.05347 0.14622 -0.04861 0.15859 -0.03958 L 0.21836 0.00046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03776 -0.04005 C 0.04557 -0.04908 0.05742 -0.05394 0.06979 -0.05394 C 0.08398 -0.05394 0.09531 -0.04908 0.10312 -0.04005 L 0.14101 1.11111E-6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06692 -0.04005 C 0.08072 -0.04908 0.10182 -0.05394 0.12369 -0.05394 C 0.14895 -0.05394 0.16901 -0.04908 0.18281 -0.04005 L 0.25013 1.11111E-6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9961 -0.04005 C 0.12018 -0.04907 0.15156 -0.05393 0.18411 -0.05393 C 0.22174 -0.05393 0.25156 -0.04907 0.27213 -0.04005 L 0.37239 -7.40741E-7 " pathEditMode="relative" rAng="0" ptsTypes="AAAAA">
                                      <p:cBhvr>
                                        <p:cTn id="70" dur="2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787 L 0.05755 -0.03542 C 0.07031 -0.04514 0.08932 -0.05023 0.10925 -0.05023 C 0.1319 -0.05023 0.15 -0.04514 0.16276 -0.03542 L 0.22357 0.00787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388 -0.04004 C 0.04687 -0.04907 0.05911 -0.05393 0.07174 -0.05393 C 0.08645 -0.05393 0.09804 -0.04907 0.10612 -0.04004 L 0.14544 -3.7037E-6 " pathEditMode="relative" rAng="0" ptsTypes="AAAAA">
                                      <p:cBhvr>
                                        <p:cTn id="88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186 L 0.07018 -0.04768 C 0.08502 -0.05879 0.10755 -0.06458 0.13072 -0.06458 C 0.15794 -0.06458 0.17929 -0.05879 0.19414 -0.04768 L 0.26679 0.00186 " pathEditMode="relative" rAng="0" ptsTypes="AAAAA">
                                      <p:cBhvr>
                                        <p:cTn id="92" dur="2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787 L 0.05755 -0.03542 C 0.07031 -0.04514 0.08932 -0.05023 0.10924 -0.05023 C 0.1319 -0.05023 0.15 -0.04514 0.16276 -0.03542 L 0.22357 0.00787 " pathEditMode="relative" rAng="0" ptsTypes="AAAAA">
                                      <p:cBhvr>
                                        <p:cTn id="101" dur="2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3711 -0.04954 C 0.04479 -0.06065 0.05651 -0.06644 0.06862 -0.06644 C 0.08281 -0.06644 0.09388 -0.06065 0.10169 -0.04954 L 0.13971 1.85185E-6 " pathEditMode="relative" rAng="0" ptsTypes="AAAAA">
                                      <p:cBhvr>
                                        <p:cTn id="105" dur="2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185 L 0.07018 -0.04769 C 0.08502 -0.0588 0.10755 -0.06459 0.13072 -0.06459 C 0.15794 -0.06459 0.17929 -0.0588 0.19414 -0.04769 L 0.26679 0.00185 " pathEditMode="relative" rAng="0" ptsTypes="AAAAA">
                                      <p:cBhvr>
                                        <p:cTn id="109" dur="2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9527B-3DC3-42CA-8316-16CF57336815}"/>
              </a:ext>
            </a:extLst>
          </p:cNvPr>
          <p:cNvSpPr txBox="1"/>
          <p:nvPr/>
        </p:nvSpPr>
        <p:spPr>
          <a:xfrm>
            <a:off x="1219963" y="3191627"/>
            <a:ext cx="90213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3AA39F-4CB2-46A6-970B-5B3EACA0B5ED}"/>
              </a:ext>
            </a:extLst>
          </p:cNvPr>
          <p:cNvSpPr txBox="1"/>
          <p:nvPr/>
        </p:nvSpPr>
        <p:spPr>
          <a:xfrm>
            <a:off x="1219963" y="1355769"/>
            <a:ext cx="90213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খু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5B641-C325-4D45-8029-F0DED4477841}"/>
              </a:ext>
            </a:extLst>
          </p:cNvPr>
          <p:cNvSpPr txBox="1"/>
          <p:nvPr/>
        </p:nvSpPr>
        <p:spPr>
          <a:xfrm>
            <a:off x="1219963" y="2311208"/>
            <a:ext cx="90213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িষ্টি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2F355-F9ED-447E-B1FE-135575072CD6}"/>
              </a:ext>
            </a:extLst>
          </p:cNvPr>
          <p:cNvSpPr txBox="1"/>
          <p:nvPr/>
        </p:nvSpPr>
        <p:spPr>
          <a:xfrm>
            <a:off x="1219963" y="4072046"/>
            <a:ext cx="90213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ুষের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অবিকল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 ? </a:t>
            </a:r>
          </a:p>
        </p:txBody>
      </p:sp>
    </p:spTree>
    <p:extLst>
      <p:ext uri="{BB962C8B-B14F-4D97-AF65-F5344CB8AC3E}">
        <p14:creationId xmlns:p14="http://schemas.microsoft.com/office/powerpoint/2010/main" val="2996602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61EFB2-6D77-43CD-88AE-7B83B7C50CC4}"/>
              </a:ext>
            </a:extLst>
          </p:cNvPr>
          <p:cNvSpPr/>
          <p:nvPr/>
        </p:nvSpPr>
        <p:spPr>
          <a:xfrm>
            <a:off x="4237133" y="190643"/>
            <a:ext cx="22493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6A220-DA8F-4128-8F6D-13125BF58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6" y="1828980"/>
            <a:ext cx="3889327" cy="29716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B0D4D7-3307-4205-AB3B-165D49B20395}"/>
              </a:ext>
            </a:extLst>
          </p:cNvPr>
          <p:cNvSpPr/>
          <p:nvPr/>
        </p:nvSpPr>
        <p:spPr>
          <a:xfrm>
            <a:off x="5361829" y="1645372"/>
            <a:ext cx="5825284" cy="1083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 মিলে পাখিদের দুইটি করে বর্ণনা লিখ</a:t>
            </a:r>
          </a:p>
        </p:txBody>
      </p:sp>
    </p:spTree>
    <p:extLst>
      <p:ext uri="{BB962C8B-B14F-4D97-AF65-F5344CB8AC3E}">
        <p14:creationId xmlns:p14="http://schemas.microsoft.com/office/powerpoint/2010/main" val="969591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1B0496-1B8E-4CEC-9287-039188E3823C}"/>
              </a:ext>
            </a:extLst>
          </p:cNvPr>
          <p:cNvSpPr/>
          <p:nvPr/>
        </p:nvSpPr>
        <p:spPr>
          <a:xfrm>
            <a:off x="4237133" y="262080"/>
            <a:ext cx="242084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371C9-E134-4B72-9430-E32390CD6618}"/>
              </a:ext>
            </a:extLst>
          </p:cNvPr>
          <p:cNvSpPr txBox="1"/>
          <p:nvPr/>
        </p:nvSpPr>
        <p:spPr>
          <a:xfrm>
            <a:off x="471584" y="908411"/>
            <a:ext cx="2436670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দল নং ১ ও ৩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3C93D-221C-4DC1-8DA6-C0812545FDBB}"/>
              </a:ext>
            </a:extLst>
          </p:cNvPr>
          <p:cNvSpPr txBox="1"/>
          <p:nvPr/>
        </p:nvSpPr>
        <p:spPr>
          <a:xfrm>
            <a:off x="7902902" y="902422"/>
            <a:ext cx="2436670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দল নং ২ ও 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69C157-2026-41A1-BD8C-27D9D6021646}"/>
              </a:ext>
            </a:extLst>
          </p:cNvPr>
          <p:cNvSpPr/>
          <p:nvPr/>
        </p:nvSpPr>
        <p:spPr>
          <a:xfrm>
            <a:off x="-185738" y="1833227"/>
            <a:ext cx="4554537" cy="25181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নতুন বাক্য তৈরি কর।</a:t>
            </a:r>
          </a:p>
          <a:p>
            <a:pPr algn="ctr"/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কন্ঠ ,সুন্দর ,বসন্তকাল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B2E8EC-0640-48D1-82B4-B8DCCDFE1E47}"/>
              </a:ext>
            </a:extLst>
          </p:cNvPr>
          <p:cNvSpPr/>
          <p:nvPr/>
        </p:nvSpPr>
        <p:spPr>
          <a:xfrm>
            <a:off x="6843968" y="1659056"/>
            <a:ext cx="5246432" cy="8954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 পাখির সম্পর্কে তিনটি বাক্য লিখ ।</a:t>
            </a:r>
          </a:p>
          <a:p>
            <a:pPr algn="ctr"/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FAB8D1-B7CC-4E75-8E5D-5DD6817D7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35" y="3231892"/>
            <a:ext cx="3988067" cy="22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0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A805D9-E331-48E3-80CE-710A3D37549D}"/>
              </a:ext>
            </a:extLst>
          </p:cNvPr>
          <p:cNvSpPr/>
          <p:nvPr/>
        </p:nvSpPr>
        <p:spPr>
          <a:xfrm>
            <a:off x="4237133" y="190643"/>
            <a:ext cx="13492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4D4E5-9030-4576-A1E6-ACA8BDB7B7F5}"/>
              </a:ext>
            </a:extLst>
          </p:cNvPr>
          <p:cNvSpPr txBox="1"/>
          <p:nvPr/>
        </p:nvSpPr>
        <p:spPr>
          <a:xfrm>
            <a:off x="1219963" y="1355769"/>
            <a:ext cx="90213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কারা আমাদের বন্ধু ও প্রতিবেশী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6BBE7-D5FF-4E79-9BF6-C2EA2560401B}"/>
              </a:ext>
            </a:extLst>
          </p:cNvPr>
          <p:cNvSpPr txBox="1"/>
          <p:nvPr/>
        </p:nvSpPr>
        <p:spPr>
          <a:xfrm>
            <a:off x="1219963" y="2311208"/>
            <a:ext cx="90213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পা দুইটি হলুদ কোন পাখির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কোন পাখিকে মানুষ শখ করে পোষে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29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820D5-008A-44B1-8A9A-EB49C07DC9C5}"/>
              </a:ext>
            </a:extLst>
          </p:cNvPr>
          <p:cNvSpPr/>
          <p:nvPr/>
        </p:nvSpPr>
        <p:spPr>
          <a:xfrm>
            <a:off x="4237132" y="190643"/>
            <a:ext cx="187791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8BEED-4798-46FB-93EA-059705C0C526}"/>
              </a:ext>
            </a:extLst>
          </p:cNvPr>
          <p:cNvSpPr txBox="1"/>
          <p:nvPr/>
        </p:nvSpPr>
        <p:spPr>
          <a:xfrm>
            <a:off x="991363" y="1825433"/>
            <a:ext cx="90213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পাখিরা আমাদের কি কি উপকারে আসে? বাড়ির থেকে লিখে নিয়ে এসো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9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D3B86-8F4A-4D0E-BDD6-AD970D52BF29}"/>
              </a:ext>
            </a:extLst>
          </p:cNvPr>
          <p:cNvSpPr txBox="1"/>
          <p:nvPr/>
        </p:nvSpPr>
        <p:spPr>
          <a:xfrm>
            <a:off x="4087636" y="2010417"/>
            <a:ext cx="4075612" cy="92333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8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24598" y="113783"/>
            <a:ext cx="4026675" cy="6525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সার্বিক সহযোগিতায়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7622" y="971914"/>
            <a:ext cx="3920643" cy="4556690"/>
            <a:chOff x="750836" y="750947"/>
            <a:chExt cx="4252238" cy="5345248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750836" y="750947"/>
              <a:ext cx="4252238" cy="5345248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293223" y="1410789"/>
              <a:ext cx="3161211" cy="399723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6705527" y="971912"/>
            <a:ext cx="3929648" cy="455669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9102" y="1758462"/>
            <a:ext cx="3629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কালাছড়া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490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26EBFC-41DE-45D8-BF9B-E5AA4F282937}"/>
              </a:ext>
            </a:extLst>
          </p:cNvPr>
          <p:cNvSpPr/>
          <p:nvPr/>
        </p:nvSpPr>
        <p:spPr>
          <a:xfrm>
            <a:off x="4002155" y="424069"/>
            <a:ext cx="3710610" cy="52478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25E45E-8391-417A-A7D1-CECBD54FADDD}"/>
              </a:ext>
            </a:extLst>
          </p:cNvPr>
          <p:cNvSpPr/>
          <p:nvPr/>
        </p:nvSpPr>
        <p:spPr>
          <a:xfrm>
            <a:off x="4989442" y="549965"/>
            <a:ext cx="1683025" cy="50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08EE0D-6C00-4E12-A5BD-34CF0DA2F35A}"/>
              </a:ext>
            </a:extLst>
          </p:cNvPr>
          <p:cNvSpPr/>
          <p:nvPr/>
        </p:nvSpPr>
        <p:spPr>
          <a:xfrm>
            <a:off x="4807225" y="4979505"/>
            <a:ext cx="2100469" cy="50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A6ACAD-5F20-4754-B6F1-6AD278911087}"/>
              </a:ext>
            </a:extLst>
          </p:cNvPr>
          <p:cNvSpPr/>
          <p:nvPr/>
        </p:nvSpPr>
        <p:spPr>
          <a:xfrm>
            <a:off x="4445273" y="1147968"/>
            <a:ext cx="2824372" cy="373711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18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71B3447-7DED-4A96-9C9F-B1F53B52E209}"/>
              </a:ext>
            </a:extLst>
          </p:cNvPr>
          <p:cNvSpPr txBox="1"/>
          <p:nvPr/>
        </p:nvSpPr>
        <p:spPr>
          <a:xfrm>
            <a:off x="4388702" y="308662"/>
            <a:ext cx="2683839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94856F-C8BD-4633-9012-70CF60D2C4EC}"/>
              </a:ext>
            </a:extLst>
          </p:cNvPr>
          <p:cNvSpPr txBox="1"/>
          <p:nvPr/>
        </p:nvSpPr>
        <p:spPr>
          <a:xfrm>
            <a:off x="1219963" y="3191627"/>
            <a:ext cx="90213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পড়াঃ২.৬.১  পরিচিত পাখির সম্পর্কে পড়তে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38451F-B953-44AC-A55F-E3803A77A7C6}"/>
              </a:ext>
            </a:extLst>
          </p:cNvPr>
          <p:cNvSpPr txBox="1"/>
          <p:nvPr/>
        </p:nvSpPr>
        <p:spPr>
          <a:xfrm>
            <a:off x="1219963" y="1355769"/>
            <a:ext cx="90213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শোনাঃ৩.৩.১ পাখির বর্ণনা শুনে বুঝতে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2586C5-8431-4D60-8ACB-0426A16EDADC}"/>
              </a:ext>
            </a:extLst>
          </p:cNvPr>
          <p:cNvSpPr txBox="1"/>
          <p:nvPr/>
        </p:nvSpPr>
        <p:spPr>
          <a:xfrm>
            <a:off x="1219963" y="2311208"/>
            <a:ext cx="90213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বলাঃ২.৬.২  পরিচিত পাখির বর্ণনা এবং সংশ্লিষ্ট প্রশ্ন করতে ও উত্তর দিতে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287363-8059-412A-889D-2B98498500BE}"/>
              </a:ext>
            </a:extLst>
          </p:cNvPr>
          <p:cNvSpPr txBox="1"/>
          <p:nvPr/>
        </p:nvSpPr>
        <p:spPr>
          <a:xfrm>
            <a:off x="1219963" y="4007616"/>
            <a:ext cx="902131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লেখাঃ১.৪.৩  যুক্তব্যঞ্জন সহযোগে গঠিত শব্দ বাক্য লিখতে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7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945" y="1048479"/>
            <a:ext cx="634293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মজার ভিডিও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0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063D4C4-332C-4FEA-BC25-EF42766D47A3}"/>
              </a:ext>
            </a:extLst>
          </p:cNvPr>
          <p:cNvSpPr/>
          <p:nvPr/>
        </p:nvSpPr>
        <p:spPr>
          <a:xfrm>
            <a:off x="1505243" y="422031"/>
            <a:ext cx="8454683" cy="510657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5636EE-72AA-4DE6-9497-7F22A3B3BBAD}"/>
              </a:ext>
            </a:extLst>
          </p:cNvPr>
          <p:cNvSpPr/>
          <p:nvPr/>
        </p:nvSpPr>
        <p:spPr>
          <a:xfrm>
            <a:off x="1505241" y="422031"/>
            <a:ext cx="8454683" cy="510657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CA3BF88-EB94-4805-8E3D-70FD19452DCA}"/>
              </a:ext>
            </a:extLst>
          </p:cNvPr>
          <p:cNvSpPr/>
          <p:nvPr/>
        </p:nvSpPr>
        <p:spPr>
          <a:xfrm>
            <a:off x="1505239" y="422031"/>
            <a:ext cx="8454683" cy="5106574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38CD444-F4C2-4202-86D6-E709D14CA677}"/>
              </a:ext>
            </a:extLst>
          </p:cNvPr>
          <p:cNvSpPr/>
          <p:nvPr/>
        </p:nvSpPr>
        <p:spPr>
          <a:xfrm>
            <a:off x="1505237" y="422031"/>
            <a:ext cx="8454683" cy="5106574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BD09535-4D2E-477D-888D-02139F7033D6}"/>
              </a:ext>
            </a:extLst>
          </p:cNvPr>
          <p:cNvSpPr/>
          <p:nvPr/>
        </p:nvSpPr>
        <p:spPr>
          <a:xfrm>
            <a:off x="1505237" y="422031"/>
            <a:ext cx="8454683" cy="5106574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6107147-F705-4E0B-8025-756C3C9B64D7}"/>
              </a:ext>
            </a:extLst>
          </p:cNvPr>
          <p:cNvSpPr/>
          <p:nvPr/>
        </p:nvSpPr>
        <p:spPr>
          <a:xfrm>
            <a:off x="1505237" y="422031"/>
            <a:ext cx="8454683" cy="5106574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CFEBFE1-6605-4735-BA57-15A8FFA36C1E}"/>
              </a:ext>
            </a:extLst>
          </p:cNvPr>
          <p:cNvSpPr/>
          <p:nvPr/>
        </p:nvSpPr>
        <p:spPr>
          <a:xfrm>
            <a:off x="1505237" y="422031"/>
            <a:ext cx="8454683" cy="5106574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87B89EB-1BDB-47FC-9333-683C20B1B626}"/>
              </a:ext>
            </a:extLst>
          </p:cNvPr>
          <p:cNvSpPr/>
          <p:nvPr/>
        </p:nvSpPr>
        <p:spPr>
          <a:xfrm>
            <a:off x="1505235" y="422031"/>
            <a:ext cx="8454683" cy="5106574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2584229-F346-4A6C-BB69-1BF698C33F31}"/>
              </a:ext>
            </a:extLst>
          </p:cNvPr>
          <p:cNvSpPr/>
          <p:nvPr/>
        </p:nvSpPr>
        <p:spPr>
          <a:xfrm>
            <a:off x="1505235" y="422031"/>
            <a:ext cx="8454683" cy="5106574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8909E71-175C-4B4B-890B-78DF3169DC91}"/>
              </a:ext>
            </a:extLst>
          </p:cNvPr>
          <p:cNvSpPr/>
          <p:nvPr/>
        </p:nvSpPr>
        <p:spPr>
          <a:xfrm>
            <a:off x="1505233" y="422031"/>
            <a:ext cx="8454683" cy="5106574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E037ED-0B56-480A-93F3-A11B9BC9B8FF}"/>
              </a:ext>
            </a:extLst>
          </p:cNvPr>
          <p:cNvSpPr/>
          <p:nvPr/>
        </p:nvSpPr>
        <p:spPr>
          <a:xfrm>
            <a:off x="562702" y="0"/>
            <a:ext cx="10283489" cy="4276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রোজ সকালে নানা রকম পাখির ডাকে আমাদের ঘুম ভাঙে।ওরা নানা সুরে ডাকাডাকি করে।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 মনটা খুশিতে ভরে ওঠে।পাখি আমাদের অনেক উপকার করে ।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করে।তারা আমাদের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মতো। পাখি আমাদের বন্ধু।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39CA87-6103-4319-B09B-B3CE0ECF516E}"/>
              </a:ext>
            </a:extLst>
          </p:cNvPr>
          <p:cNvSpPr/>
          <p:nvPr/>
        </p:nvSpPr>
        <p:spPr>
          <a:xfrm>
            <a:off x="239150" y="154744"/>
            <a:ext cx="5430129" cy="576775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CFE9519-5FF5-45B1-97CA-43A2DAC8351D}"/>
              </a:ext>
            </a:extLst>
          </p:cNvPr>
          <p:cNvSpPr/>
          <p:nvPr/>
        </p:nvSpPr>
        <p:spPr>
          <a:xfrm>
            <a:off x="5908425" y="154744"/>
            <a:ext cx="5584879" cy="57677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খুব পরিচিত পাখি কাক।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পালকে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ঢাকা শরীর তার 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 কা কা করে ডাকে 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ঝাঁক বেঁধে ওড়ে।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 চালাক বলে নাম আছে কাকের।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বোকামির কান্ডও করে সে 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কোকিলের ডিমে তা দেয়।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 ফুটিয়ে দেয়।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3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02EB56-044B-4235-BB9C-FC44FEEA640D}"/>
              </a:ext>
            </a:extLst>
          </p:cNvPr>
          <p:cNvSpPr/>
          <p:nvPr/>
        </p:nvSpPr>
        <p:spPr>
          <a:xfrm>
            <a:off x="1" y="351692"/>
            <a:ext cx="6105378" cy="505030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E97C0D-FBDD-4D70-9279-454E2AE6C7E8}"/>
              </a:ext>
            </a:extLst>
          </p:cNvPr>
          <p:cNvSpPr/>
          <p:nvPr/>
        </p:nvSpPr>
        <p:spPr>
          <a:xfrm>
            <a:off x="5706793" y="154744"/>
            <a:ext cx="6372666" cy="57677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চেনা পাখি কোকিল।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রং ও কালো 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কালোর ওপরে উজ্জ্বল নীল রঙের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পোঁচ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দেওয়া।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ঠোঁট সবুজ ও বাঁকানো।চোখের রং টকটকে লাল।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 লেজ আছে ।কোকিল ডাকে উঁচুও সুরেলা কন্ঠে।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কুউ-উ-উ, কুউ-উ-উ ডাক ঠিক গানের মতো মিষ্টি।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 বসন্তকালে ডাকে ।</a:t>
            </a:r>
          </a:p>
        </p:txBody>
      </p:sp>
    </p:spTree>
    <p:extLst>
      <p:ext uri="{BB962C8B-B14F-4D97-AF65-F5344CB8AC3E}">
        <p14:creationId xmlns:p14="http://schemas.microsoft.com/office/powerpoint/2010/main" val="6341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489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Pti1</dc:creator>
  <cp:lastModifiedBy>Jashim</cp:lastModifiedBy>
  <cp:revision>257</cp:revision>
  <dcterms:created xsi:type="dcterms:W3CDTF">2017-03-12T08:55:59Z</dcterms:created>
  <dcterms:modified xsi:type="dcterms:W3CDTF">2018-02-23T06:05:40Z</dcterms:modified>
</cp:coreProperties>
</file>