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8" r:id="rId11"/>
    <p:sldId id="269" r:id="rId12"/>
    <p:sldId id="275" r:id="rId13"/>
    <p:sldId id="276" r:id="rId14"/>
    <p:sldId id="277" r:id="rId15"/>
    <p:sldId id="279" r:id="rId16"/>
    <p:sldId id="281" r:id="rId17"/>
    <p:sldId id="282" r:id="rId18"/>
    <p:sldId id="271" r:id="rId19"/>
    <p:sldId id="278" r:id="rId20"/>
    <p:sldId id="283" r:id="rId21"/>
    <p:sldId id="284" r:id="rId22"/>
    <p:sldId id="285" r:id="rId23"/>
    <p:sldId id="272" r:id="rId24"/>
    <p:sldId id="286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873"/>
    <a:srgbClr val="8A098D"/>
    <a:srgbClr val="EF3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71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428186" y="6703454"/>
            <a:ext cx="3335628" cy="154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tx1"/>
                </a:solidFill>
                <a:latin typeface="NikhshBAN"/>
              </a:rPr>
              <a:t>পোরজনা</a:t>
            </a:r>
            <a:r>
              <a:rPr lang="en-US" sz="1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NikhshBAN"/>
              </a:rPr>
              <a:t>এম</a:t>
            </a:r>
            <a:r>
              <a:rPr lang="en-US" sz="1000" dirty="0" smtClean="0">
                <a:solidFill>
                  <a:schemeClr val="tx1"/>
                </a:solidFill>
                <a:latin typeface="NikhshBAN"/>
              </a:rPr>
              <a:t>,</a:t>
            </a:r>
            <a:r>
              <a:rPr lang="en-US" sz="1000" baseline="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1000" baseline="0" dirty="0" err="1" smtClean="0">
                <a:solidFill>
                  <a:schemeClr val="tx1"/>
                </a:solidFill>
                <a:latin typeface="NikhshBAN"/>
              </a:rPr>
              <a:t>এন</a:t>
            </a:r>
            <a:r>
              <a:rPr lang="en-US" sz="1000" baseline="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1000" baseline="0" dirty="0" err="1" smtClean="0">
                <a:solidFill>
                  <a:schemeClr val="tx1"/>
                </a:solidFill>
                <a:latin typeface="NikhshBAN"/>
              </a:rPr>
              <a:t>উচ্চ</a:t>
            </a:r>
            <a:r>
              <a:rPr lang="en-US" sz="1000" baseline="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1000" baseline="0" dirty="0" err="1" smtClean="0">
                <a:solidFill>
                  <a:schemeClr val="tx1"/>
                </a:solidFill>
                <a:latin typeface="NikhshBAN"/>
              </a:rPr>
              <a:t>বিদ্যালয়</a:t>
            </a:r>
            <a:r>
              <a:rPr lang="en-US" sz="1000" baseline="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1000" baseline="0" dirty="0" err="1" smtClean="0">
                <a:solidFill>
                  <a:schemeClr val="tx1"/>
                </a:solidFill>
                <a:latin typeface="NikhshBAN"/>
              </a:rPr>
              <a:t>শাহজাদপুর</a:t>
            </a:r>
            <a:r>
              <a:rPr lang="en-US" sz="1000" baseline="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1000" baseline="0" dirty="0" err="1" smtClean="0">
                <a:solidFill>
                  <a:schemeClr val="tx1"/>
                </a:solidFill>
                <a:latin typeface="NikhshBAN"/>
              </a:rPr>
              <a:t>সিরাজগঞ্জ</a:t>
            </a:r>
            <a:r>
              <a:rPr lang="en-US" sz="1000" baseline="0" dirty="0" smtClean="0">
                <a:solidFill>
                  <a:schemeClr val="tx1"/>
                </a:solidFill>
                <a:latin typeface="NikhshBAN"/>
              </a:rPr>
              <a:t>।</a:t>
            </a:r>
            <a:endParaRPr lang="en-US" sz="1000" dirty="0">
              <a:solidFill>
                <a:schemeClr val="tx1"/>
              </a:solidFill>
              <a:latin typeface="NikhshBAN"/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39521" y="128789"/>
            <a:ext cx="515155" cy="502276"/>
          </a:xfrm>
          <a:prstGeom prst="halfFrame">
            <a:avLst>
              <a:gd name="adj1" fmla="val 20513"/>
              <a:gd name="adj2" fmla="val 20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5400000">
            <a:off x="11537325" y="135229"/>
            <a:ext cx="515155" cy="502276"/>
          </a:xfrm>
          <a:prstGeom prst="halfFrame">
            <a:avLst>
              <a:gd name="adj1" fmla="val 20513"/>
              <a:gd name="adj2" fmla="val 20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530886" y="6201178"/>
            <a:ext cx="515155" cy="502276"/>
          </a:xfrm>
          <a:prstGeom prst="halfFrame">
            <a:avLst>
              <a:gd name="adj1" fmla="val 20513"/>
              <a:gd name="adj2" fmla="val 20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133083" y="6194738"/>
            <a:ext cx="515155" cy="502276"/>
          </a:xfrm>
          <a:prstGeom prst="halfFrame">
            <a:avLst>
              <a:gd name="adj1" fmla="val 20513"/>
              <a:gd name="adj2" fmla="val 205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A59C-1E42-414B-B356-AF2135F833F2}" type="datetimeFigureOut">
              <a:rPr lang="en-US" smtClean="0"/>
              <a:t>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3381" y="959371"/>
            <a:ext cx="7393577" cy="7854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আসসালামুয়ালাইকুম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805" y="5203029"/>
            <a:ext cx="8804366" cy="783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ক্লাশে</a:t>
            </a:r>
            <a:r>
              <a:rPr lang="en-US" sz="4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স্বাগতম</a:t>
            </a:r>
            <a:endParaRPr lang="en-US" sz="4000" dirty="0">
              <a:solidFill>
                <a:schemeClr val="tx1"/>
              </a:solidFill>
              <a:latin typeface="Nikh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940377"/>
            <a:ext cx="4694600" cy="306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7829" y="666206"/>
            <a:ext cx="11129554" cy="56170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সাধারণভাবে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রাষ্ট্র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সমাজ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স্বীকৃত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এমন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কাজকে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অপ্রাপ্তবয়স্ক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ছেলে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মেয়ে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দ্বারা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সংগঠিত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অপরাধকেই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৭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১৬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বছর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বয়সী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অপরাধমূলক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কাজকে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বলা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বয়সে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এরা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রাষ্ট্র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সমাজের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আইন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নিয়ম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ভাঙে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বলেই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তারা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773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1474" y="1358537"/>
            <a:ext cx="4741818" cy="744583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4036" y="2952206"/>
            <a:ext cx="9731828" cy="11756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কাকে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  <a:endParaRPr lang="en-US" sz="5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322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5897" y="248195"/>
            <a:ext cx="6165669" cy="72826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কারণ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8496" y="3072493"/>
            <a:ext cx="5009607" cy="587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কর্ম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সংস্থানের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8497" y="5791134"/>
            <a:ext cx="4454434" cy="587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পারিবারিক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অশান্তি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9075" y="3075215"/>
            <a:ext cx="3409405" cy="587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দারিদ্যতা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5200" y="5791133"/>
            <a:ext cx="3383280" cy="587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বিবাহ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বিচ্ছেদ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r="5826" b="6460"/>
          <a:stretch/>
        </p:blipFill>
        <p:spPr>
          <a:xfrm>
            <a:off x="7315200" y="1098217"/>
            <a:ext cx="3187338" cy="1999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1073050"/>
            <a:ext cx="3187338" cy="1999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3791688"/>
            <a:ext cx="3187338" cy="1999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5" y="3791688"/>
            <a:ext cx="3187338" cy="2005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8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62103" y="352697"/>
            <a:ext cx="6309359" cy="70139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কারণ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21378" y="2915247"/>
            <a:ext cx="4892039" cy="11324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ইন্টারনেটের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অধিক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ব্যবহার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9913" y="5941543"/>
            <a:ext cx="4454434" cy="5878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বিনোদনের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21378" y="5965426"/>
            <a:ext cx="4454434" cy="5878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খেলাধুলার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6782" y="2908997"/>
            <a:ext cx="4545874" cy="1106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আনন্দদায়ক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কাজের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14" y="4049207"/>
            <a:ext cx="3563708" cy="18699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41" y="4071617"/>
            <a:ext cx="3563708" cy="18699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763" y="1054096"/>
            <a:ext cx="3557723" cy="1837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13" y="1038455"/>
            <a:ext cx="3563709" cy="18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452" y="574766"/>
            <a:ext cx="11064240" cy="57999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আমাদের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দেশে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অপরাধের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অন্যতম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কারণ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দারি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/>
              </a:rPr>
              <a:t>দ্র্য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দরিদ্র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সাধ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ইচ্ছাই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অপূর্ণ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ফলে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হতাশা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হতাশাই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অপরাধের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ঠেলে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দেয়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পিতামাতার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অকাল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মৃত্যু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বিবাহবিচ্ছেদ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জটিল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দাম্পত্য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সম্পর্ক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খারাপ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আচরণও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কিশোরীদের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প্রবণ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তোলে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চিত্তবিনোদনের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অভাবের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কারণেও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অপরাধী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ওঠে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বর্তমানে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মোবাইল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ইন্টারনেটের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অপব্যবহারের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ফলেও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সমাজে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যাচ্ছে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3612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88323"/>
            <a:ext cx="6544491" cy="68513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অপরাধের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প্রভাব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989" y="2932609"/>
            <a:ext cx="4454434" cy="5878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গাড়ি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ভাঙচুর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2645" y="2953430"/>
            <a:ext cx="5029200" cy="5878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মেয়েদের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উত্যক্ত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155" y="5802081"/>
            <a:ext cx="4454434" cy="5878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মারামারি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2645" y="5756647"/>
            <a:ext cx="5029200" cy="5878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মাদক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সেবন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70" y="3873750"/>
            <a:ext cx="3309878" cy="1861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40" y="1064346"/>
            <a:ext cx="3344758" cy="1868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91" y="1029922"/>
            <a:ext cx="3344759" cy="18822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92" y="3863339"/>
            <a:ext cx="3344759" cy="18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26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4020" y="445155"/>
            <a:ext cx="6798945" cy="6743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প্রভাব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75269" y="3080658"/>
            <a:ext cx="4454434" cy="587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শিশু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শ্রম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5269" y="5600700"/>
            <a:ext cx="4628605" cy="103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রাস্তাঘাটে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মেয়েদের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উত্যক্তকরা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4" y="1161912"/>
            <a:ext cx="3780064" cy="19167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14" y="3710872"/>
            <a:ext cx="3780064" cy="18474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78" y="3890419"/>
            <a:ext cx="3780064" cy="1850164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06" y="1161912"/>
            <a:ext cx="3788229" cy="191874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22440" y="3123043"/>
            <a:ext cx="4454434" cy="587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পড়ার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প্রতি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অনিহা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2440" y="5962515"/>
            <a:ext cx="4454434" cy="5878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রাজনৈতিক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প্রভাব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388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5577" y="326571"/>
            <a:ext cx="11077303" cy="615260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পরিবারে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এ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রকম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অপরাধী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পারিবারিক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শান্তি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বিনষ্ট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মেয়েদের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অশ্লীল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অশোভন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উক্তি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কারণে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মেয়েরা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নিরাপদে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স্কুল-কলেজ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মাদ্রাসায়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যাতায়াত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বখাটে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কিশোরদের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অন্যায়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প্রস্তাবে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সাড়া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দিলে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মেয়েদের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অপহরণ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শারীরিক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নির্যাতন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উপর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এসিড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নিক্ষেপ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প্রতিবাদ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গিয়ে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অভিভাবকরাও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আক্রমণের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শিকার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এসব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বখাটের</a:t>
            </a:r>
            <a:r>
              <a:rPr lang="bn-IN" sz="3600" dirty="0">
                <a:solidFill>
                  <a:schemeClr val="tx1"/>
                </a:solidFill>
                <a:latin typeface="NikoshBAN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উতপাতে কখনো কখনো ছাত্রীদের পড়াল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েখা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 বন্ধ হয়ে যায়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অপরাধীরা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অনেক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মাদকাসক্তি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অন্যান্য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খারাপ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অভ্যাসের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সংগে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জড়িত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bn-IN" sz="3600" dirty="0" smtClean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939211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952205" y="783772"/>
            <a:ext cx="6139544" cy="124097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/>
              </a:rPr>
              <a:t>জোড়ায়</a:t>
            </a:r>
            <a:r>
              <a:rPr lang="en-US" sz="6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29395" y="2573384"/>
            <a:ext cx="7215052" cy="2769326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অপরাধের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কারণ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প্রভাব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বর্ণনা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কর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34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295" y="535576"/>
            <a:ext cx="9209315" cy="99277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প্রতিকারের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উপায়ঃ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6204" y="1632856"/>
            <a:ext cx="10920549" cy="49769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অভিভাবক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সচেতনতা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দায়িত্বঃ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সন্তান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/>
              </a:rPr>
              <a:t>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সুস্থ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মানসিক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বিকাশের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উপযুক্ত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পরিবেশ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সৃষ্টি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তাদের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চলাফেরার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উপর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নজর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রাখতে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তাদের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বন্ধু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সাথীদের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সম্পর্কে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খোঁজ-খবর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রাখতে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সন্তানদের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সংগে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সহজ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স্বাভাবিক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সম্পর্ক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গড়ে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তুলতে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285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4141" y="3196632"/>
            <a:ext cx="4461268" cy="296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ণিঃ৮ম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88" y="719049"/>
            <a:ext cx="1770357" cy="224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5127" y="3196632"/>
            <a:ext cx="6095456" cy="307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নার্গিস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খাতুন</a:t>
            </a:r>
            <a:endParaRPr lang="en-US" sz="3200" dirty="0" smtClean="0">
              <a:solidFill>
                <a:schemeClr val="tx1"/>
              </a:solidFill>
              <a:latin typeface="NikhshBAN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সিনিয়র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আইসিটি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পোরজনা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এম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এন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শাহজাদপুর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সিরাজগঞ্জ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nargiskhatunm1979@gmail.com</a:t>
            </a:r>
            <a:endParaRPr lang="en-US" sz="3200" dirty="0">
              <a:solidFill>
                <a:schemeClr val="tx1"/>
              </a:solidFill>
              <a:latin typeface="Nikh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7068" y="457199"/>
            <a:ext cx="2367030" cy="836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hshBAN"/>
            </a:endParaRPr>
          </a:p>
        </p:txBody>
      </p:sp>
      <p:pic>
        <p:nvPicPr>
          <p:cNvPr id="6" name="Picture 5" descr="m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57" y="2196662"/>
            <a:ext cx="839283" cy="402546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96" y="719049"/>
            <a:ext cx="1770357" cy="226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2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891" y="313509"/>
            <a:ext cx="11051178" cy="2978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আর্থ-সামাজিক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কর্মসূচিঃঅভিভাবকদের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কর্মসংস্থানের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সুযোগ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সৃষ্টি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পরিবারের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আর্থিক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অবস্থার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উন্নতি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ঘটাতে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 এ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ব্যাপারে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সরকার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বেসরকারি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সংস্থাকে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এ</a:t>
            </a:r>
            <a:r>
              <a:rPr lang="bn-IN" sz="4000" dirty="0" smtClean="0">
                <a:solidFill>
                  <a:schemeClr val="tx1"/>
                </a:solidFill>
                <a:latin typeface="NikoshBAN"/>
              </a:rPr>
              <a:t>গিয়ে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আসতে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891" y="3435531"/>
            <a:ext cx="11051178" cy="3108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শিক্ষার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সুযোগঃ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শিশু-কিশোরকে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প্রাতিষ্ঠানিক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শিক্ষার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আওতায়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আনতে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এতে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তারা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একদিকে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শিক্ষার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প্রভাবে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সুস্থ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সুন্দর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জীবন-যাপনে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আগ্রহী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অন্যদিকে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শিক্ষা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প্রতিষ্ঠানের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পরিবেশ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তাদেরকে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অপরাধ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দূরে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রাখবে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0323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2" y="3208022"/>
            <a:ext cx="11273246" cy="3284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চিত্ত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বিনোদনঃশিশু-কিশোরদের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মানসিক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বিকাশের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পাড়া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মহল্লায়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পাঠাগার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ব্যায়া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মাগার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প্রভৃতি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স্থাপন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প্রয়োজন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এছাড়া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বিদ্যালয়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মাদ্রাসা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আবাসিক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এলাকায়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খেলার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মাঠ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থাকতে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উল্লেখিত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কার্যক্রম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ছাড়াও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শিশু-কিশোরদের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সব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রকম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খারাপ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দূরে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রাখতে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হবে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54" y="525781"/>
            <a:ext cx="3596641" cy="2460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98" y="525781"/>
            <a:ext cx="3810000" cy="2460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525781"/>
            <a:ext cx="384047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8514" y="1058091"/>
            <a:ext cx="6531429" cy="128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/>
              </a:rPr>
              <a:t>দলীয়</a:t>
            </a:r>
            <a:r>
              <a:rPr lang="en-US" sz="6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0789" y="3004457"/>
            <a:ext cx="9601200" cy="30567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অপরাধ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প্রতিকারের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উপায়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দলে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আলোচনা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খাতায়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লিখ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6864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5532" y="444137"/>
            <a:ext cx="4062548" cy="109728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মূল্যায়ণ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2513" y="1867989"/>
            <a:ext cx="11260183" cy="44021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কাকে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২।কিশোর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অপরাধীরা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সাধারণত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</a:t>
            </a:r>
            <a:r>
              <a:rPr lang="bn-IN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দেশে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অন্যতম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প্রধান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?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৪।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অপরাধ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প্রতিরোধের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দুটি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উপায়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বল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028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6971" y="718457"/>
            <a:ext cx="5904411" cy="129322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8904" y="2181497"/>
            <a:ext cx="10371908" cy="38666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তোমার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পরিচিত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একজন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কিশোর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অপরাধী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কিভাবে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অপরাধী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হয়েছিল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এথেকে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পরিত্রানের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জন্য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তার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স্বজনরা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করেছিল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hshBAN"/>
              </a:rPr>
              <a:t>লিখে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আনবে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।</a:t>
            </a:r>
            <a:endParaRPr lang="en-US" sz="4800" dirty="0">
              <a:solidFill>
                <a:schemeClr val="tx1"/>
              </a:solidFill>
              <a:latin typeface="NikhshBAN"/>
            </a:endParaRPr>
          </a:p>
        </p:txBody>
      </p:sp>
    </p:spTree>
    <p:extLst>
      <p:ext uri="{BB962C8B-B14F-4D97-AF65-F5344CB8AC3E}">
        <p14:creationId xmlns:p14="http://schemas.microsoft.com/office/powerpoint/2010/main" val="297462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783" y="4820195"/>
            <a:ext cx="5290457" cy="124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hshBAN"/>
              </a:rPr>
              <a:t>ধন্যবাদ</a:t>
            </a:r>
            <a:endParaRPr lang="en-US" sz="8800" dirty="0">
              <a:solidFill>
                <a:schemeClr val="tx1"/>
              </a:solidFill>
              <a:latin typeface="Nikh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016" y="1267096"/>
            <a:ext cx="6798876" cy="34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78777" y="653143"/>
            <a:ext cx="6048103" cy="809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চিত্রগুলো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কর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53" y="4083607"/>
            <a:ext cx="3514594" cy="2334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71" y="1463040"/>
            <a:ext cx="3507514" cy="2334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6" y="1463040"/>
            <a:ext cx="3510097" cy="2334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53" y="1463039"/>
            <a:ext cx="3507195" cy="2334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89" y="4083607"/>
            <a:ext cx="3507514" cy="2355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071" y="4083609"/>
            <a:ext cx="3507514" cy="233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805" y="744582"/>
            <a:ext cx="6962503" cy="10450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/>
              </a:rPr>
              <a:t>…</a:t>
            </a:r>
            <a:endParaRPr lang="en-US" sz="6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7805" y="2279468"/>
            <a:ext cx="9013372" cy="992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সমস্যা</a:t>
            </a:r>
            <a:endParaRPr lang="en-US" sz="5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805" y="3762103"/>
            <a:ext cx="9013372" cy="1985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কিশোর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অপরাধ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পাঠঃ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১,২</a:t>
            </a:r>
            <a:endParaRPr lang="en-US" sz="5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2344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177" y="901338"/>
            <a:ext cx="8334102" cy="96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শেষে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শিক্ষার্থীরা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…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2961" y="1985553"/>
            <a:ext cx="10711542" cy="4362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/>
              </a:rPr>
              <a:t>১। কিশোর অপরাধের ধারণা ব্যাখ্যা করতে পারবে;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/>
              </a:rPr>
              <a:t>২। কিশোর অপরাধের কারণ ও প্রভাব বর্ণনা করতে পারবে;</a:t>
            </a:r>
          </a:p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/>
              </a:rPr>
              <a:t>৩। কিশোর অপরাধ প্রতিকারের উপায় সম্পর্কে বর্ণনা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295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29" y="1037000"/>
            <a:ext cx="3421330" cy="225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17" y="4060983"/>
            <a:ext cx="3386954" cy="2258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631" y="1105988"/>
            <a:ext cx="3386954" cy="2258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55" y="4060984"/>
            <a:ext cx="3421330" cy="22586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5326" y="268574"/>
            <a:ext cx="5256961" cy="768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চিত্রগুলো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কর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3199" y="3340276"/>
            <a:ext cx="7070884" cy="525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এদের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বয়স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কত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হতে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199" y="3318591"/>
            <a:ext cx="7070884" cy="5720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৭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১৬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বয়সের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6917" y="3303208"/>
            <a:ext cx="9623448" cy="6844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বাংলাদেশে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এ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বয়সের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শিশুদের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কিশোর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613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" r="29359"/>
          <a:stretch/>
        </p:blipFill>
        <p:spPr>
          <a:xfrm>
            <a:off x="1744763" y="1094106"/>
            <a:ext cx="4140542" cy="2170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763" y="3931919"/>
            <a:ext cx="4140541" cy="217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55" y="1094106"/>
            <a:ext cx="4140541" cy="2170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53" y="3876346"/>
            <a:ext cx="4140543" cy="217083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98706" y="3264938"/>
            <a:ext cx="2786804" cy="6038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খুন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54477" y="3226195"/>
            <a:ext cx="3438438" cy="6459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গাড়ি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ভাংচুর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98706" y="6102753"/>
            <a:ext cx="3306362" cy="5082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স্কুল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পালানো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54477" y="6102752"/>
            <a:ext cx="2825992" cy="50826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জুয়া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খেলা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0315" y="274321"/>
            <a:ext cx="7197634" cy="8197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এখানে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করছে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083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22" y="1238002"/>
            <a:ext cx="3714341" cy="2144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21" y="4033555"/>
            <a:ext cx="3714339" cy="2144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19" y="1238003"/>
            <a:ext cx="3714340" cy="2144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20" y="4033554"/>
            <a:ext cx="3714339" cy="21441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77621" y="3382198"/>
            <a:ext cx="4892995" cy="4190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মেয়েদের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উত্যক্ত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করা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7019" y="3301421"/>
            <a:ext cx="4249918" cy="499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অশোভন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ছবি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দেখা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00170" y="6177750"/>
            <a:ext cx="2906961" cy="3667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মাদক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সেবন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76685" y="6147339"/>
            <a:ext cx="2756263" cy="3971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গেম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খেলা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56263" y="339430"/>
            <a:ext cx="7537268" cy="7132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এখানে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করছে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0070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83464" y="3312443"/>
            <a:ext cx="2771976" cy="4757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মারামারি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99177" y="5979606"/>
            <a:ext cx="2756263" cy="538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নকল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করা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6170" y="3369336"/>
            <a:ext cx="3280339" cy="53840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নারী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নির্যাতন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06169" y="5979606"/>
            <a:ext cx="4380139" cy="538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বাড়ি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পালানো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1577" y="336487"/>
            <a:ext cx="7106193" cy="8446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এখানে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করছে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?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77" y="1181118"/>
            <a:ext cx="3264626" cy="2024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64" y="3997987"/>
            <a:ext cx="3264626" cy="19097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38" y="3983057"/>
            <a:ext cx="3264626" cy="19247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70" y="1181118"/>
            <a:ext cx="3256394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660</Words>
  <Application>Microsoft Office PowerPoint</Application>
  <PresentationFormat>Widescreen</PresentationFormat>
  <Paragraphs>81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NikhshBAN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264</cp:revision>
  <dcterms:created xsi:type="dcterms:W3CDTF">2021-10-07T08:32:14Z</dcterms:created>
  <dcterms:modified xsi:type="dcterms:W3CDTF">2022-02-26T05:51:25Z</dcterms:modified>
</cp:coreProperties>
</file>