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4" r:id="rId5"/>
    <p:sldId id="275" r:id="rId6"/>
    <p:sldId id="272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73" r:id="rId15"/>
    <p:sldId id="269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422-97B1-4331-A62C-82BC3D3A551A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82E-19ED-41E7-B524-BB0F1671C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470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422-97B1-4331-A62C-82BC3D3A551A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82E-19ED-41E7-B524-BB0F1671C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532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422-97B1-4331-A62C-82BC3D3A551A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82E-19ED-41E7-B524-BB0F1671C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50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422-97B1-4331-A62C-82BC3D3A551A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82E-19ED-41E7-B524-BB0F1671C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84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422-97B1-4331-A62C-82BC3D3A551A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82E-19ED-41E7-B524-BB0F1671C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955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422-97B1-4331-A62C-82BC3D3A551A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82E-19ED-41E7-B524-BB0F1671C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825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422-97B1-4331-A62C-82BC3D3A551A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82E-19ED-41E7-B524-BB0F1671C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521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422-97B1-4331-A62C-82BC3D3A551A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82E-19ED-41E7-B524-BB0F1671C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487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422-97B1-4331-A62C-82BC3D3A551A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82E-19ED-41E7-B524-BB0F1671C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168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422-97B1-4331-A62C-82BC3D3A551A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82E-19ED-41E7-B524-BB0F1671C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33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4422-97B1-4331-A62C-82BC3D3A551A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82E-19ED-41E7-B524-BB0F1671C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753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4422-97B1-4331-A62C-82BC3D3A551A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0A82E-19ED-41E7-B524-BB0F1671C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60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3269411" y="138023"/>
            <a:ext cx="4485736" cy="93409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শুভেচ্ছা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8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7" y="1250837"/>
            <a:ext cx="10403457" cy="56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3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783179"/>
              </p:ext>
            </p:extLst>
          </p:nvPr>
        </p:nvGraphicFramePr>
        <p:xfrm>
          <a:off x="4046707" y="592357"/>
          <a:ext cx="4503906" cy="670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03906"/>
              </a:tblGrid>
              <a:tr h="514350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400" dirty="0" smtClean="0">
                          <a:effectLst/>
                        </a:rPr>
                        <a:t>فَوَیۡلٌ  </a:t>
                      </a:r>
                      <a:r>
                        <a:rPr lang="ar-SA" sz="4400" dirty="0">
                          <a:effectLst/>
                        </a:rPr>
                        <a:t>لِّلْمُصَلِّیۡنَ </a:t>
                      </a:r>
                      <a:r>
                        <a:rPr lang="ar-SA" sz="4400" dirty="0" smtClean="0">
                          <a:effectLst/>
                        </a:rPr>
                        <a:t>ۙ﴿۴﴾  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26077" y="2071991"/>
            <a:ext cx="718874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৪।অতএব সেই সালাত আদায়কারীদের জন্য দুর্ভোগ।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6077" y="3290583"/>
            <a:ext cx="7188740" cy="25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85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8282" y="695687"/>
            <a:ext cx="546335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SA" sz="4000" dirty="0">
                <a:ea typeface="Times New Roman" panose="02020603050405020304" pitchFamily="18" charset="0"/>
                <a:cs typeface="noorehidayat"/>
              </a:rPr>
              <a:t>الَّذِیۡنَ ہُمْ عَنۡ صَلَاتِہِمْ سَاہُوۡنَ ۙ﴿۵﴾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210127" y="1653702"/>
            <a:ext cx="603114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৫।যা নিজেদের সালাতে অমনোযোগী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128" y="2326625"/>
            <a:ext cx="6031148" cy="312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8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3845089"/>
              </p:ext>
            </p:extLst>
          </p:nvPr>
        </p:nvGraphicFramePr>
        <p:xfrm>
          <a:off x="3385225" y="305448"/>
          <a:ext cx="4970834" cy="731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970834"/>
              </a:tblGrid>
              <a:tr h="514350"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800" dirty="0">
                          <a:effectLst/>
                        </a:rPr>
                        <a:t>الَّذِیۡنَ ہُمْ یُرَآءُوۡنَ ۙ﴿۶﴾  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94955" y="1108953"/>
            <a:ext cx="519456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৬।যারা লোক দেখানোর জন্য তা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7754" y="1828800"/>
            <a:ext cx="6108970" cy="481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54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5650" y="700392"/>
            <a:ext cx="5690681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4400" dirty="0">
                <a:latin typeface="NikoshBAN" panose="02000000000000000000" pitchFamily="2" charset="0"/>
              </a:rPr>
              <a:t>وَ یَمْنَعُوۡنَ الْمَاعُوۡنَ ٪﴿۷﴾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9997" y="1764694"/>
            <a:ext cx="60781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৭।এবং ছোট-খাট গৃহসামগ্রী দানে নিষেধ করে।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যেমন,পানি,লবন,দিয়াশলায়,বালতি ইত্যাদি।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fhh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580" y="2734574"/>
            <a:ext cx="2061713" cy="2512299"/>
          </a:xfrm>
          <a:prstGeom prst="rect">
            <a:avLst/>
          </a:prstGeom>
        </p:spPr>
      </p:pic>
      <p:pic>
        <p:nvPicPr>
          <p:cNvPr id="5" name="Picture 4" descr="hhgf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90429"/>
            <a:ext cx="2001328" cy="2376794"/>
          </a:xfrm>
          <a:prstGeom prst="rect">
            <a:avLst/>
          </a:prstGeom>
        </p:spPr>
      </p:pic>
      <p:pic>
        <p:nvPicPr>
          <p:cNvPr id="6" name="Picture 5" descr="bhju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736" y="2717319"/>
            <a:ext cx="2012902" cy="246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77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একক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কাজ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সুরা</a:t>
            </a:r>
            <a:r>
              <a:rPr lang="en-US" b="1" dirty="0" smtClean="0"/>
              <a:t> </a:t>
            </a:r>
            <a:r>
              <a:rPr lang="en-US" b="1" dirty="0" err="1" smtClean="0"/>
              <a:t>আল-মাউনের</a:t>
            </a:r>
            <a:r>
              <a:rPr lang="en-US" b="1" dirty="0" smtClean="0"/>
              <a:t> </a:t>
            </a:r>
            <a:r>
              <a:rPr lang="en-US" b="1" dirty="0" err="1" smtClean="0"/>
              <a:t>আয়াত</a:t>
            </a:r>
            <a:r>
              <a:rPr lang="en-US" b="1" dirty="0" smtClean="0"/>
              <a:t> </a:t>
            </a:r>
            <a:r>
              <a:rPr lang="en-US" b="1" dirty="0" err="1" smtClean="0"/>
              <a:t>কয়টি</a:t>
            </a:r>
            <a:r>
              <a:rPr lang="en-US" b="1" dirty="0" smtClean="0"/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মাউনের</a:t>
            </a:r>
            <a:r>
              <a:rPr lang="en-US" b="1" dirty="0" smtClean="0"/>
              <a:t> </a:t>
            </a:r>
            <a:r>
              <a:rPr lang="en-US" b="1" dirty="0" err="1" smtClean="0"/>
              <a:t>শব্দের</a:t>
            </a:r>
            <a:r>
              <a:rPr lang="en-US" b="1" dirty="0" smtClean="0"/>
              <a:t> </a:t>
            </a:r>
            <a:r>
              <a:rPr lang="en-US" b="1" dirty="0" err="1" smtClean="0"/>
              <a:t>মানে</a:t>
            </a:r>
            <a:r>
              <a:rPr lang="en-US" b="1" dirty="0" smtClean="0"/>
              <a:t> </a:t>
            </a:r>
            <a:r>
              <a:rPr lang="en-US" b="1" dirty="0" err="1" smtClean="0"/>
              <a:t>কি</a:t>
            </a:r>
            <a:r>
              <a:rPr lang="en-US" b="1" dirty="0" smtClean="0"/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কোন</a:t>
            </a:r>
            <a:r>
              <a:rPr lang="en-US" b="1" dirty="0" smtClean="0"/>
              <a:t> </a:t>
            </a:r>
            <a:r>
              <a:rPr lang="en-US" b="1" dirty="0" err="1" smtClean="0"/>
              <a:t>সালাত</a:t>
            </a:r>
            <a:r>
              <a:rPr lang="en-US" b="1" dirty="0" smtClean="0"/>
              <a:t> </a:t>
            </a:r>
            <a:r>
              <a:rPr lang="en-US" b="1" dirty="0" err="1" smtClean="0"/>
              <a:t>আদায়কারীর</a:t>
            </a:r>
            <a:r>
              <a:rPr lang="en-US" b="1" dirty="0" smtClean="0"/>
              <a:t> </a:t>
            </a:r>
            <a:r>
              <a:rPr lang="en-US" b="1" dirty="0" err="1" smtClean="0"/>
              <a:t>দুভোগ</a:t>
            </a:r>
            <a:r>
              <a:rPr lang="en-US" b="1" dirty="0" smtClean="0"/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ছাউন</a:t>
            </a:r>
            <a:r>
              <a:rPr lang="en-US" b="1" dirty="0" smtClean="0"/>
              <a:t> </a:t>
            </a:r>
            <a:r>
              <a:rPr lang="en-US" b="1" dirty="0" err="1" smtClean="0"/>
              <a:t>শব্দের</a:t>
            </a:r>
            <a:r>
              <a:rPr lang="en-US" b="1" dirty="0" smtClean="0"/>
              <a:t> </a:t>
            </a:r>
            <a:r>
              <a:rPr lang="en-US" b="1" dirty="0" err="1" smtClean="0"/>
              <a:t>মানে</a:t>
            </a:r>
            <a:r>
              <a:rPr lang="en-US" b="1" dirty="0" smtClean="0"/>
              <a:t> </a:t>
            </a:r>
            <a:r>
              <a:rPr lang="en-US" b="1" dirty="0" err="1" smtClean="0"/>
              <a:t>কি</a:t>
            </a:r>
            <a:r>
              <a:rPr lang="en-US" b="1" dirty="0" smtClean="0"/>
              <a:t>।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3090" y="428017"/>
            <a:ext cx="212063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8135" y="1439693"/>
            <a:ext cx="1014594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এতিম এর সাথে কী ধরনের আচারণ কতে হবে ?  এই সম্পর্কে ৫টি ব্যাক্য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358" y="2234242"/>
            <a:ext cx="11092499" cy="38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8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20101_1157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" y="0"/>
            <a:ext cx="12148870" cy="6858000"/>
          </a:xfrm>
          <a:prstGeom prst="rect">
            <a:avLst/>
          </a:prstGeom>
        </p:spPr>
      </p:pic>
      <p:pic>
        <p:nvPicPr>
          <p:cNvPr id="4" name="Picture 3" descr="RGN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599" y="4002656"/>
            <a:ext cx="4183811" cy="21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72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9311" y="301557"/>
            <a:ext cx="4776281" cy="120032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0000"/>
                </a:solidFill>
              </a:rPr>
              <a:t>বাড়ীর কাজ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01886"/>
            <a:ext cx="121920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কিয়ামতের দিন সালাতে অমনোযোগীদের পরিণতি কী হবে? সূরা মাউন এর আলোকে ব্যাখ্যা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y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5232"/>
            <a:ext cx="12192000" cy="46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86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8696" y="765313"/>
            <a:ext cx="5764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Bracket 2"/>
          <p:cNvSpPr/>
          <p:nvPr/>
        </p:nvSpPr>
        <p:spPr>
          <a:xfrm>
            <a:off x="1138031" y="1328469"/>
            <a:ext cx="4681330" cy="2156604"/>
          </a:xfrm>
          <a:prstGeom prst="bracketPair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80226" y="1544128"/>
            <a:ext cx="22601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মুহাঃ</a:t>
            </a:r>
            <a:r>
              <a:rPr lang="en-US" b="1" dirty="0" smtClean="0"/>
              <a:t> </a:t>
            </a:r>
            <a:r>
              <a:rPr lang="en-US" b="1" dirty="0" err="1" smtClean="0"/>
              <a:t>আব্দুল</a:t>
            </a:r>
            <a:r>
              <a:rPr lang="en-US" b="1" dirty="0" smtClean="0"/>
              <a:t> </a:t>
            </a:r>
            <a:r>
              <a:rPr lang="en-US" b="1" dirty="0" err="1" smtClean="0"/>
              <a:t>বাছেত</a:t>
            </a:r>
            <a:endParaRPr lang="en-US" b="1" dirty="0" smtClean="0"/>
          </a:p>
          <a:p>
            <a:r>
              <a:rPr lang="en-US" b="1" dirty="0" err="1" smtClean="0"/>
              <a:t>সহঃ</a:t>
            </a:r>
            <a:r>
              <a:rPr lang="en-US" b="1" dirty="0" smtClean="0"/>
              <a:t> </a:t>
            </a:r>
            <a:r>
              <a:rPr lang="en-US" b="1" dirty="0" err="1" smtClean="0"/>
              <a:t>শিক্ষক</a:t>
            </a:r>
            <a:r>
              <a:rPr lang="en-US" b="1" dirty="0" smtClean="0"/>
              <a:t>  </a:t>
            </a:r>
            <a:r>
              <a:rPr lang="en-US" b="1" dirty="0" err="1" smtClean="0"/>
              <a:t>ইসলাম</a:t>
            </a:r>
            <a:r>
              <a:rPr lang="en-US" b="1" dirty="0" smtClean="0"/>
              <a:t> </a:t>
            </a:r>
            <a:r>
              <a:rPr lang="en-US" b="1" dirty="0" err="1" smtClean="0"/>
              <a:t>শিক্ষা</a:t>
            </a:r>
            <a:endParaRPr lang="en-US" b="1" dirty="0" smtClean="0"/>
          </a:p>
          <a:p>
            <a:r>
              <a:rPr lang="en-US" b="1" dirty="0" err="1" smtClean="0"/>
              <a:t>শাজাহানপুর,বগুড়া</a:t>
            </a:r>
            <a:endParaRPr lang="en-US" b="1" dirty="0" smtClean="0"/>
          </a:p>
          <a:p>
            <a:r>
              <a:rPr lang="en-US" b="1" dirty="0" smtClean="0"/>
              <a:t>01719307484</a:t>
            </a:r>
            <a:endParaRPr lang="en-US" dirty="0"/>
          </a:p>
        </p:txBody>
      </p:sp>
      <p:pic>
        <p:nvPicPr>
          <p:cNvPr id="8" name="Picture 7" descr="2..4..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288" y="1424733"/>
            <a:ext cx="1774166" cy="2201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IMG_20220101_115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554082"/>
            <a:ext cx="9144000" cy="33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4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7279" y="3700569"/>
            <a:ext cx="7065075" cy="25545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অধ্যায়ঃদ্বিতীয়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১০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G_20190113_100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1448" y="120765"/>
            <a:ext cx="6970143" cy="3329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1896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 err="1" smtClean="0"/>
              <a:t>নিচের</a:t>
            </a:r>
            <a:r>
              <a:rPr lang="en-US" b="1" dirty="0" smtClean="0"/>
              <a:t> </a:t>
            </a:r>
            <a:r>
              <a:rPr lang="en-US" b="1" dirty="0" err="1" smtClean="0"/>
              <a:t>ছবি</a:t>
            </a:r>
            <a:r>
              <a:rPr lang="en-US" b="1" dirty="0" smtClean="0"/>
              <a:t> </a:t>
            </a:r>
            <a:r>
              <a:rPr lang="en-US" b="1" dirty="0" err="1" smtClean="0"/>
              <a:t>দেখে</a:t>
            </a:r>
            <a:r>
              <a:rPr lang="en-US" b="1" dirty="0" smtClean="0"/>
              <a:t> </a:t>
            </a:r>
            <a:r>
              <a:rPr lang="en-US" b="1" dirty="0" err="1" smtClean="0"/>
              <a:t>কি</a:t>
            </a:r>
            <a:r>
              <a:rPr lang="en-US" b="1" dirty="0" smtClean="0"/>
              <a:t> </a:t>
            </a:r>
            <a:r>
              <a:rPr lang="en-US" b="1" dirty="0" err="1" smtClean="0"/>
              <a:t>বুঝতে</a:t>
            </a:r>
            <a:r>
              <a:rPr lang="en-US" b="1" dirty="0" smtClean="0"/>
              <a:t> </a:t>
            </a:r>
            <a:r>
              <a:rPr lang="en-US" b="1" dirty="0" err="1" smtClean="0"/>
              <a:t>পারছো</a:t>
            </a:r>
            <a:endParaRPr lang="en-US" b="1" dirty="0"/>
          </a:p>
        </p:txBody>
      </p:sp>
      <p:pic>
        <p:nvPicPr>
          <p:cNvPr id="3" name="Picture 2" descr="chjm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34" y="2363637"/>
            <a:ext cx="3278038" cy="3079631"/>
          </a:xfrm>
          <a:prstGeom prst="rect">
            <a:avLst/>
          </a:prstGeom>
        </p:spPr>
      </p:pic>
      <p:pic>
        <p:nvPicPr>
          <p:cNvPr id="4" name="Picture 3" descr="gghh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423" y="2226693"/>
            <a:ext cx="3329796" cy="3242454"/>
          </a:xfrm>
          <a:prstGeom prst="rect">
            <a:avLst/>
          </a:prstGeom>
        </p:spPr>
      </p:pic>
      <p:pic>
        <p:nvPicPr>
          <p:cNvPr id="5" name="Picture 4" descr="hhjk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872" y="2424025"/>
            <a:ext cx="3114136" cy="30451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85005"/>
            <a:ext cx="9144000" cy="104379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b="1" dirty="0" err="1" smtClean="0"/>
              <a:t>আজকের</a:t>
            </a:r>
            <a:r>
              <a:rPr lang="en-US" b="1" dirty="0" smtClean="0"/>
              <a:t> </a:t>
            </a:r>
            <a:r>
              <a:rPr lang="en-US" b="1" dirty="0" err="1" smtClean="0"/>
              <a:t>শিরোনাম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37758"/>
            <a:ext cx="9144000" cy="1268084"/>
          </a:xfrm>
        </p:spPr>
        <p:txBody>
          <a:bodyPr>
            <a:normAutofit/>
          </a:bodyPr>
          <a:lstStyle/>
          <a:p>
            <a:r>
              <a:rPr lang="en-US" sz="4400" b="1" dirty="0" err="1" smtClean="0"/>
              <a:t>সূরা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আল-মাউন</a:t>
            </a:r>
            <a:endParaRPr lang="en-US" sz="4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3821" y="856034"/>
            <a:ext cx="53404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3821" y="1563920"/>
            <a:ext cx="9231549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সূরা আল-মাউন এর শিক্ষা জানতে পারবে-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২.ইয়াতিম এর সাথে কী ধরনের ব্যাবহার করতে হবে তা জানতে পারবে-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৩.লোক দেখানো নামজ এর পরিনিতি কি তা জানতে পারবে-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71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5716" y="873798"/>
            <a:ext cx="722574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3600" dirty="0"/>
              <a:t>اَرَءَیۡتَ  الَّذِیۡ یُّکَذِّبُ بِالدِّیۡنِ ؕ﴿۱﴾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402492" y="2068672"/>
            <a:ext cx="88855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১.	তুমি কি তাকে দেখেছ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 হিসাব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 </a:t>
            </a:r>
            <a:r>
              <a:rPr lang="bn-IN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প্রতিদানকে অস্বীকার করে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2492" y="2892611"/>
            <a:ext cx="3482504" cy="2366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5484" y="2892611"/>
            <a:ext cx="4915980" cy="276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4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9922" y="616226"/>
            <a:ext cx="605004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ar-SA" sz="4800" dirty="0">
                <a:ea typeface="Times New Roman" panose="02020603050405020304" pitchFamily="18" charset="0"/>
                <a:cs typeface="noorehidayat"/>
              </a:rPr>
              <a:t>فَذٰلِکَ الَّذِیۡ یَدُعُّ  الْیَتِیۡمَ ۙ﴿۲﴾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066109" y="1712068"/>
            <a:ext cx="599034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২।সে-ই ইয়াতীমকে কঠোরভাবে তাড়িয়ে দেয়,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3858" y="2425227"/>
            <a:ext cx="3729317" cy="4199309"/>
          </a:xfrm>
          <a:prstGeom prst="rect">
            <a:avLst/>
          </a:prstGeom>
        </p:spPr>
      </p:pic>
      <p:pic>
        <p:nvPicPr>
          <p:cNvPr id="7" name="Picture 6" descr="nmmhh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084" y="2483224"/>
            <a:ext cx="3548903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41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2636" y="498173"/>
            <a:ext cx="546335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SA" sz="3600" dirty="0">
                <a:ea typeface="Times New Roman" panose="02020603050405020304" pitchFamily="18" charset="0"/>
                <a:cs typeface="noorehidayat"/>
              </a:rPr>
              <a:t>وَ لَا یَحُضُّ عَلٰی طَعَامِ الْمِسْکِیۡنِ ؕ﴿۳﴾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568102" y="1609643"/>
            <a:ext cx="617706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.৩।আর মিসকীনকে খাদ্যদানে উৎসাহ দেয় না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8101" y="2508824"/>
            <a:ext cx="6177065" cy="282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32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221</Words>
  <Application>Microsoft Office PowerPoint</Application>
  <PresentationFormat>Custom</PresentationFormat>
  <Paragraphs>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নিচের ছবি দেখে কি বুঝতে পারছো</vt:lpstr>
      <vt:lpstr>আজকের শিরোনাম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একক কাজ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ASUS</cp:lastModifiedBy>
  <cp:revision>90</cp:revision>
  <dcterms:created xsi:type="dcterms:W3CDTF">2020-10-12T03:58:14Z</dcterms:created>
  <dcterms:modified xsi:type="dcterms:W3CDTF">2022-02-25T16:25:19Z</dcterms:modified>
</cp:coreProperties>
</file>