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2" r:id="rId2"/>
    <p:sldId id="259" r:id="rId3"/>
    <p:sldId id="261" r:id="rId4"/>
    <p:sldId id="263" r:id="rId5"/>
    <p:sldId id="264" r:id="rId6"/>
    <p:sldId id="258" r:id="rId7"/>
    <p:sldId id="284" r:id="rId8"/>
    <p:sldId id="285" r:id="rId9"/>
    <p:sldId id="286" r:id="rId10"/>
    <p:sldId id="287" r:id="rId11"/>
    <p:sldId id="288" r:id="rId12"/>
    <p:sldId id="289" r:id="rId13"/>
    <p:sldId id="290" r:id="rId14"/>
    <p:sldId id="291" r:id="rId15"/>
    <p:sldId id="280" r:id="rId16"/>
    <p:sldId id="293" r:id="rId17"/>
    <p:sldId id="294" r:id="rId18"/>
    <p:sldId id="295" r:id="rId19"/>
    <p:sldId id="296" r:id="rId20"/>
    <p:sldId id="29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A9D9"/>
    <a:srgbClr val="DD2837"/>
    <a:srgbClr val="DB65BD"/>
    <a:srgbClr val="9F824F"/>
    <a:srgbClr val="DAD49E"/>
    <a:srgbClr val="BAAB94"/>
    <a:srgbClr val="F8FEB9"/>
    <a:srgbClr val="E91E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85" autoAdjust="0"/>
    <p:restoredTop sz="94660"/>
  </p:normalViewPr>
  <p:slideViewPr>
    <p:cSldViewPr snapToGrid="0">
      <p:cViewPr varScale="1">
        <p:scale>
          <a:sx n="68" d="100"/>
          <a:sy n="68" d="100"/>
        </p:scale>
        <p:origin x="36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gif"/><Relationship Id="rId1" Type="http://schemas.openxmlformats.org/officeDocument/2006/relationships/image" Target="../media/image19.jpg"/><Relationship Id="rId4" Type="http://schemas.openxmlformats.org/officeDocument/2006/relationships/image" Target="../media/image22.jpg"/></Relationships>
</file>

<file path=ppt/diagrams/_rels/drawing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gif"/><Relationship Id="rId1" Type="http://schemas.openxmlformats.org/officeDocument/2006/relationships/image" Target="../media/image19.jpg"/><Relationship Id="rId4" Type="http://schemas.openxmlformats.org/officeDocument/2006/relationships/image" Target="../media/image22.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CD933A-449D-4BAB-825D-9F1A588A3FB6}" type="doc">
      <dgm:prSet loTypeId="urn:microsoft.com/office/officeart/2005/8/layout/chevron2" loCatId="list" qsTypeId="urn:microsoft.com/office/officeart/2005/8/quickstyle/3d5" qsCatId="3D" csTypeId="urn:microsoft.com/office/officeart/2005/8/colors/accent1_2" csCatId="accent1" phldr="1"/>
      <dgm:spPr/>
      <dgm:t>
        <a:bodyPr/>
        <a:lstStyle/>
        <a:p>
          <a:endParaRPr lang="en-US"/>
        </a:p>
      </dgm:t>
    </dgm:pt>
    <dgm:pt modelId="{20F41A8D-BE94-4E66-8DC1-097B220F2F21}">
      <dgm:prSet phldrT="[Text]" custT="1"/>
      <dgm:spPr>
        <a:solidFill>
          <a:srgbClr val="92D050"/>
        </a:solidFill>
        <a:ln>
          <a:noFill/>
        </a:ln>
      </dgm:spPr>
      <dgm:t>
        <a:bodyPr/>
        <a:lstStyle/>
        <a:p>
          <a:r>
            <a:rPr lang="bn-IN" sz="4000" b="1" dirty="0">
              <a:solidFill>
                <a:srgbClr val="7030A0"/>
              </a:solidFill>
              <a:latin typeface="NikoshBAN" panose="02000000000000000000" pitchFamily="2" charset="0"/>
              <a:cs typeface="NikoshBAN" panose="02000000000000000000" pitchFamily="2" charset="0"/>
            </a:rPr>
            <a:t>শোনা</a:t>
          </a:r>
          <a:endParaRPr lang="en-US" sz="4000" b="1" dirty="0">
            <a:solidFill>
              <a:srgbClr val="7030A0"/>
            </a:solidFill>
            <a:latin typeface="NikoshBAN" panose="02000000000000000000" pitchFamily="2" charset="0"/>
            <a:cs typeface="NikoshBAN" panose="02000000000000000000" pitchFamily="2" charset="0"/>
          </a:endParaRPr>
        </a:p>
      </dgm:t>
    </dgm:pt>
    <dgm:pt modelId="{788EE039-896E-401F-A70B-8774EE171811}" type="parTrans" cxnId="{256F2B3C-58FD-47CA-AC66-653DCD4D2D9A}">
      <dgm:prSet/>
      <dgm:spPr/>
      <dgm:t>
        <a:bodyPr/>
        <a:lstStyle/>
        <a:p>
          <a:endParaRPr lang="en-US">
            <a:latin typeface="NikoshBAN" panose="02000000000000000000" pitchFamily="2" charset="0"/>
            <a:cs typeface="NikoshBAN" panose="02000000000000000000" pitchFamily="2" charset="0"/>
          </a:endParaRPr>
        </a:p>
      </dgm:t>
    </dgm:pt>
    <dgm:pt modelId="{77468620-E783-447D-B962-E0E4445F6E46}" type="sibTrans" cxnId="{256F2B3C-58FD-47CA-AC66-653DCD4D2D9A}">
      <dgm:prSet/>
      <dgm:spPr/>
      <dgm:t>
        <a:bodyPr/>
        <a:lstStyle/>
        <a:p>
          <a:endParaRPr lang="en-US">
            <a:latin typeface="NikoshBAN" panose="02000000000000000000" pitchFamily="2" charset="0"/>
            <a:cs typeface="NikoshBAN" panose="02000000000000000000" pitchFamily="2" charset="0"/>
          </a:endParaRPr>
        </a:p>
      </dgm:t>
    </dgm:pt>
    <dgm:pt modelId="{3EBFC202-7BF7-4B28-B6E7-25BA7A0A46A4}">
      <dgm:prSet phldrT="[Text]" custT="1"/>
      <dgm:spPr/>
      <dgm:t>
        <a:bodyPr/>
        <a:lstStyle/>
        <a:p>
          <a:r>
            <a:rPr lang="bn-IN" sz="2800" b="1" dirty="0">
              <a:latin typeface="NikoshBAN" panose="02000000000000000000" pitchFamily="2" charset="0"/>
              <a:cs typeface="NikoshBAN" panose="02000000000000000000" pitchFamily="2" charset="0"/>
            </a:rPr>
            <a:t>৩</a:t>
          </a:r>
          <a:r>
            <a:rPr lang="en-US" sz="2800" b="1" dirty="0">
              <a:latin typeface="NikoshBAN" panose="02000000000000000000" pitchFamily="2" charset="0"/>
              <a:cs typeface="NikoshBAN" panose="02000000000000000000" pitchFamily="2" charset="0"/>
            </a:rPr>
            <a:t>.</a:t>
          </a:r>
          <a:r>
            <a:rPr lang="bn-IN" sz="2800" b="1" dirty="0">
              <a:latin typeface="NikoshBAN" panose="02000000000000000000" pitchFamily="2" charset="0"/>
              <a:cs typeface="NikoshBAN" panose="02000000000000000000" pitchFamily="2" charset="0"/>
            </a:rPr>
            <a:t>১</a:t>
          </a:r>
          <a:r>
            <a:rPr lang="en-US" sz="2800" b="1" dirty="0">
              <a:latin typeface="NikoshBAN" panose="02000000000000000000" pitchFamily="2" charset="0"/>
              <a:cs typeface="NikoshBAN" panose="02000000000000000000" pitchFamily="2" charset="0"/>
            </a:rPr>
            <a:t>.</a:t>
          </a:r>
          <a:r>
            <a:rPr lang="bn-IN" sz="2800" b="1" dirty="0">
              <a:latin typeface="NikoshBAN" panose="02000000000000000000" pitchFamily="2" charset="0"/>
              <a:cs typeface="NikoshBAN" panose="02000000000000000000" pitchFamily="2" charset="0"/>
            </a:rPr>
            <a:t>১ পরিচয়মূলক কথোপকথন শুনে বুঝতে পারবে  </a:t>
          </a:r>
          <a:endParaRPr lang="en-US" sz="2800" b="1" dirty="0">
            <a:latin typeface="NikoshBAN" panose="02000000000000000000" pitchFamily="2" charset="0"/>
            <a:cs typeface="NikoshBAN" panose="02000000000000000000" pitchFamily="2" charset="0"/>
          </a:endParaRPr>
        </a:p>
      </dgm:t>
    </dgm:pt>
    <dgm:pt modelId="{D6A4781F-EA71-4747-9067-4138B820788D}" type="parTrans" cxnId="{98D7A02C-1EA0-48C8-8555-9E9C8C2B3D18}">
      <dgm:prSet/>
      <dgm:spPr/>
      <dgm:t>
        <a:bodyPr/>
        <a:lstStyle/>
        <a:p>
          <a:endParaRPr lang="en-US">
            <a:latin typeface="NikoshBAN" panose="02000000000000000000" pitchFamily="2" charset="0"/>
            <a:cs typeface="NikoshBAN" panose="02000000000000000000" pitchFamily="2" charset="0"/>
          </a:endParaRPr>
        </a:p>
      </dgm:t>
    </dgm:pt>
    <dgm:pt modelId="{50703812-F169-41E5-8D38-6F87B7E7F2AE}" type="sibTrans" cxnId="{98D7A02C-1EA0-48C8-8555-9E9C8C2B3D18}">
      <dgm:prSet/>
      <dgm:spPr/>
      <dgm:t>
        <a:bodyPr/>
        <a:lstStyle/>
        <a:p>
          <a:endParaRPr lang="en-US">
            <a:latin typeface="NikoshBAN" panose="02000000000000000000" pitchFamily="2" charset="0"/>
            <a:cs typeface="NikoshBAN" panose="02000000000000000000" pitchFamily="2" charset="0"/>
          </a:endParaRPr>
        </a:p>
      </dgm:t>
    </dgm:pt>
    <dgm:pt modelId="{D7CD85A0-A922-4B8E-A502-556638F05D07}">
      <dgm:prSet phldrT="[Text]" custT="1"/>
      <dgm:spPr/>
      <dgm:t>
        <a:bodyPr/>
        <a:lstStyle/>
        <a:p>
          <a:r>
            <a:rPr lang="bn-IN" sz="2800" b="1" dirty="0">
              <a:latin typeface="NikoshBAN" panose="02000000000000000000" pitchFamily="2" charset="0"/>
              <a:cs typeface="NikoshBAN" panose="02000000000000000000" pitchFamily="2" charset="0"/>
            </a:rPr>
            <a:t>৩</a:t>
          </a:r>
          <a:r>
            <a:rPr lang="en-US" sz="2800" b="1" dirty="0">
              <a:latin typeface="NikoshBAN" panose="02000000000000000000" pitchFamily="2" charset="0"/>
              <a:cs typeface="NikoshBAN" panose="02000000000000000000" pitchFamily="2" charset="0"/>
            </a:rPr>
            <a:t>.</a:t>
          </a:r>
          <a:r>
            <a:rPr lang="bn-IN" sz="2800" b="1" dirty="0">
              <a:latin typeface="NikoshBAN" panose="02000000000000000000" pitchFamily="2" charset="0"/>
              <a:cs typeface="NikoshBAN" panose="02000000000000000000" pitchFamily="2" charset="0"/>
            </a:rPr>
            <a:t>১</a:t>
          </a:r>
          <a:r>
            <a:rPr lang="en-US" sz="2800" b="1" dirty="0">
              <a:latin typeface="NikoshBAN" panose="02000000000000000000" pitchFamily="2" charset="0"/>
              <a:cs typeface="NikoshBAN" panose="02000000000000000000" pitchFamily="2" charset="0"/>
            </a:rPr>
            <a:t>.</a:t>
          </a:r>
          <a:r>
            <a:rPr lang="bn-IN" sz="2800" b="1" dirty="0">
              <a:latin typeface="NikoshBAN" panose="02000000000000000000" pitchFamily="2" charset="0"/>
              <a:cs typeface="NikoshBAN" panose="02000000000000000000" pitchFamily="2" charset="0"/>
            </a:rPr>
            <a:t>২ বর্ননা শুনে বুঝতে পারবে। </a:t>
          </a:r>
          <a:endParaRPr lang="en-US" sz="2800" b="1" dirty="0">
            <a:latin typeface="NikoshBAN" panose="02000000000000000000" pitchFamily="2" charset="0"/>
            <a:cs typeface="NikoshBAN" panose="02000000000000000000" pitchFamily="2" charset="0"/>
          </a:endParaRPr>
        </a:p>
      </dgm:t>
    </dgm:pt>
    <dgm:pt modelId="{4A3CC7C6-6145-436B-B769-EC36C8216908}" type="parTrans" cxnId="{59F02C8B-717F-437B-B490-4F6634BF07DA}">
      <dgm:prSet/>
      <dgm:spPr/>
      <dgm:t>
        <a:bodyPr/>
        <a:lstStyle/>
        <a:p>
          <a:endParaRPr lang="en-US">
            <a:latin typeface="NikoshBAN" panose="02000000000000000000" pitchFamily="2" charset="0"/>
            <a:cs typeface="NikoshBAN" panose="02000000000000000000" pitchFamily="2" charset="0"/>
          </a:endParaRPr>
        </a:p>
      </dgm:t>
    </dgm:pt>
    <dgm:pt modelId="{49D5AEB6-3500-4F4E-9835-C0A4C5F9D713}" type="sibTrans" cxnId="{59F02C8B-717F-437B-B490-4F6634BF07DA}">
      <dgm:prSet/>
      <dgm:spPr/>
      <dgm:t>
        <a:bodyPr/>
        <a:lstStyle/>
        <a:p>
          <a:endParaRPr lang="en-US">
            <a:latin typeface="NikoshBAN" panose="02000000000000000000" pitchFamily="2" charset="0"/>
            <a:cs typeface="NikoshBAN" panose="02000000000000000000" pitchFamily="2" charset="0"/>
          </a:endParaRPr>
        </a:p>
      </dgm:t>
    </dgm:pt>
    <dgm:pt modelId="{3E96520B-0F1B-44A7-AA4E-55D5622735F3}">
      <dgm:prSet phldrT="[Text]" custT="1"/>
      <dgm:spPr>
        <a:solidFill>
          <a:srgbClr val="002060"/>
        </a:solidFill>
        <a:ln>
          <a:noFill/>
        </a:ln>
      </dgm:spPr>
      <dgm:t>
        <a:bodyPr/>
        <a:lstStyle/>
        <a:p>
          <a:r>
            <a:rPr lang="bn-IN" sz="4800" b="1" cap="none" spc="0" dirty="0">
              <a:ln w="0"/>
              <a:solidFill>
                <a:srgbClr val="FFC00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বলা</a:t>
          </a:r>
          <a:endParaRPr lang="en-US" sz="4800" b="1" cap="none" spc="0" dirty="0">
            <a:ln w="0"/>
            <a:solidFill>
              <a:srgbClr val="FFC00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dgm:t>
    </dgm:pt>
    <dgm:pt modelId="{441F222B-8C5E-4AC3-A5CB-F8E8408ED422}" type="parTrans" cxnId="{89926316-780D-4F54-9E29-ECAC81B9D355}">
      <dgm:prSet/>
      <dgm:spPr/>
      <dgm:t>
        <a:bodyPr/>
        <a:lstStyle/>
        <a:p>
          <a:endParaRPr lang="en-US">
            <a:latin typeface="NikoshBAN" panose="02000000000000000000" pitchFamily="2" charset="0"/>
            <a:cs typeface="NikoshBAN" panose="02000000000000000000" pitchFamily="2" charset="0"/>
          </a:endParaRPr>
        </a:p>
      </dgm:t>
    </dgm:pt>
    <dgm:pt modelId="{AD4464EA-4A5F-4ABE-87DA-CB29EF180488}" type="sibTrans" cxnId="{89926316-780D-4F54-9E29-ECAC81B9D355}">
      <dgm:prSet/>
      <dgm:spPr/>
      <dgm:t>
        <a:bodyPr/>
        <a:lstStyle/>
        <a:p>
          <a:endParaRPr lang="en-US">
            <a:latin typeface="NikoshBAN" panose="02000000000000000000" pitchFamily="2" charset="0"/>
            <a:cs typeface="NikoshBAN" panose="02000000000000000000" pitchFamily="2" charset="0"/>
          </a:endParaRPr>
        </a:p>
      </dgm:t>
    </dgm:pt>
    <dgm:pt modelId="{3FA0B73F-B8B8-4ACC-8F4E-F94A0DEC7D24}">
      <dgm:prSet phldrT="[Text]"/>
      <dgm:spPr/>
      <dgm:t>
        <a:bodyPr/>
        <a:lstStyle/>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800" dirty="0">
            <a:latin typeface="NikoshBAN" panose="02000000000000000000" pitchFamily="2" charset="0"/>
            <a:cs typeface="NikoshBAN" panose="02000000000000000000" pitchFamily="2" charset="0"/>
          </a:endParaRPr>
        </a:p>
      </dgm:t>
    </dgm:pt>
    <dgm:pt modelId="{21CD277C-2E73-465F-9727-7DED2F092B3D}" type="parTrans" cxnId="{9AA172D1-0A9A-4835-8924-1DA9C925310D}">
      <dgm:prSet/>
      <dgm:spPr/>
      <dgm:t>
        <a:bodyPr/>
        <a:lstStyle/>
        <a:p>
          <a:endParaRPr lang="en-US">
            <a:latin typeface="NikoshBAN" panose="02000000000000000000" pitchFamily="2" charset="0"/>
            <a:cs typeface="NikoshBAN" panose="02000000000000000000" pitchFamily="2" charset="0"/>
          </a:endParaRPr>
        </a:p>
      </dgm:t>
    </dgm:pt>
    <dgm:pt modelId="{94500114-0E85-42E5-8F94-2CBD51289DD5}" type="sibTrans" cxnId="{9AA172D1-0A9A-4835-8924-1DA9C925310D}">
      <dgm:prSet/>
      <dgm:spPr/>
      <dgm:t>
        <a:bodyPr/>
        <a:lstStyle/>
        <a:p>
          <a:endParaRPr lang="en-US">
            <a:latin typeface="NikoshBAN" panose="02000000000000000000" pitchFamily="2" charset="0"/>
            <a:cs typeface="NikoshBAN" panose="02000000000000000000" pitchFamily="2" charset="0"/>
          </a:endParaRPr>
        </a:p>
      </dgm:t>
    </dgm:pt>
    <dgm:pt modelId="{8F381D7E-45DD-4303-B478-F091413D411B}">
      <dgm:prSet phldrT="[Text]" custT="1"/>
      <dgm:spPr>
        <a:solidFill>
          <a:srgbClr val="7030A0"/>
        </a:solidFill>
        <a:ln>
          <a:noFill/>
        </a:ln>
      </dgm:spPr>
      <dgm:t>
        <a:bodyPr/>
        <a:lstStyle/>
        <a:p>
          <a:r>
            <a:rPr lang="bn-IN" sz="4000" b="1" dirty="0">
              <a:solidFill>
                <a:schemeClr val="bg1"/>
              </a:solidFill>
              <a:latin typeface="NikoshBAN" panose="02000000000000000000" pitchFamily="2" charset="0"/>
              <a:cs typeface="NikoshBAN" panose="02000000000000000000" pitchFamily="2" charset="0"/>
            </a:rPr>
            <a:t>লেখা</a:t>
          </a:r>
          <a:endParaRPr lang="en-US" sz="4000" b="1" dirty="0">
            <a:solidFill>
              <a:schemeClr val="bg1"/>
            </a:solidFill>
            <a:latin typeface="NikoshBAN" panose="02000000000000000000" pitchFamily="2" charset="0"/>
            <a:cs typeface="NikoshBAN" panose="02000000000000000000" pitchFamily="2" charset="0"/>
          </a:endParaRPr>
        </a:p>
      </dgm:t>
    </dgm:pt>
    <dgm:pt modelId="{D55C2ADA-1ACD-49A0-BDE7-402F6D73CCEA}" type="parTrans" cxnId="{E224D198-34A6-4CEF-8DB1-3D6FAE760F23}">
      <dgm:prSet/>
      <dgm:spPr/>
      <dgm:t>
        <a:bodyPr/>
        <a:lstStyle/>
        <a:p>
          <a:endParaRPr lang="en-US">
            <a:latin typeface="NikoshBAN" panose="02000000000000000000" pitchFamily="2" charset="0"/>
            <a:cs typeface="NikoshBAN" panose="02000000000000000000" pitchFamily="2" charset="0"/>
          </a:endParaRPr>
        </a:p>
      </dgm:t>
    </dgm:pt>
    <dgm:pt modelId="{2DE823F3-4875-4F52-BA62-1478FE6FB2E9}" type="sibTrans" cxnId="{E224D198-34A6-4CEF-8DB1-3D6FAE760F23}">
      <dgm:prSet/>
      <dgm:spPr/>
      <dgm:t>
        <a:bodyPr/>
        <a:lstStyle/>
        <a:p>
          <a:endParaRPr lang="en-US">
            <a:latin typeface="NikoshBAN" panose="02000000000000000000" pitchFamily="2" charset="0"/>
            <a:cs typeface="NikoshBAN" panose="02000000000000000000" pitchFamily="2" charset="0"/>
          </a:endParaRPr>
        </a:p>
      </dgm:t>
    </dgm:pt>
    <dgm:pt modelId="{13AEEDC7-DF20-43D4-912D-335FBAE67B93}">
      <dgm:prSet phldrT="[Text]" custT="1"/>
      <dgm:spPr/>
      <dgm:t>
        <a:bodyPr/>
        <a:lstStyle/>
        <a:p>
          <a:r>
            <a:rPr lang="bn-IN" sz="3200" b="1" dirty="0">
              <a:latin typeface="NikoshBAN" panose="02000000000000000000" pitchFamily="2" charset="0"/>
              <a:cs typeface="NikoshBAN" panose="02000000000000000000" pitchFamily="2" charset="0"/>
            </a:rPr>
            <a:t>২</a:t>
          </a:r>
          <a:r>
            <a:rPr lang="en-US" sz="3200" b="1" dirty="0">
              <a:latin typeface="NikoshBAN" panose="02000000000000000000" pitchFamily="2" charset="0"/>
              <a:cs typeface="NikoshBAN" panose="02000000000000000000" pitchFamily="2" charset="0"/>
            </a:rPr>
            <a:t>.</a:t>
          </a:r>
          <a:r>
            <a:rPr lang="bn-IN" sz="3200" b="1" dirty="0">
              <a:latin typeface="NikoshBAN" panose="02000000000000000000" pitchFamily="2" charset="0"/>
              <a:cs typeface="NikoshBAN" panose="02000000000000000000" pitchFamily="2" charset="0"/>
            </a:rPr>
            <a:t>২</a:t>
          </a:r>
          <a:r>
            <a:rPr lang="en-US" sz="3200" b="1" dirty="0">
              <a:latin typeface="NikoshBAN" panose="02000000000000000000" pitchFamily="2" charset="0"/>
              <a:cs typeface="NikoshBAN" panose="02000000000000000000" pitchFamily="2" charset="0"/>
            </a:rPr>
            <a:t>.</a:t>
          </a:r>
          <a:r>
            <a:rPr lang="bn-IN" sz="3200" b="1" dirty="0">
              <a:latin typeface="NikoshBAN" panose="02000000000000000000" pitchFamily="2" charset="0"/>
              <a:cs typeface="NikoshBAN" panose="02000000000000000000" pitchFamily="2" charset="0"/>
            </a:rPr>
            <a:t>১  নিজের ঠিকানা লিখতে পারবে।</a:t>
          </a:r>
          <a:endParaRPr lang="en-US" sz="3200" b="1" dirty="0">
            <a:latin typeface="NikoshBAN" panose="02000000000000000000" pitchFamily="2" charset="0"/>
            <a:cs typeface="NikoshBAN" panose="02000000000000000000" pitchFamily="2" charset="0"/>
          </a:endParaRPr>
        </a:p>
      </dgm:t>
    </dgm:pt>
    <dgm:pt modelId="{4A40AE24-92AF-476F-ACCA-76FD5C092398}" type="parTrans" cxnId="{E6B570DA-757F-4191-855C-18521847264F}">
      <dgm:prSet/>
      <dgm:spPr/>
      <dgm:t>
        <a:bodyPr/>
        <a:lstStyle/>
        <a:p>
          <a:endParaRPr lang="en-US">
            <a:latin typeface="NikoshBAN" panose="02000000000000000000" pitchFamily="2" charset="0"/>
            <a:cs typeface="NikoshBAN" panose="02000000000000000000" pitchFamily="2" charset="0"/>
          </a:endParaRPr>
        </a:p>
      </dgm:t>
    </dgm:pt>
    <dgm:pt modelId="{EC74C5A9-5363-4A33-BC01-C978B1D3D783}" type="sibTrans" cxnId="{E6B570DA-757F-4191-855C-18521847264F}">
      <dgm:prSet/>
      <dgm:spPr/>
      <dgm:t>
        <a:bodyPr/>
        <a:lstStyle/>
        <a:p>
          <a:endParaRPr lang="en-US">
            <a:latin typeface="NikoshBAN" panose="02000000000000000000" pitchFamily="2" charset="0"/>
            <a:cs typeface="NikoshBAN" panose="02000000000000000000" pitchFamily="2" charset="0"/>
          </a:endParaRPr>
        </a:p>
      </dgm:t>
    </dgm:pt>
    <dgm:pt modelId="{8CD0172C-8F17-49E0-BDE7-5A5DED311A83}">
      <dgm:prSet phldrT="[Text]" custT="1"/>
      <dgm:spPr/>
      <dgm:t>
        <a:bodyPr/>
        <a:lstStyle/>
        <a:p>
          <a:r>
            <a:rPr lang="bn-IN" sz="3200" b="1" dirty="0">
              <a:latin typeface="NikoshBAN" panose="02000000000000000000" pitchFamily="2" charset="0"/>
              <a:cs typeface="NikoshBAN" panose="02000000000000000000" pitchFamily="2" charset="0"/>
            </a:rPr>
            <a:t>২</a:t>
          </a:r>
          <a:r>
            <a:rPr lang="en-US" sz="3200" b="1" dirty="0">
              <a:latin typeface="NikoshBAN" panose="02000000000000000000" pitchFamily="2" charset="0"/>
              <a:cs typeface="NikoshBAN" panose="02000000000000000000" pitchFamily="2" charset="0"/>
            </a:rPr>
            <a:t>.</a:t>
          </a:r>
          <a:r>
            <a:rPr lang="bn-IN" sz="3200" b="1" dirty="0">
              <a:latin typeface="NikoshBAN" panose="02000000000000000000" pitchFamily="2" charset="0"/>
              <a:cs typeface="NikoshBAN" panose="02000000000000000000" pitchFamily="2" charset="0"/>
            </a:rPr>
            <a:t>২</a:t>
          </a:r>
          <a:r>
            <a:rPr lang="en-US" sz="3200" b="1" dirty="0">
              <a:latin typeface="NikoshBAN" panose="02000000000000000000" pitchFamily="2" charset="0"/>
              <a:cs typeface="NikoshBAN" panose="02000000000000000000" pitchFamily="2" charset="0"/>
            </a:rPr>
            <a:t>.</a:t>
          </a:r>
          <a:r>
            <a:rPr lang="bn-IN" sz="3200" b="1" dirty="0">
              <a:latin typeface="NikoshBAN" panose="02000000000000000000" pitchFamily="2" charset="0"/>
              <a:cs typeface="NikoshBAN" panose="02000000000000000000" pitchFamily="2" charset="0"/>
            </a:rPr>
            <a:t>২ নিজের বিদ্যালয়ের ঠিকানা লিখতে পারবে। </a:t>
          </a:r>
          <a:endParaRPr lang="en-US" sz="3200" b="1" dirty="0">
            <a:latin typeface="NikoshBAN" panose="02000000000000000000" pitchFamily="2" charset="0"/>
            <a:cs typeface="NikoshBAN" panose="02000000000000000000" pitchFamily="2" charset="0"/>
          </a:endParaRPr>
        </a:p>
      </dgm:t>
    </dgm:pt>
    <dgm:pt modelId="{E29482D6-23F1-49D6-B37C-DA501F8DE527}" type="parTrans" cxnId="{0E7A25E7-4B59-46A6-B2B8-F46ABF97317A}">
      <dgm:prSet/>
      <dgm:spPr/>
      <dgm:t>
        <a:bodyPr/>
        <a:lstStyle/>
        <a:p>
          <a:endParaRPr lang="en-US">
            <a:latin typeface="NikoshBAN" panose="02000000000000000000" pitchFamily="2" charset="0"/>
            <a:cs typeface="NikoshBAN" panose="02000000000000000000" pitchFamily="2" charset="0"/>
          </a:endParaRPr>
        </a:p>
      </dgm:t>
    </dgm:pt>
    <dgm:pt modelId="{5086CD06-9301-449B-9C54-AAD8D56B853F}" type="sibTrans" cxnId="{0E7A25E7-4B59-46A6-B2B8-F46ABF97317A}">
      <dgm:prSet/>
      <dgm:spPr/>
      <dgm:t>
        <a:bodyPr/>
        <a:lstStyle/>
        <a:p>
          <a:endParaRPr lang="en-US">
            <a:latin typeface="NikoshBAN" panose="02000000000000000000" pitchFamily="2" charset="0"/>
            <a:cs typeface="NikoshBAN" panose="02000000000000000000" pitchFamily="2" charset="0"/>
          </a:endParaRPr>
        </a:p>
      </dgm:t>
    </dgm:pt>
    <dgm:pt modelId="{33ADC65B-DAE6-463C-8996-4BD0136B257A}">
      <dgm:prSet phldrT="[Text]" custT="1"/>
      <dgm:spPr/>
      <dgm:t>
        <a:bodyPr/>
        <a:lstStyle/>
        <a:p>
          <a:pPr marL="285750" lvl="1" indent="0" defTabSz="1244600">
            <a:lnSpc>
              <a:spcPct val="90000"/>
            </a:lnSpc>
            <a:spcBef>
              <a:spcPct val="0"/>
            </a:spcBef>
            <a:spcAft>
              <a:spcPct val="15000"/>
            </a:spcAft>
          </a:pPr>
          <a:endParaRPr lang="en-US" sz="2800" dirty="0">
            <a:latin typeface="NikoshBAN" panose="02000000000000000000" pitchFamily="2" charset="0"/>
            <a:cs typeface="NikoshBAN" panose="02000000000000000000" pitchFamily="2" charset="0"/>
          </a:endParaRPr>
        </a:p>
      </dgm:t>
    </dgm:pt>
    <dgm:pt modelId="{C57FAD76-BF66-4E57-834D-7538BCB088F3}" type="parTrans" cxnId="{AE32598B-1517-421A-A716-4A1378F43101}">
      <dgm:prSet/>
      <dgm:spPr/>
      <dgm:t>
        <a:bodyPr/>
        <a:lstStyle/>
        <a:p>
          <a:endParaRPr lang="en-US"/>
        </a:p>
      </dgm:t>
    </dgm:pt>
    <dgm:pt modelId="{BE62BA23-4806-4A13-8B22-2B47576DC17D}" type="sibTrans" cxnId="{AE32598B-1517-421A-A716-4A1378F43101}">
      <dgm:prSet/>
      <dgm:spPr/>
      <dgm:t>
        <a:bodyPr/>
        <a:lstStyle/>
        <a:p>
          <a:endParaRPr lang="en-US"/>
        </a:p>
      </dgm:t>
    </dgm:pt>
    <dgm:pt modelId="{8973A242-12BE-4387-B8BC-A600B295AA91}">
      <dgm:prSet phldrT="[Text]" custT="1"/>
      <dgm:spPr/>
      <dgm:t>
        <a:bodyPr/>
        <a:lstStyle/>
        <a:p>
          <a:pPr marL="285750" lvl="1" indent="0" defTabSz="1244600">
            <a:lnSpc>
              <a:spcPct val="90000"/>
            </a:lnSpc>
            <a:spcBef>
              <a:spcPct val="0"/>
            </a:spcBef>
            <a:spcAft>
              <a:spcPct val="15000"/>
            </a:spcAft>
          </a:pPr>
          <a:r>
            <a:rPr lang="bn-IN" sz="3200" b="1" dirty="0">
              <a:latin typeface="NikoshBAN" panose="02000000000000000000" pitchFamily="2" charset="0"/>
              <a:cs typeface="NikoshBAN" panose="02000000000000000000" pitchFamily="2" charset="0"/>
            </a:rPr>
            <a:t> ২</a:t>
          </a:r>
          <a:r>
            <a:rPr lang="en-US" sz="3200" b="1" dirty="0">
              <a:latin typeface="NikoshBAN" panose="02000000000000000000" pitchFamily="2" charset="0"/>
              <a:cs typeface="NikoshBAN" panose="02000000000000000000" pitchFamily="2" charset="0"/>
            </a:rPr>
            <a:t>.</a:t>
          </a:r>
          <a:r>
            <a:rPr lang="bn-IN" sz="3200" b="1" dirty="0">
              <a:latin typeface="NikoshBAN" panose="02000000000000000000" pitchFamily="2" charset="0"/>
              <a:cs typeface="NikoshBAN" panose="02000000000000000000" pitchFamily="2" charset="0"/>
            </a:rPr>
            <a:t>৫</a:t>
          </a:r>
          <a:r>
            <a:rPr lang="en-US" sz="3200" b="1" dirty="0">
              <a:latin typeface="NikoshBAN" panose="02000000000000000000" pitchFamily="2" charset="0"/>
              <a:cs typeface="NikoshBAN" panose="02000000000000000000" pitchFamily="2" charset="0"/>
            </a:rPr>
            <a:t>.</a:t>
          </a:r>
          <a:r>
            <a:rPr lang="bn-IN" sz="3200" b="1" dirty="0">
              <a:latin typeface="NikoshBAN" panose="02000000000000000000" pitchFamily="2" charset="0"/>
              <a:cs typeface="NikoshBAN" panose="02000000000000000000" pitchFamily="2" charset="0"/>
            </a:rPr>
            <a:t>১  কথোপকথনে অংশগ্রহণ করতে  পারবে।</a:t>
          </a:r>
          <a:endParaRPr lang="en-US" sz="3200" b="1" dirty="0">
            <a:latin typeface="NikoshBAN" panose="02000000000000000000" pitchFamily="2" charset="0"/>
            <a:cs typeface="NikoshBAN" panose="02000000000000000000" pitchFamily="2" charset="0"/>
          </a:endParaRPr>
        </a:p>
      </dgm:t>
    </dgm:pt>
    <dgm:pt modelId="{070BB147-4405-43B7-9DB3-4A9FDBA545B5}" type="parTrans" cxnId="{AA3EFD7E-FE8E-4F5B-9A36-CD04169FBEA1}">
      <dgm:prSet/>
      <dgm:spPr/>
      <dgm:t>
        <a:bodyPr/>
        <a:lstStyle/>
        <a:p>
          <a:endParaRPr lang="en-US"/>
        </a:p>
      </dgm:t>
    </dgm:pt>
    <dgm:pt modelId="{68C5848B-183A-4235-8C46-BAD40DCF9B73}" type="sibTrans" cxnId="{AA3EFD7E-FE8E-4F5B-9A36-CD04169FBEA1}">
      <dgm:prSet/>
      <dgm:spPr/>
      <dgm:t>
        <a:bodyPr/>
        <a:lstStyle/>
        <a:p>
          <a:endParaRPr lang="en-US"/>
        </a:p>
      </dgm:t>
    </dgm:pt>
    <dgm:pt modelId="{23903223-2203-4FF7-847A-B6AE6F418D95}">
      <dgm:prSet phldrT="[Text]" custT="1"/>
      <dgm:spPr/>
      <dgm:t>
        <a:bodyPr/>
        <a:lstStyle/>
        <a:p>
          <a:pPr marL="285750" lvl="1" indent="0" defTabSz="1244600">
            <a:lnSpc>
              <a:spcPct val="90000"/>
            </a:lnSpc>
            <a:spcBef>
              <a:spcPct val="0"/>
            </a:spcBef>
            <a:spcAft>
              <a:spcPct val="15000"/>
            </a:spcAft>
          </a:pPr>
          <a:r>
            <a:rPr lang="bn-IN" sz="3200" b="1" dirty="0">
              <a:latin typeface="NikoshBAN" panose="02000000000000000000" pitchFamily="2" charset="0"/>
              <a:cs typeface="NikoshBAN" panose="02000000000000000000" pitchFamily="2" charset="0"/>
            </a:rPr>
            <a:t> ২</a:t>
          </a:r>
          <a:r>
            <a:rPr lang="en-US" sz="3200" b="1" dirty="0">
              <a:latin typeface="NikoshBAN" panose="02000000000000000000" pitchFamily="2" charset="0"/>
              <a:cs typeface="NikoshBAN" panose="02000000000000000000" pitchFamily="2" charset="0"/>
            </a:rPr>
            <a:t>.</a:t>
          </a:r>
          <a:r>
            <a:rPr lang="bn-IN" sz="3200" b="1" dirty="0">
              <a:latin typeface="NikoshBAN" panose="02000000000000000000" pitchFamily="2" charset="0"/>
              <a:cs typeface="NikoshBAN" panose="02000000000000000000" pitchFamily="2" charset="0"/>
            </a:rPr>
            <a:t> ৫</a:t>
          </a:r>
          <a:r>
            <a:rPr lang="en-US" sz="3200" b="1" dirty="0">
              <a:latin typeface="NikoshBAN" panose="02000000000000000000" pitchFamily="2" charset="0"/>
              <a:cs typeface="NikoshBAN" panose="02000000000000000000" pitchFamily="2" charset="0"/>
            </a:rPr>
            <a:t>.</a:t>
          </a:r>
          <a:r>
            <a:rPr lang="bn-IN" sz="3200" b="1" dirty="0">
              <a:latin typeface="NikoshBAN" panose="02000000000000000000" pitchFamily="2" charset="0"/>
              <a:cs typeface="NikoshBAN" panose="02000000000000000000" pitchFamily="2" charset="0"/>
            </a:rPr>
            <a:t>২  বিভিন্ন বিষয় বর্ণনা করতে পারবে</a:t>
          </a:r>
          <a:endParaRPr lang="en-US" sz="3200" b="1" dirty="0">
            <a:latin typeface="NikoshBAN" panose="02000000000000000000" pitchFamily="2" charset="0"/>
            <a:cs typeface="NikoshBAN" panose="02000000000000000000" pitchFamily="2" charset="0"/>
          </a:endParaRPr>
        </a:p>
      </dgm:t>
    </dgm:pt>
    <dgm:pt modelId="{413A5E50-D0C7-4A90-9C49-2E95205BE352}" type="parTrans" cxnId="{A268C5D8-B040-45B6-9893-0DE978FC7E9B}">
      <dgm:prSet/>
      <dgm:spPr/>
      <dgm:t>
        <a:bodyPr/>
        <a:lstStyle/>
        <a:p>
          <a:endParaRPr lang="en-US"/>
        </a:p>
      </dgm:t>
    </dgm:pt>
    <dgm:pt modelId="{BE019432-30A3-4410-B78E-02157120C423}" type="sibTrans" cxnId="{A268C5D8-B040-45B6-9893-0DE978FC7E9B}">
      <dgm:prSet/>
      <dgm:spPr/>
      <dgm:t>
        <a:bodyPr/>
        <a:lstStyle/>
        <a:p>
          <a:endParaRPr lang="en-US"/>
        </a:p>
      </dgm:t>
    </dgm:pt>
    <dgm:pt modelId="{82B955A7-604B-4358-BF03-327BE814D7CB}" type="pres">
      <dgm:prSet presAssocID="{36CD933A-449D-4BAB-825D-9F1A588A3FB6}" presName="linearFlow" presStyleCnt="0">
        <dgm:presLayoutVars>
          <dgm:dir/>
          <dgm:animLvl val="lvl"/>
          <dgm:resizeHandles val="exact"/>
        </dgm:presLayoutVars>
      </dgm:prSet>
      <dgm:spPr/>
    </dgm:pt>
    <dgm:pt modelId="{B72E7DF1-81A6-485D-A2BE-246DF2731755}" type="pres">
      <dgm:prSet presAssocID="{20F41A8D-BE94-4E66-8DC1-097B220F2F21}" presName="composite" presStyleCnt="0"/>
      <dgm:spPr/>
    </dgm:pt>
    <dgm:pt modelId="{216D553D-C62F-4CE4-8193-59D419830CCF}" type="pres">
      <dgm:prSet presAssocID="{20F41A8D-BE94-4E66-8DC1-097B220F2F21}" presName="parentText" presStyleLbl="alignNode1" presStyleIdx="0" presStyleCnt="3" custScaleX="106997" custScaleY="99100" custLinFactNeighborY="6517">
        <dgm:presLayoutVars>
          <dgm:chMax val="1"/>
          <dgm:bulletEnabled val="1"/>
        </dgm:presLayoutVars>
      </dgm:prSet>
      <dgm:spPr/>
    </dgm:pt>
    <dgm:pt modelId="{F91C8F00-F479-41F7-8ADD-75DB1F6B8D82}" type="pres">
      <dgm:prSet presAssocID="{20F41A8D-BE94-4E66-8DC1-097B220F2F21}" presName="descendantText" presStyleLbl="alignAcc1" presStyleIdx="0" presStyleCnt="3" custScaleX="99587" custScaleY="115116" custLinFactNeighborX="-355" custLinFactNeighborY="18736">
        <dgm:presLayoutVars>
          <dgm:bulletEnabled val="1"/>
        </dgm:presLayoutVars>
      </dgm:prSet>
      <dgm:spPr/>
    </dgm:pt>
    <dgm:pt modelId="{74C0B88F-3619-4BCA-AEA9-A5A5B3092A1D}" type="pres">
      <dgm:prSet presAssocID="{77468620-E783-447D-B962-E0E4445F6E46}" presName="sp" presStyleCnt="0"/>
      <dgm:spPr/>
    </dgm:pt>
    <dgm:pt modelId="{8BF5E822-19BF-475B-93C0-093262AD599A}" type="pres">
      <dgm:prSet presAssocID="{3E96520B-0F1B-44A7-AA4E-55D5622735F3}" presName="composite" presStyleCnt="0"/>
      <dgm:spPr/>
    </dgm:pt>
    <dgm:pt modelId="{B4941509-DB1F-4868-90E8-95EDBE918133}" type="pres">
      <dgm:prSet presAssocID="{3E96520B-0F1B-44A7-AA4E-55D5622735F3}" presName="parentText" presStyleLbl="alignNode1" presStyleIdx="1" presStyleCnt="3">
        <dgm:presLayoutVars>
          <dgm:chMax val="1"/>
          <dgm:bulletEnabled val="1"/>
        </dgm:presLayoutVars>
      </dgm:prSet>
      <dgm:spPr/>
    </dgm:pt>
    <dgm:pt modelId="{B212160E-34E8-474F-82F2-BC2B0DB518E6}" type="pres">
      <dgm:prSet presAssocID="{3E96520B-0F1B-44A7-AA4E-55D5622735F3}" presName="descendantText" presStyleLbl="alignAcc1" presStyleIdx="1" presStyleCnt="3" custScaleY="139714" custLinFactNeighborY="5402">
        <dgm:presLayoutVars>
          <dgm:bulletEnabled val="1"/>
        </dgm:presLayoutVars>
      </dgm:prSet>
      <dgm:spPr/>
    </dgm:pt>
    <dgm:pt modelId="{3EED42A5-D69E-47C7-969C-D0D8A185841C}" type="pres">
      <dgm:prSet presAssocID="{AD4464EA-4A5F-4ABE-87DA-CB29EF180488}" presName="sp" presStyleCnt="0"/>
      <dgm:spPr/>
    </dgm:pt>
    <dgm:pt modelId="{D942DCBB-FDA6-4DE8-9A04-7B69E0519465}" type="pres">
      <dgm:prSet presAssocID="{8F381D7E-45DD-4303-B478-F091413D411B}" presName="composite" presStyleCnt="0"/>
      <dgm:spPr/>
    </dgm:pt>
    <dgm:pt modelId="{37917C9B-D7BD-49CC-A2DA-C0433945E2E6}" type="pres">
      <dgm:prSet presAssocID="{8F381D7E-45DD-4303-B478-F091413D411B}" presName="parentText" presStyleLbl="alignNode1" presStyleIdx="2" presStyleCnt="3" custLinFactNeighborX="-5423" custLinFactNeighborY="1942">
        <dgm:presLayoutVars>
          <dgm:chMax val="1"/>
          <dgm:bulletEnabled val="1"/>
        </dgm:presLayoutVars>
      </dgm:prSet>
      <dgm:spPr/>
    </dgm:pt>
    <dgm:pt modelId="{177685FB-6EB0-4D88-A1DE-78A626D26D8E}" type="pres">
      <dgm:prSet presAssocID="{8F381D7E-45DD-4303-B478-F091413D411B}" presName="descendantText" presStyleLbl="alignAcc1" presStyleIdx="2" presStyleCnt="3" custScaleY="155014" custLinFactNeighborY="-3342">
        <dgm:presLayoutVars>
          <dgm:bulletEnabled val="1"/>
        </dgm:presLayoutVars>
      </dgm:prSet>
      <dgm:spPr/>
    </dgm:pt>
  </dgm:ptLst>
  <dgm:cxnLst>
    <dgm:cxn modelId="{D62D0D0B-A5AF-478E-B731-620510FCB072}" type="presOf" srcId="{D7CD85A0-A922-4B8E-A502-556638F05D07}" destId="{F91C8F00-F479-41F7-8ADD-75DB1F6B8D82}" srcOrd="0" destOrd="1" presId="urn:microsoft.com/office/officeart/2005/8/layout/chevron2"/>
    <dgm:cxn modelId="{89926316-780D-4F54-9E29-ECAC81B9D355}" srcId="{36CD933A-449D-4BAB-825D-9F1A588A3FB6}" destId="{3E96520B-0F1B-44A7-AA4E-55D5622735F3}" srcOrd="1" destOrd="0" parTransId="{441F222B-8C5E-4AC3-A5CB-F8E8408ED422}" sibTransId="{AD4464EA-4A5F-4ABE-87DA-CB29EF180488}"/>
    <dgm:cxn modelId="{01B94A27-44BD-480D-AD72-2F868042A09F}" type="presOf" srcId="{8CD0172C-8F17-49E0-BDE7-5A5DED311A83}" destId="{177685FB-6EB0-4D88-A1DE-78A626D26D8E}" srcOrd="0" destOrd="1" presId="urn:microsoft.com/office/officeart/2005/8/layout/chevron2"/>
    <dgm:cxn modelId="{98D7A02C-1EA0-48C8-8555-9E9C8C2B3D18}" srcId="{20F41A8D-BE94-4E66-8DC1-097B220F2F21}" destId="{3EBFC202-7BF7-4B28-B6E7-25BA7A0A46A4}" srcOrd="0" destOrd="0" parTransId="{D6A4781F-EA71-4747-9067-4138B820788D}" sibTransId="{50703812-F169-41E5-8D38-6F87B7E7F2AE}"/>
    <dgm:cxn modelId="{256F2B3C-58FD-47CA-AC66-653DCD4D2D9A}" srcId="{36CD933A-449D-4BAB-825D-9F1A588A3FB6}" destId="{20F41A8D-BE94-4E66-8DC1-097B220F2F21}" srcOrd="0" destOrd="0" parTransId="{788EE039-896E-401F-A70B-8774EE171811}" sibTransId="{77468620-E783-447D-B962-E0E4445F6E46}"/>
    <dgm:cxn modelId="{B3B16773-21DA-4B61-B1A7-451E6F4C646B}" type="presOf" srcId="{36CD933A-449D-4BAB-825D-9F1A588A3FB6}" destId="{82B955A7-604B-4358-BF03-327BE814D7CB}" srcOrd="0" destOrd="0" presId="urn:microsoft.com/office/officeart/2005/8/layout/chevron2"/>
    <dgm:cxn modelId="{1F6E467A-E990-438F-89CD-4E15A84252F5}" type="presOf" srcId="{20F41A8D-BE94-4E66-8DC1-097B220F2F21}" destId="{216D553D-C62F-4CE4-8193-59D419830CCF}" srcOrd="0" destOrd="0" presId="urn:microsoft.com/office/officeart/2005/8/layout/chevron2"/>
    <dgm:cxn modelId="{AA3EFD7E-FE8E-4F5B-9A36-CD04169FBEA1}" srcId="{3E96520B-0F1B-44A7-AA4E-55D5622735F3}" destId="{8973A242-12BE-4387-B8BC-A600B295AA91}" srcOrd="1" destOrd="0" parTransId="{070BB147-4405-43B7-9DB3-4A9FDBA545B5}" sibTransId="{68C5848B-183A-4235-8C46-BAD40DCF9B73}"/>
    <dgm:cxn modelId="{266B4E7F-F655-4C7B-929B-B48685471B79}" type="presOf" srcId="{3E96520B-0F1B-44A7-AA4E-55D5622735F3}" destId="{B4941509-DB1F-4868-90E8-95EDBE918133}" srcOrd="0" destOrd="0" presId="urn:microsoft.com/office/officeart/2005/8/layout/chevron2"/>
    <dgm:cxn modelId="{59F02C8B-717F-437B-B490-4F6634BF07DA}" srcId="{20F41A8D-BE94-4E66-8DC1-097B220F2F21}" destId="{D7CD85A0-A922-4B8E-A502-556638F05D07}" srcOrd="1" destOrd="0" parTransId="{4A3CC7C6-6145-436B-B769-EC36C8216908}" sibTransId="{49D5AEB6-3500-4F4E-9835-C0A4C5F9D713}"/>
    <dgm:cxn modelId="{AE32598B-1517-421A-A716-4A1378F43101}" srcId="{3E96520B-0F1B-44A7-AA4E-55D5622735F3}" destId="{33ADC65B-DAE6-463C-8996-4BD0136B257A}" srcOrd="0" destOrd="0" parTransId="{C57FAD76-BF66-4E57-834D-7538BCB088F3}" sibTransId="{BE62BA23-4806-4A13-8B22-2B47576DC17D}"/>
    <dgm:cxn modelId="{E224D198-34A6-4CEF-8DB1-3D6FAE760F23}" srcId="{36CD933A-449D-4BAB-825D-9F1A588A3FB6}" destId="{8F381D7E-45DD-4303-B478-F091413D411B}" srcOrd="2" destOrd="0" parTransId="{D55C2ADA-1ACD-49A0-BDE7-402F6D73CCEA}" sibTransId="{2DE823F3-4875-4F52-BA62-1478FE6FB2E9}"/>
    <dgm:cxn modelId="{7826CCAA-5C64-48E1-9B98-94CE33A832D8}" type="presOf" srcId="{23903223-2203-4FF7-847A-B6AE6F418D95}" destId="{B212160E-34E8-474F-82F2-BC2B0DB518E6}" srcOrd="0" destOrd="2" presId="urn:microsoft.com/office/officeart/2005/8/layout/chevron2"/>
    <dgm:cxn modelId="{0C9648C4-6630-4D54-9AF7-702F9358E642}" type="presOf" srcId="{3FA0B73F-B8B8-4ACC-8F4E-F94A0DEC7D24}" destId="{B212160E-34E8-474F-82F2-BC2B0DB518E6}" srcOrd="0" destOrd="3" presId="urn:microsoft.com/office/officeart/2005/8/layout/chevron2"/>
    <dgm:cxn modelId="{9AA172D1-0A9A-4835-8924-1DA9C925310D}" srcId="{3E96520B-0F1B-44A7-AA4E-55D5622735F3}" destId="{3FA0B73F-B8B8-4ACC-8F4E-F94A0DEC7D24}" srcOrd="3" destOrd="0" parTransId="{21CD277C-2E73-465F-9727-7DED2F092B3D}" sibTransId="{94500114-0E85-42E5-8F94-2CBD51289DD5}"/>
    <dgm:cxn modelId="{8CC327D2-15CC-4044-9486-F1745171775E}" type="presOf" srcId="{13AEEDC7-DF20-43D4-912D-335FBAE67B93}" destId="{177685FB-6EB0-4D88-A1DE-78A626D26D8E}" srcOrd="0" destOrd="0" presId="urn:microsoft.com/office/officeart/2005/8/layout/chevron2"/>
    <dgm:cxn modelId="{CC8FEBD4-298D-421A-99CB-2882811A7A3D}" type="presOf" srcId="{3EBFC202-7BF7-4B28-B6E7-25BA7A0A46A4}" destId="{F91C8F00-F479-41F7-8ADD-75DB1F6B8D82}" srcOrd="0" destOrd="0" presId="urn:microsoft.com/office/officeart/2005/8/layout/chevron2"/>
    <dgm:cxn modelId="{A268C5D8-B040-45B6-9893-0DE978FC7E9B}" srcId="{3E96520B-0F1B-44A7-AA4E-55D5622735F3}" destId="{23903223-2203-4FF7-847A-B6AE6F418D95}" srcOrd="2" destOrd="0" parTransId="{413A5E50-D0C7-4A90-9C49-2E95205BE352}" sibTransId="{BE019432-30A3-4410-B78E-02157120C423}"/>
    <dgm:cxn modelId="{E6B570DA-757F-4191-855C-18521847264F}" srcId="{8F381D7E-45DD-4303-B478-F091413D411B}" destId="{13AEEDC7-DF20-43D4-912D-335FBAE67B93}" srcOrd="0" destOrd="0" parTransId="{4A40AE24-92AF-476F-ACCA-76FD5C092398}" sibTransId="{EC74C5A9-5363-4A33-BC01-C978B1D3D783}"/>
    <dgm:cxn modelId="{7BA6A6E6-0F58-426B-A27D-A654543E277D}" type="presOf" srcId="{8F381D7E-45DD-4303-B478-F091413D411B}" destId="{37917C9B-D7BD-49CC-A2DA-C0433945E2E6}" srcOrd="0" destOrd="0" presId="urn:microsoft.com/office/officeart/2005/8/layout/chevron2"/>
    <dgm:cxn modelId="{0E7A25E7-4B59-46A6-B2B8-F46ABF97317A}" srcId="{8F381D7E-45DD-4303-B478-F091413D411B}" destId="{8CD0172C-8F17-49E0-BDE7-5A5DED311A83}" srcOrd="1" destOrd="0" parTransId="{E29482D6-23F1-49D6-B37C-DA501F8DE527}" sibTransId="{5086CD06-9301-449B-9C54-AAD8D56B853F}"/>
    <dgm:cxn modelId="{C9D3E5F9-709A-4A5B-9451-2072A6E2693A}" type="presOf" srcId="{33ADC65B-DAE6-463C-8996-4BD0136B257A}" destId="{B212160E-34E8-474F-82F2-BC2B0DB518E6}" srcOrd="0" destOrd="0" presId="urn:microsoft.com/office/officeart/2005/8/layout/chevron2"/>
    <dgm:cxn modelId="{D081F9FF-3A4A-4773-B4D0-0DCA03DED3BD}" type="presOf" srcId="{8973A242-12BE-4387-B8BC-A600B295AA91}" destId="{B212160E-34E8-474F-82F2-BC2B0DB518E6}" srcOrd="0" destOrd="1" presId="urn:microsoft.com/office/officeart/2005/8/layout/chevron2"/>
    <dgm:cxn modelId="{5C2ED394-C664-419B-AFFB-75FF1E426A7F}" type="presParOf" srcId="{82B955A7-604B-4358-BF03-327BE814D7CB}" destId="{B72E7DF1-81A6-485D-A2BE-246DF2731755}" srcOrd="0" destOrd="0" presId="urn:microsoft.com/office/officeart/2005/8/layout/chevron2"/>
    <dgm:cxn modelId="{8EB8408C-0B72-4B20-9996-07AF7A8BCF64}" type="presParOf" srcId="{B72E7DF1-81A6-485D-A2BE-246DF2731755}" destId="{216D553D-C62F-4CE4-8193-59D419830CCF}" srcOrd="0" destOrd="0" presId="urn:microsoft.com/office/officeart/2005/8/layout/chevron2"/>
    <dgm:cxn modelId="{F22901B2-2BB7-4AEE-9805-3DBDDE389363}" type="presParOf" srcId="{B72E7DF1-81A6-485D-A2BE-246DF2731755}" destId="{F91C8F00-F479-41F7-8ADD-75DB1F6B8D82}" srcOrd="1" destOrd="0" presId="urn:microsoft.com/office/officeart/2005/8/layout/chevron2"/>
    <dgm:cxn modelId="{2BB6C66D-855D-452F-9502-0A19FF0BD8B1}" type="presParOf" srcId="{82B955A7-604B-4358-BF03-327BE814D7CB}" destId="{74C0B88F-3619-4BCA-AEA9-A5A5B3092A1D}" srcOrd="1" destOrd="0" presId="urn:microsoft.com/office/officeart/2005/8/layout/chevron2"/>
    <dgm:cxn modelId="{E794135D-EF78-499C-A4B3-9C74A75C4629}" type="presParOf" srcId="{82B955A7-604B-4358-BF03-327BE814D7CB}" destId="{8BF5E822-19BF-475B-93C0-093262AD599A}" srcOrd="2" destOrd="0" presId="urn:microsoft.com/office/officeart/2005/8/layout/chevron2"/>
    <dgm:cxn modelId="{25DEE441-0745-4509-A1EC-973EF0D4EEC3}" type="presParOf" srcId="{8BF5E822-19BF-475B-93C0-093262AD599A}" destId="{B4941509-DB1F-4868-90E8-95EDBE918133}" srcOrd="0" destOrd="0" presId="urn:microsoft.com/office/officeart/2005/8/layout/chevron2"/>
    <dgm:cxn modelId="{47145155-3F8E-4350-95DD-FDF4B0E6514A}" type="presParOf" srcId="{8BF5E822-19BF-475B-93C0-093262AD599A}" destId="{B212160E-34E8-474F-82F2-BC2B0DB518E6}" srcOrd="1" destOrd="0" presId="urn:microsoft.com/office/officeart/2005/8/layout/chevron2"/>
    <dgm:cxn modelId="{1556E665-4A4A-4090-B2EC-D64C4AF3B0D6}" type="presParOf" srcId="{82B955A7-604B-4358-BF03-327BE814D7CB}" destId="{3EED42A5-D69E-47C7-969C-D0D8A185841C}" srcOrd="3" destOrd="0" presId="urn:microsoft.com/office/officeart/2005/8/layout/chevron2"/>
    <dgm:cxn modelId="{77A70956-96A6-4FA5-8A9E-9FCAC047E40F}" type="presParOf" srcId="{82B955A7-604B-4358-BF03-327BE814D7CB}" destId="{D942DCBB-FDA6-4DE8-9A04-7B69E0519465}" srcOrd="4" destOrd="0" presId="urn:microsoft.com/office/officeart/2005/8/layout/chevron2"/>
    <dgm:cxn modelId="{5014946C-26B5-4010-BE45-BE9F3A1F95B0}" type="presParOf" srcId="{D942DCBB-FDA6-4DE8-9A04-7B69E0519465}" destId="{37917C9B-D7BD-49CC-A2DA-C0433945E2E6}" srcOrd="0" destOrd="0" presId="urn:microsoft.com/office/officeart/2005/8/layout/chevron2"/>
    <dgm:cxn modelId="{08FAAF82-B835-4A36-854E-FB838DB6A2C4}" type="presParOf" srcId="{D942DCBB-FDA6-4DE8-9A04-7B69E0519465}" destId="{177685FB-6EB0-4D88-A1DE-78A626D26D8E}" srcOrd="1" destOrd="0" presId="urn:microsoft.com/office/officeart/2005/8/layout/chevron2"/>
  </dgm:cxnLst>
  <dgm:bg>
    <a:solidFill>
      <a:schemeClr val="bg1"/>
    </a:soli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1F66F1-900E-4F1C-87FF-550D7BB3C004}" type="doc">
      <dgm:prSet loTypeId="urn:microsoft.com/office/officeart/2005/8/layout/vList3" loCatId="list" qsTypeId="urn:microsoft.com/office/officeart/2005/8/quickstyle/simple1" qsCatId="simple" csTypeId="urn:microsoft.com/office/officeart/2005/8/colors/accent1_2" csCatId="accent1" phldr="1"/>
      <dgm:spPr/>
    </dgm:pt>
    <dgm:pt modelId="{B6F883AD-86ED-4436-ACFE-5B06147A6A47}">
      <dgm:prSet phldrT="[Text]" custT="1"/>
      <dgm:spPr>
        <a:solidFill>
          <a:schemeClr val="bg2">
            <a:lumMod val="90000"/>
          </a:schemeClr>
        </a:solidFill>
      </dgm:spPr>
      <dgm:t>
        <a:bodyPr/>
        <a:lstStyle/>
        <a:p>
          <a:r>
            <a:rPr lang="bn-IN" sz="6600" b="1" dirty="0">
              <a:solidFill>
                <a:srgbClr val="C8368B"/>
              </a:solidFill>
              <a:latin typeface="NikoshBAN" panose="02000000000000000000" pitchFamily="2" charset="0"/>
              <a:cs typeface="NikoshBAN" panose="02000000000000000000" pitchFamily="2" charset="0"/>
            </a:rPr>
            <a:t>কাজ</a:t>
          </a:r>
          <a:endParaRPr lang="en-US" sz="6600" b="1" dirty="0">
            <a:solidFill>
              <a:srgbClr val="C8368B"/>
            </a:solidFill>
            <a:latin typeface="NikoshBAN" panose="02000000000000000000" pitchFamily="2" charset="0"/>
            <a:cs typeface="NikoshBAN" panose="02000000000000000000" pitchFamily="2" charset="0"/>
          </a:endParaRPr>
        </a:p>
      </dgm:t>
    </dgm:pt>
    <dgm:pt modelId="{706CA253-046C-43AD-9063-7F7628DC9D2E}" type="parTrans" cxnId="{FA63A98D-E734-4BC1-BA4C-5FA051EB7FB4}">
      <dgm:prSet/>
      <dgm:spPr/>
      <dgm:t>
        <a:bodyPr/>
        <a:lstStyle/>
        <a:p>
          <a:endParaRPr lang="en-US"/>
        </a:p>
      </dgm:t>
    </dgm:pt>
    <dgm:pt modelId="{5FA05E0D-6648-4270-AB18-2CEC2EECA9E2}" type="sibTrans" cxnId="{FA63A98D-E734-4BC1-BA4C-5FA051EB7FB4}">
      <dgm:prSet/>
      <dgm:spPr/>
      <dgm:t>
        <a:bodyPr/>
        <a:lstStyle/>
        <a:p>
          <a:endParaRPr lang="en-US"/>
        </a:p>
      </dgm:t>
    </dgm:pt>
    <dgm:pt modelId="{9B056168-F43A-4677-98B9-1B70BB7482B8}">
      <dgm:prSet phldrT="[Text]" custT="1"/>
      <dgm:spPr>
        <a:solidFill>
          <a:schemeClr val="accent2">
            <a:lumMod val="20000"/>
            <a:lumOff val="80000"/>
          </a:schemeClr>
        </a:solidFill>
      </dgm:spPr>
      <dgm:t>
        <a:bodyPr/>
        <a:lstStyle/>
        <a:p>
          <a:pPr algn="l"/>
          <a:r>
            <a:rPr lang="bn-IN" sz="36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অনুচ্ছেদটি পড়বে ও নিজের বিদ্যালয়ের নাম লিখবে। </a:t>
          </a:r>
          <a:endParaRPr lang="en-US" sz="36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dgm:t>
    </dgm:pt>
    <dgm:pt modelId="{7B737C3A-284B-4F40-A749-5DF0E15F5D99}" type="parTrans" cxnId="{E469C5F4-E994-4FEB-A51F-56CCDB49B157}">
      <dgm:prSet/>
      <dgm:spPr/>
      <dgm:t>
        <a:bodyPr/>
        <a:lstStyle/>
        <a:p>
          <a:endParaRPr lang="en-US"/>
        </a:p>
      </dgm:t>
    </dgm:pt>
    <dgm:pt modelId="{714BD6A0-6167-4604-8499-D32DEB7680F6}" type="sibTrans" cxnId="{E469C5F4-E994-4FEB-A51F-56CCDB49B157}">
      <dgm:prSet/>
      <dgm:spPr/>
      <dgm:t>
        <a:bodyPr/>
        <a:lstStyle/>
        <a:p>
          <a:endParaRPr lang="en-US"/>
        </a:p>
      </dgm:t>
    </dgm:pt>
    <dgm:pt modelId="{64C7986A-E4C5-4DE6-BEC3-7F7AF157CDAF}">
      <dgm:prSet phldrT="[Text]" custT="1"/>
      <dgm:spPr>
        <a:solidFill>
          <a:schemeClr val="accent3">
            <a:lumMod val="20000"/>
            <a:lumOff val="80000"/>
          </a:schemeClr>
        </a:solidFill>
      </dgm:spPr>
      <dgm:t>
        <a:bodyPr/>
        <a:lstStyle/>
        <a:p>
          <a:pPr algn="l"/>
          <a:r>
            <a:rPr lang="bn-IN" sz="36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অনুচ্ছেদটি পড়বে ও নিজেদের গ্রামের নাম লিখবে। </a:t>
          </a:r>
          <a:endParaRPr lang="en-US" sz="36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dgm:t>
    </dgm:pt>
    <dgm:pt modelId="{51788340-4311-4026-867C-3E4A729179A4}" type="parTrans" cxnId="{B95FDF6B-B6B0-44E4-849F-45EBA4BFAF9E}">
      <dgm:prSet/>
      <dgm:spPr/>
      <dgm:t>
        <a:bodyPr/>
        <a:lstStyle/>
        <a:p>
          <a:endParaRPr lang="en-US"/>
        </a:p>
      </dgm:t>
    </dgm:pt>
    <dgm:pt modelId="{63413FBE-CB9F-46CC-ACA5-4811734E58D4}" type="sibTrans" cxnId="{B95FDF6B-B6B0-44E4-849F-45EBA4BFAF9E}">
      <dgm:prSet/>
      <dgm:spPr/>
      <dgm:t>
        <a:bodyPr/>
        <a:lstStyle/>
        <a:p>
          <a:endParaRPr lang="en-US"/>
        </a:p>
      </dgm:t>
    </dgm:pt>
    <dgm:pt modelId="{7B63DE05-ECB9-4666-A8F6-490E716F1F27}">
      <dgm:prSet/>
      <dgm:spPr>
        <a:solidFill>
          <a:schemeClr val="accent6">
            <a:lumMod val="20000"/>
            <a:lumOff val="80000"/>
          </a:schemeClr>
        </a:solidFill>
      </dgm:spPr>
      <dgm:t>
        <a:bodyPr/>
        <a:lstStyle/>
        <a:p>
          <a:pPr algn="l"/>
          <a:r>
            <a:rPr lang="bn-IN"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অনুচ্ছেদটি পড়বে ও নিজেদের বাড়ীতে কীসের বাগান আছে তা লিখবে।</a:t>
          </a:r>
          <a:endParaRPr lang="en-US"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dgm:t>
    </dgm:pt>
    <dgm:pt modelId="{3E892C5C-5434-4092-8DD1-5100FD2E53F7}" type="parTrans" cxnId="{E4BE03AD-8F20-4A02-B090-195B7B210D4D}">
      <dgm:prSet/>
      <dgm:spPr/>
      <dgm:t>
        <a:bodyPr/>
        <a:lstStyle/>
        <a:p>
          <a:endParaRPr lang="en-US"/>
        </a:p>
      </dgm:t>
    </dgm:pt>
    <dgm:pt modelId="{2473C6EC-A7E2-4B77-8456-EAA8F03E0866}" type="sibTrans" cxnId="{E4BE03AD-8F20-4A02-B090-195B7B210D4D}">
      <dgm:prSet/>
      <dgm:spPr/>
      <dgm:t>
        <a:bodyPr/>
        <a:lstStyle/>
        <a:p>
          <a:endParaRPr lang="en-US"/>
        </a:p>
      </dgm:t>
    </dgm:pt>
    <dgm:pt modelId="{87959896-77D7-4BD2-A0F7-4D2ECD97FF6A}" type="pres">
      <dgm:prSet presAssocID="{E31F66F1-900E-4F1C-87FF-550D7BB3C004}" presName="linearFlow" presStyleCnt="0">
        <dgm:presLayoutVars>
          <dgm:dir/>
          <dgm:resizeHandles val="exact"/>
        </dgm:presLayoutVars>
      </dgm:prSet>
      <dgm:spPr/>
    </dgm:pt>
    <dgm:pt modelId="{77B81324-E22B-4E46-831A-597862F461FE}" type="pres">
      <dgm:prSet presAssocID="{B6F883AD-86ED-4436-ACFE-5B06147A6A47}" presName="composite" presStyleCnt="0"/>
      <dgm:spPr/>
    </dgm:pt>
    <dgm:pt modelId="{4001D46F-0475-42A0-A112-40D2E6A849EC}" type="pres">
      <dgm:prSet presAssocID="{B6F883AD-86ED-4436-ACFE-5B06147A6A47}" presName="imgShp" presStyleLbl="fgImgPlace1" presStyleIdx="0" presStyleCnt="4" custScaleX="294623" custScaleY="162646" custLinFactNeighborX="3501" custLinFactNeighborY="33256"/>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4174D29-99C4-46CD-B084-DC0525F51D99}" type="pres">
      <dgm:prSet presAssocID="{B6F883AD-86ED-4436-ACFE-5B06147A6A47}" presName="txShp" presStyleLbl="node1" presStyleIdx="0" presStyleCnt="4" custScaleX="57144" custScaleY="116124" custLinFactNeighborX="14444" custLinFactNeighborY="21742">
        <dgm:presLayoutVars>
          <dgm:bulletEnabled val="1"/>
        </dgm:presLayoutVars>
      </dgm:prSet>
      <dgm:spPr/>
    </dgm:pt>
    <dgm:pt modelId="{4A6F1A16-3F5B-4CAC-A64D-92C36383E178}" type="pres">
      <dgm:prSet presAssocID="{5FA05E0D-6648-4270-AB18-2CEC2EECA9E2}" presName="spacing" presStyleCnt="0"/>
      <dgm:spPr/>
    </dgm:pt>
    <dgm:pt modelId="{356E29A6-BA86-47A5-A045-2E89A90EC1DB}" type="pres">
      <dgm:prSet presAssocID="{9B056168-F43A-4677-98B9-1B70BB7482B8}" presName="composite" presStyleCnt="0"/>
      <dgm:spPr/>
    </dgm:pt>
    <dgm:pt modelId="{54609C0D-A9CA-41F1-B2EE-5C8D9E398D4E}" type="pres">
      <dgm:prSet presAssocID="{9B056168-F43A-4677-98B9-1B70BB7482B8}" presName="imgShp" presStyleLbl="fgImgPlace1" presStyleIdx="1" presStyleCnt="4" custScaleX="148659" custScaleY="149150" custLinFactX="-55802" custLinFactNeighborX="-100000" custLinFactNeighborY="-16981"/>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4348E1BA-EE16-4D32-997E-4AF146454B58}" type="pres">
      <dgm:prSet presAssocID="{9B056168-F43A-4677-98B9-1B70BB7482B8}" presName="txShp" presStyleLbl="node1" presStyleIdx="1" presStyleCnt="4" custScaleX="131314" custLinFactNeighborX="9150" custLinFactNeighborY="-2544">
        <dgm:presLayoutVars>
          <dgm:bulletEnabled val="1"/>
        </dgm:presLayoutVars>
      </dgm:prSet>
      <dgm:spPr/>
    </dgm:pt>
    <dgm:pt modelId="{F949358F-91EE-4D38-9F75-A7FC7ECBCB81}" type="pres">
      <dgm:prSet presAssocID="{714BD6A0-6167-4604-8499-D32DEB7680F6}" presName="spacing" presStyleCnt="0"/>
      <dgm:spPr/>
    </dgm:pt>
    <dgm:pt modelId="{551D33DA-35A9-432F-B5C5-CF3828BD61D6}" type="pres">
      <dgm:prSet presAssocID="{64C7986A-E4C5-4DE6-BEC3-7F7AF157CDAF}" presName="composite" presStyleCnt="0"/>
      <dgm:spPr/>
    </dgm:pt>
    <dgm:pt modelId="{D3672134-63CF-4D08-82D5-CFB3ED5229EB}" type="pres">
      <dgm:prSet presAssocID="{64C7986A-E4C5-4DE6-BEC3-7F7AF157CDAF}" presName="imgShp" presStyleLbl="fgImgPlace1" presStyleIdx="2" presStyleCnt="4" custScaleX="167605" custScaleY="129125" custLinFactX="-56550" custLinFactNeighborX="-100000" custLinFactNeighborY="-13150"/>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B74C4A1C-3162-4A29-B10D-74D1A3878480}" type="pres">
      <dgm:prSet presAssocID="{64C7986A-E4C5-4DE6-BEC3-7F7AF157CDAF}" presName="txShp" presStyleLbl="node1" presStyleIdx="2" presStyleCnt="4" custAng="0" custScaleX="130880" custLinFactNeighborX="9095" custLinFactNeighborY="-1499">
        <dgm:presLayoutVars>
          <dgm:bulletEnabled val="1"/>
        </dgm:presLayoutVars>
      </dgm:prSet>
      <dgm:spPr/>
    </dgm:pt>
    <dgm:pt modelId="{537171A8-30BF-4B4F-BD91-7AA270FE1B4D}" type="pres">
      <dgm:prSet presAssocID="{63413FBE-CB9F-46CC-ACA5-4811734E58D4}" presName="spacing" presStyleCnt="0"/>
      <dgm:spPr/>
    </dgm:pt>
    <dgm:pt modelId="{78457292-26FC-477D-B1A5-41AA3C0D62A3}" type="pres">
      <dgm:prSet presAssocID="{7B63DE05-ECB9-4666-A8F6-490E716F1F27}" presName="composite" presStyleCnt="0"/>
      <dgm:spPr/>
    </dgm:pt>
    <dgm:pt modelId="{37096D19-CD3D-4348-BB5A-BB2A7D5BAB70}" type="pres">
      <dgm:prSet presAssocID="{7B63DE05-ECB9-4666-A8F6-490E716F1F27}" presName="imgShp" presStyleLbl="fgImgPlace1" presStyleIdx="3" presStyleCnt="4" custScaleX="196752" custScaleY="183496" custLinFactX="-49079" custLinFactNeighborX="-100000" custLinFactNeighborY="-5089"/>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3D980B03-1E0B-4862-93E9-4CD82245B955}" type="pres">
      <dgm:prSet presAssocID="{7B63DE05-ECB9-4666-A8F6-490E716F1F27}" presName="txShp" presStyleLbl="node1" presStyleIdx="3" presStyleCnt="4" custScaleX="130168" custLinFactNeighborX="12369" custLinFactNeighborY="-1272">
        <dgm:presLayoutVars>
          <dgm:bulletEnabled val="1"/>
        </dgm:presLayoutVars>
      </dgm:prSet>
      <dgm:spPr/>
    </dgm:pt>
  </dgm:ptLst>
  <dgm:cxnLst>
    <dgm:cxn modelId="{7DF5D908-A8BE-4522-BB9C-472FDE3606F3}" type="presOf" srcId="{7B63DE05-ECB9-4666-A8F6-490E716F1F27}" destId="{3D980B03-1E0B-4862-93E9-4CD82245B955}" srcOrd="0" destOrd="0" presId="urn:microsoft.com/office/officeart/2005/8/layout/vList3"/>
    <dgm:cxn modelId="{3DE63635-6217-43B7-9264-DD7F4A2EE07E}" type="presOf" srcId="{64C7986A-E4C5-4DE6-BEC3-7F7AF157CDAF}" destId="{B74C4A1C-3162-4A29-B10D-74D1A3878480}" srcOrd="0" destOrd="0" presId="urn:microsoft.com/office/officeart/2005/8/layout/vList3"/>
    <dgm:cxn modelId="{B95FDF6B-B6B0-44E4-849F-45EBA4BFAF9E}" srcId="{E31F66F1-900E-4F1C-87FF-550D7BB3C004}" destId="{64C7986A-E4C5-4DE6-BEC3-7F7AF157CDAF}" srcOrd="2" destOrd="0" parTransId="{51788340-4311-4026-867C-3E4A729179A4}" sibTransId="{63413FBE-CB9F-46CC-ACA5-4811734E58D4}"/>
    <dgm:cxn modelId="{FA63A98D-E734-4BC1-BA4C-5FA051EB7FB4}" srcId="{E31F66F1-900E-4F1C-87FF-550D7BB3C004}" destId="{B6F883AD-86ED-4436-ACFE-5B06147A6A47}" srcOrd="0" destOrd="0" parTransId="{706CA253-046C-43AD-9063-7F7628DC9D2E}" sibTransId="{5FA05E0D-6648-4270-AB18-2CEC2EECA9E2}"/>
    <dgm:cxn modelId="{E4BE03AD-8F20-4A02-B090-195B7B210D4D}" srcId="{E31F66F1-900E-4F1C-87FF-550D7BB3C004}" destId="{7B63DE05-ECB9-4666-A8F6-490E716F1F27}" srcOrd="3" destOrd="0" parTransId="{3E892C5C-5434-4092-8DD1-5100FD2E53F7}" sibTransId="{2473C6EC-A7E2-4B77-8456-EAA8F03E0866}"/>
    <dgm:cxn modelId="{79E26CC8-3D68-41CB-9BE3-CBF832833CCB}" type="presOf" srcId="{9B056168-F43A-4677-98B9-1B70BB7482B8}" destId="{4348E1BA-EE16-4D32-997E-4AF146454B58}" srcOrd="0" destOrd="0" presId="urn:microsoft.com/office/officeart/2005/8/layout/vList3"/>
    <dgm:cxn modelId="{7506BFD3-8925-474D-A6B4-DCAC7314EEF9}" type="presOf" srcId="{B6F883AD-86ED-4436-ACFE-5B06147A6A47}" destId="{84174D29-99C4-46CD-B084-DC0525F51D99}" srcOrd="0" destOrd="0" presId="urn:microsoft.com/office/officeart/2005/8/layout/vList3"/>
    <dgm:cxn modelId="{956A85EF-547A-4F3E-97DE-E876F394405F}" type="presOf" srcId="{E31F66F1-900E-4F1C-87FF-550D7BB3C004}" destId="{87959896-77D7-4BD2-A0F7-4D2ECD97FF6A}" srcOrd="0" destOrd="0" presId="urn:microsoft.com/office/officeart/2005/8/layout/vList3"/>
    <dgm:cxn modelId="{E469C5F4-E994-4FEB-A51F-56CCDB49B157}" srcId="{E31F66F1-900E-4F1C-87FF-550D7BB3C004}" destId="{9B056168-F43A-4677-98B9-1B70BB7482B8}" srcOrd="1" destOrd="0" parTransId="{7B737C3A-284B-4F40-A749-5DF0E15F5D99}" sibTransId="{714BD6A0-6167-4604-8499-D32DEB7680F6}"/>
    <dgm:cxn modelId="{F7F6C3D4-632E-49AE-94F1-8257AFA57E64}" type="presParOf" srcId="{87959896-77D7-4BD2-A0F7-4D2ECD97FF6A}" destId="{77B81324-E22B-4E46-831A-597862F461FE}" srcOrd="0" destOrd="0" presId="urn:microsoft.com/office/officeart/2005/8/layout/vList3"/>
    <dgm:cxn modelId="{FE7DCA00-0904-4F61-AA06-17B59EAE341F}" type="presParOf" srcId="{77B81324-E22B-4E46-831A-597862F461FE}" destId="{4001D46F-0475-42A0-A112-40D2E6A849EC}" srcOrd="0" destOrd="0" presId="urn:microsoft.com/office/officeart/2005/8/layout/vList3"/>
    <dgm:cxn modelId="{DF707C96-ED14-439A-A41F-2E692E6F3C82}" type="presParOf" srcId="{77B81324-E22B-4E46-831A-597862F461FE}" destId="{84174D29-99C4-46CD-B084-DC0525F51D99}" srcOrd="1" destOrd="0" presId="urn:microsoft.com/office/officeart/2005/8/layout/vList3"/>
    <dgm:cxn modelId="{C6ADE4B6-41D8-4286-BC75-30E0DA7B3B22}" type="presParOf" srcId="{87959896-77D7-4BD2-A0F7-4D2ECD97FF6A}" destId="{4A6F1A16-3F5B-4CAC-A64D-92C36383E178}" srcOrd="1" destOrd="0" presId="urn:microsoft.com/office/officeart/2005/8/layout/vList3"/>
    <dgm:cxn modelId="{72662746-8F57-4FF7-BBA1-F702890F840F}" type="presParOf" srcId="{87959896-77D7-4BD2-A0F7-4D2ECD97FF6A}" destId="{356E29A6-BA86-47A5-A045-2E89A90EC1DB}" srcOrd="2" destOrd="0" presId="urn:microsoft.com/office/officeart/2005/8/layout/vList3"/>
    <dgm:cxn modelId="{C3DCA7A6-6543-4BCC-B231-48D7F910C062}" type="presParOf" srcId="{356E29A6-BA86-47A5-A045-2E89A90EC1DB}" destId="{54609C0D-A9CA-41F1-B2EE-5C8D9E398D4E}" srcOrd="0" destOrd="0" presId="urn:microsoft.com/office/officeart/2005/8/layout/vList3"/>
    <dgm:cxn modelId="{7EF81D15-9669-4342-982C-7906E80DBE37}" type="presParOf" srcId="{356E29A6-BA86-47A5-A045-2E89A90EC1DB}" destId="{4348E1BA-EE16-4D32-997E-4AF146454B58}" srcOrd="1" destOrd="0" presId="urn:microsoft.com/office/officeart/2005/8/layout/vList3"/>
    <dgm:cxn modelId="{E91DCD5F-9EC1-4930-9775-F4729F661EDB}" type="presParOf" srcId="{87959896-77D7-4BD2-A0F7-4D2ECD97FF6A}" destId="{F949358F-91EE-4D38-9F75-A7FC7ECBCB81}" srcOrd="3" destOrd="0" presId="urn:microsoft.com/office/officeart/2005/8/layout/vList3"/>
    <dgm:cxn modelId="{0777CB41-58BE-462A-95C2-040DAAC5B743}" type="presParOf" srcId="{87959896-77D7-4BD2-A0F7-4D2ECD97FF6A}" destId="{551D33DA-35A9-432F-B5C5-CF3828BD61D6}" srcOrd="4" destOrd="0" presId="urn:microsoft.com/office/officeart/2005/8/layout/vList3"/>
    <dgm:cxn modelId="{CFD6BF4C-5BD1-4C49-A0F3-2BA656B0300F}" type="presParOf" srcId="{551D33DA-35A9-432F-B5C5-CF3828BD61D6}" destId="{D3672134-63CF-4D08-82D5-CFB3ED5229EB}" srcOrd="0" destOrd="0" presId="urn:microsoft.com/office/officeart/2005/8/layout/vList3"/>
    <dgm:cxn modelId="{B9EDD56D-6A85-49F5-A335-C16C90F3E3E8}" type="presParOf" srcId="{551D33DA-35A9-432F-B5C5-CF3828BD61D6}" destId="{B74C4A1C-3162-4A29-B10D-74D1A3878480}" srcOrd="1" destOrd="0" presId="urn:microsoft.com/office/officeart/2005/8/layout/vList3"/>
    <dgm:cxn modelId="{8B8F6264-FB10-4791-BB64-730B064F704D}" type="presParOf" srcId="{87959896-77D7-4BD2-A0F7-4D2ECD97FF6A}" destId="{537171A8-30BF-4B4F-BD91-7AA270FE1B4D}" srcOrd="5" destOrd="0" presId="urn:microsoft.com/office/officeart/2005/8/layout/vList3"/>
    <dgm:cxn modelId="{C90725F1-39CE-4388-B21B-5A2DC51C45D1}" type="presParOf" srcId="{87959896-77D7-4BD2-A0F7-4D2ECD97FF6A}" destId="{78457292-26FC-477D-B1A5-41AA3C0D62A3}" srcOrd="6" destOrd="0" presId="urn:microsoft.com/office/officeart/2005/8/layout/vList3"/>
    <dgm:cxn modelId="{40644E5A-F239-4174-A48F-77DAD4ABEA07}" type="presParOf" srcId="{78457292-26FC-477D-B1A5-41AA3C0D62A3}" destId="{37096D19-CD3D-4348-BB5A-BB2A7D5BAB70}" srcOrd="0" destOrd="0" presId="urn:microsoft.com/office/officeart/2005/8/layout/vList3"/>
    <dgm:cxn modelId="{BC4E7674-3348-4F6C-9557-9B6B53A565A3}" type="presParOf" srcId="{78457292-26FC-477D-B1A5-41AA3C0D62A3}" destId="{3D980B03-1E0B-4862-93E9-4CD82245B95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D553D-C62F-4CE4-8193-59D419830CCF}">
      <dsp:nvSpPr>
        <dsp:cNvPr id="0" name=""/>
        <dsp:cNvSpPr/>
      </dsp:nvSpPr>
      <dsp:spPr>
        <a:xfrm rot="5400000">
          <a:off x="-156703" y="392003"/>
          <a:ext cx="1283305" cy="969897"/>
        </a:xfrm>
        <a:prstGeom prst="chevron">
          <a:avLst/>
        </a:prstGeom>
        <a:solidFill>
          <a:srgbClr val="92D050"/>
        </a:solidFill>
        <a:ln w="6350" cap="flat" cmpd="sng" algn="ctr">
          <a:no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bn-IN" sz="4000" b="1" kern="1200" dirty="0">
              <a:solidFill>
                <a:srgbClr val="7030A0"/>
              </a:solidFill>
              <a:latin typeface="NikoshBAN" panose="02000000000000000000" pitchFamily="2" charset="0"/>
              <a:cs typeface="NikoshBAN" panose="02000000000000000000" pitchFamily="2" charset="0"/>
            </a:rPr>
            <a:t>শোনা</a:t>
          </a:r>
          <a:endParaRPr lang="en-US" sz="4000" b="1" kern="1200" dirty="0">
            <a:solidFill>
              <a:srgbClr val="7030A0"/>
            </a:solidFill>
            <a:latin typeface="NikoshBAN" panose="02000000000000000000" pitchFamily="2" charset="0"/>
            <a:cs typeface="NikoshBAN" panose="02000000000000000000" pitchFamily="2" charset="0"/>
          </a:endParaRPr>
        </a:p>
      </dsp:txBody>
      <dsp:txXfrm rot="-5400000">
        <a:off x="2" y="720248"/>
        <a:ext cx="969897" cy="313408"/>
      </dsp:txXfrm>
    </dsp:sp>
    <dsp:sp modelId="{F91C8F00-F479-41F7-8ADD-75DB1F6B8D82}">
      <dsp:nvSpPr>
        <dsp:cNvPr id="0" name=""/>
        <dsp:cNvSpPr/>
      </dsp:nvSpPr>
      <dsp:spPr>
        <a:xfrm rot="5400000">
          <a:off x="5508026" y="-4339074"/>
          <a:ext cx="978273" cy="10148220"/>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bn-IN" sz="2800" b="1" kern="1200" dirty="0">
              <a:latin typeface="NikoshBAN" panose="02000000000000000000" pitchFamily="2" charset="0"/>
              <a:cs typeface="NikoshBAN" panose="02000000000000000000" pitchFamily="2" charset="0"/>
            </a:rPr>
            <a:t>৩</a:t>
          </a:r>
          <a:r>
            <a:rPr lang="en-US" sz="2800" b="1" kern="1200" dirty="0">
              <a:latin typeface="NikoshBAN" panose="02000000000000000000" pitchFamily="2" charset="0"/>
              <a:cs typeface="NikoshBAN" panose="02000000000000000000" pitchFamily="2" charset="0"/>
            </a:rPr>
            <a:t>.</a:t>
          </a:r>
          <a:r>
            <a:rPr lang="bn-IN" sz="2800" b="1" kern="1200" dirty="0">
              <a:latin typeface="NikoshBAN" panose="02000000000000000000" pitchFamily="2" charset="0"/>
              <a:cs typeface="NikoshBAN" panose="02000000000000000000" pitchFamily="2" charset="0"/>
            </a:rPr>
            <a:t>১</a:t>
          </a:r>
          <a:r>
            <a:rPr lang="en-US" sz="2800" b="1" kern="1200" dirty="0">
              <a:latin typeface="NikoshBAN" panose="02000000000000000000" pitchFamily="2" charset="0"/>
              <a:cs typeface="NikoshBAN" panose="02000000000000000000" pitchFamily="2" charset="0"/>
            </a:rPr>
            <a:t>.</a:t>
          </a:r>
          <a:r>
            <a:rPr lang="bn-IN" sz="2800" b="1" kern="1200" dirty="0">
              <a:latin typeface="NikoshBAN" panose="02000000000000000000" pitchFamily="2" charset="0"/>
              <a:cs typeface="NikoshBAN" panose="02000000000000000000" pitchFamily="2" charset="0"/>
            </a:rPr>
            <a:t>১ পরিচয়মূলক কথোপকথন শুনে বুঝতে পারবে  </a:t>
          </a:r>
          <a:endParaRPr lang="en-US" sz="2800" b="1" kern="1200" dirty="0">
            <a:latin typeface="NikoshBAN" panose="02000000000000000000" pitchFamily="2" charset="0"/>
            <a:cs typeface="NikoshBAN" panose="02000000000000000000" pitchFamily="2" charset="0"/>
          </a:endParaRPr>
        </a:p>
        <a:p>
          <a:pPr marL="285750" lvl="1" indent="-285750" algn="l" defTabSz="1244600">
            <a:lnSpc>
              <a:spcPct val="90000"/>
            </a:lnSpc>
            <a:spcBef>
              <a:spcPct val="0"/>
            </a:spcBef>
            <a:spcAft>
              <a:spcPct val="15000"/>
            </a:spcAft>
            <a:buChar char="•"/>
          </a:pPr>
          <a:r>
            <a:rPr lang="bn-IN" sz="2800" b="1" kern="1200" dirty="0">
              <a:latin typeface="NikoshBAN" panose="02000000000000000000" pitchFamily="2" charset="0"/>
              <a:cs typeface="NikoshBAN" panose="02000000000000000000" pitchFamily="2" charset="0"/>
            </a:rPr>
            <a:t>৩</a:t>
          </a:r>
          <a:r>
            <a:rPr lang="en-US" sz="2800" b="1" kern="1200" dirty="0">
              <a:latin typeface="NikoshBAN" panose="02000000000000000000" pitchFamily="2" charset="0"/>
              <a:cs typeface="NikoshBAN" panose="02000000000000000000" pitchFamily="2" charset="0"/>
            </a:rPr>
            <a:t>.</a:t>
          </a:r>
          <a:r>
            <a:rPr lang="bn-IN" sz="2800" b="1" kern="1200" dirty="0">
              <a:latin typeface="NikoshBAN" panose="02000000000000000000" pitchFamily="2" charset="0"/>
              <a:cs typeface="NikoshBAN" panose="02000000000000000000" pitchFamily="2" charset="0"/>
            </a:rPr>
            <a:t>১</a:t>
          </a:r>
          <a:r>
            <a:rPr lang="en-US" sz="2800" b="1" kern="1200" dirty="0">
              <a:latin typeface="NikoshBAN" panose="02000000000000000000" pitchFamily="2" charset="0"/>
              <a:cs typeface="NikoshBAN" panose="02000000000000000000" pitchFamily="2" charset="0"/>
            </a:rPr>
            <a:t>.</a:t>
          </a:r>
          <a:r>
            <a:rPr lang="bn-IN" sz="2800" b="1" kern="1200" dirty="0">
              <a:latin typeface="NikoshBAN" panose="02000000000000000000" pitchFamily="2" charset="0"/>
              <a:cs typeface="NikoshBAN" panose="02000000000000000000" pitchFamily="2" charset="0"/>
            </a:rPr>
            <a:t>২ বর্ননা শুনে বুঝতে পারবে। </a:t>
          </a:r>
          <a:endParaRPr lang="en-US" sz="2800" b="1" kern="1200" dirty="0">
            <a:latin typeface="NikoshBAN" panose="02000000000000000000" pitchFamily="2" charset="0"/>
            <a:cs typeface="NikoshBAN" panose="02000000000000000000" pitchFamily="2" charset="0"/>
          </a:endParaRPr>
        </a:p>
      </dsp:txBody>
      <dsp:txXfrm rot="-5400000">
        <a:off x="923053" y="293654"/>
        <a:ext cx="10100465" cy="882763"/>
      </dsp:txXfrm>
    </dsp:sp>
    <dsp:sp modelId="{B4941509-DB1F-4868-90E8-95EDBE918133}">
      <dsp:nvSpPr>
        <dsp:cNvPr id="0" name=""/>
        <dsp:cNvSpPr/>
      </dsp:nvSpPr>
      <dsp:spPr>
        <a:xfrm rot="5400000">
          <a:off x="-194244" y="1622873"/>
          <a:ext cx="1294960" cy="906472"/>
        </a:xfrm>
        <a:prstGeom prst="chevron">
          <a:avLst/>
        </a:prstGeom>
        <a:solidFill>
          <a:srgbClr val="002060"/>
        </a:solidFill>
        <a:ln w="6350" cap="flat" cmpd="sng" algn="ctr">
          <a:no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bn-IN" sz="4800" b="1" kern="1200" cap="none" spc="0" dirty="0">
              <a:ln w="0"/>
              <a:solidFill>
                <a:srgbClr val="FFC00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বলা</a:t>
          </a:r>
          <a:endParaRPr lang="en-US" sz="4800" b="1" kern="1200" cap="none" spc="0" dirty="0">
            <a:ln w="0"/>
            <a:solidFill>
              <a:srgbClr val="FFC00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dsp:txBody>
      <dsp:txXfrm rot="-5400000">
        <a:off x="0" y="1881865"/>
        <a:ext cx="906472" cy="388488"/>
      </dsp:txXfrm>
    </dsp:sp>
    <dsp:sp modelId="{B212160E-34E8-474F-82F2-BC2B0DB518E6}">
      <dsp:nvSpPr>
        <dsp:cNvPr id="0" name=""/>
        <dsp:cNvSpPr/>
      </dsp:nvSpPr>
      <dsp:spPr>
        <a:xfrm rot="5400000">
          <a:off x="5421971" y="-3208541"/>
          <a:ext cx="1176006" cy="10207005"/>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0" algn="l" defTabSz="1244600">
            <a:lnSpc>
              <a:spcPct val="90000"/>
            </a:lnSpc>
            <a:spcBef>
              <a:spcPct val="0"/>
            </a:spcBef>
            <a:spcAft>
              <a:spcPct val="15000"/>
            </a:spcAft>
            <a:buChar char="•"/>
          </a:pPr>
          <a:endParaRPr lang="en-US" sz="2800" kern="1200" dirty="0">
            <a:latin typeface="NikoshBAN" panose="02000000000000000000" pitchFamily="2" charset="0"/>
            <a:cs typeface="NikoshBAN" panose="02000000000000000000" pitchFamily="2" charset="0"/>
          </a:endParaRPr>
        </a:p>
        <a:p>
          <a:pPr marL="285750" lvl="1" indent="0" algn="l" defTabSz="1244600">
            <a:lnSpc>
              <a:spcPct val="90000"/>
            </a:lnSpc>
            <a:spcBef>
              <a:spcPct val="0"/>
            </a:spcBef>
            <a:spcAft>
              <a:spcPct val="15000"/>
            </a:spcAft>
            <a:buChar char="•"/>
          </a:pPr>
          <a:r>
            <a:rPr lang="bn-IN" sz="3200" b="1" kern="1200" dirty="0">
              <a:latin typeface="NikoshBAN" panose="02000000000000000000" pitchFamily="2" charset="0"/>
              <a:cs typeface="NikoshBAN" panose="02000000000000000000" pitchFamily="2" charset="0"/>
            </a:rPr>
            <a:t> ২</a:t>
          </a:r>
          <a:r>
            <a:rPr lang="en-US" sz="3200" b="1" kern="1200" dirty="0">
              <a:latin typeface="NikoshBAN" panose="02000000000000000000" pitchFamily="2" charset="0"/>
              <a:cs typeface="NikoshBAN" panose="02000000000000000000" pitchFamily="2" charset="0"/>
            </a:rPr>
            <a:t>.</a:t>
          </a:r>
          <a:r>
            <a:rPr lang="bn-IN" sz="3200" b="1" kern="1200" dirty="0">
              <a:latin typeface="NikoshBAN" panose="02000000000000000000" pitchFamily="2" charset="0"/>
              <a:cs typeface="NikoshBAN" panose="02000000000000000000" pitchFamily="2" charset="0"/>
            </a:rPr>
            <a:t>৫</a:t>
          </a:r>
          <a:r>
            <a:rPr lang="en-US" sz="3200" b="1" kern="1200" dirty="0">
              <a:latin typeface="NikoshBAN" panose="02000000000000000000" pitchFamily="2" charset="0"/>
              <a:cs typeface="NikoshBAN" panose="02000000000000000000" pitchFamily="2" charset="0"/>
            </a:rPr>
            <a:t>.</a:t>
          </a:r>
          <a:r>
            <a:rPr lang="bn-IN" sz="3200" b="1" kern="1200" dirty="0">
              <a:latin typeface="NikoshBAN" panose="02000000000000000000" pitchFamily="2" charset="0"/>
              <a:cs typeface="NikoshBAN" panose="02000000000000000000" pitchFamily="2" charset="0"/>
            </a:rPr>
            <a:t>১  কথোপকথনে অংশগ্রহণ করতে  পারবে।</a:t>
          </a:r>
          <a:endParaRPr lang="en-US" sz="3200" b="1" kern="1200" dirty="0">
            <a:latin typeface="NikoshBAN" panose="02000000000000000000" pitchFamily="2" charset="0"/>
            <a:cs typeface="NikoshBAN" panose="02000000000000000000" pitchFamily="2" charset="0"/>
          </a:endParaRPr>
        </a:p>
        <a:p>
          <a:pPr marL="285750" lvl="1" indent="0" algn="l" defTabSz="1244600">
            <a:lnSpc>
              <a:spcPct val="90000"/>
            </a:lnSpc>
            <a:spcBef>
              <a:spcPct val="0"/>
            </a:spcBef>
            <a:spcAft>
              <a:spcPct val="15000"/>
            </a:spcAft>
            <a:buChar char="•"/>
          </a:pPr>
          <a:r>
            <a:rPr lang="bn-IN" sz="3200" b="1" kern="1200" dirty="0">
              <a:latin typeface="NikoshBAN" panose="02000000000000000000" pitchFamily="2" charset="0"/>
              <a:cs typeface="NikoshBAN" panose="02000000000000000000" pitchFamily="2" charset="0"/>
            </a:rPr>
            <a:t> ২</a:t>
          </a:r>
          <a:r>
            <a:rPr lang="en-US" sz="3200" b="1" kern="1200" dirty="0">
              <a:latin typeface="NikoshBAN" panose="02000000000000000000" pitchFamily="2" charset="0"/>
              <a:cs typeface="NikoshBAN" panose="02000000000000000000" pitchFamily="2" charset="0"/>
            </a:rPr>
            <a:t>.</a:t>
          </a:r>
          <a:r>
            <a:rPr lang="bn-IN" sz="3200" b="1" kern="1200" dirty="0">
              <a:latin typeface="NikoshBAN" panose="02000000000000000000" pitchFamily="2" charset="0"/>
              <a:cs typeface="NikoshBAN" panose="02000000000000000000" pitchFamily="2" charset="0"/>
            </a:rPr>
            <a:t> ৫</a:t>
          </a:r>
          <a:r>
            <a:rPr lang="en-US" sz="3200" b="1" kern="1200" dirty="0">
              <a:latin typeface="NikoshBAN" panose="02000000000000000000" pitchFamily="2" charset="0"/>
              <a:cs typeface="NikoshBAN" panose="02000000000000000000" pitchFamily="2" charset="0"/>
            </a:rPr>
            <a:t>.</a:t>
          </a:r>
          <a:r>
            <a:rPr lang="bn-IN" sz="3200" b="1" kern="1200" dirty="0">
              <a:latin typeface="NikoshBAN" panose="02000000000000000000" pitchFamily="2" charset="0"/>
              <a:cs typeface="NikoshBAN" panose="02000000000000000000" pitchFamily="2" charset="0"/>
            </a:rPr>
            <a:t>২  বিভিন্ন বিষয় বর্ণনা করতে পারবে</a:t>
          </a:r>
          <a:endParaRPr lang="en-US" sz="3200" b="1" kern="1200" dirty="0">
            <a:latin typeface="NikoshBAN" panose="02000000000000000000" pitchFamily="2" charset="0"/>
            <a:cs typeface="NikoshBAN" panose="02000000000000000000" pitchFamily="2" charset="0"/>
          </a:endParaRPr>
        </a:p>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None/>
            <a:tabLst/>
            <a:defRPr/>
          </a:pPr>
          <a:endParaRPr lang="en-US" sz="1800" kern="1200" dirty="0">
            <a:latin typeface="NikoshBAN" panose="02000000000000000000" pitchFamily="2" charset="0"/>
            <a:cs typeface="NikoshBAN" panose="02000000000000000000" pitchFamily="2" charset="0"/>
          </a:endParaRPr>
        </a:p>
      </dsp:txBody>
      <dsp:txXfrm rot="-5400000">
        <a:off x="906472" y="1364366"/>
        <a:ext cx="10149597" cy="1061190"/>
      </dsp:txXfrm>
    </dsp:sp>
    <dsp:sp modelId="{37917C9B-D7BD-49CC-A2DA-C0433945E2E6}">
      <dsp:nvSpPr>
        <dsp:cNvPr id="0" name=""/>
        <dsp:cNvSpPr/>
      </dsp:nvSpPr>
      <dsp:spPr>
        <a:xfrm rot="5400000">
          <a:off x="-194244" y="3001790"/>
          <a:ext cx="1294960" cy="906472"/>
        </a:xfrm>
        <a:prstGeom prst="chevron">
          <a:avLst/>
        </a:prstGeom>
        <a:solidFill>
          <a:srgbClr val="7030A0"/>
        </a:solidFill>
        <a:ln w="6350" cap="flat" cmpd="sng" algn="ctr">
          <a:no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bn-IN" sz="4000" b="1" kern="1200" dirty="0">
              <a:solidFill>
                <a:schemeClr val="bg1"/>
              </a:solidFill>
              <a:latin typeface="NikoshBAN" panose="02000000000000000000" pitchFamily="2" charset="0"/>
              <a:cs typeface="NikoshBAN" panose="02000000000000000000" pitchFamily="2" charset="0"/>
            </a:rPr>
            <a:t>লেখা</a:t>
          </a:r>
          <a:endParaRPr lang="en-US" sz="4000" b="1" kern="1200" dirty="0">
            <a:solidFill>
              <a:schemeClr val="bg1"/>
            </a:solidFill>
            <a:latin typeface="NikoshBAN" panose="02000000000000000000" pitchFamily="2" charset="0"/>
            <a:cs typeface="NikoshBAN" panose="02000000000000000000" pitchFamily="2" charset="0"/>
          </a:endParaRPr>
        </a:p>
      </dsp:txBody>
      <dsp:txXfrm rot="-5400000">
        <a:off x="0" y="3260782"/>
        <a:ext cx="906472" cy="388488"/>
      </dsp:txXfrm>
    </dsp:sp>
    <dsp:sp modelId="{177685FB-6EB0-4D88-A1DE-78A626D26D8E}">
      <dsp:nvSpPr>
        <dsp:cNvPr id="0" name=""/>
        <dsp:cNvSpPr/>
      </dsp:nvSpPr>
      <dsp:spPr>
        <a:xfrm rot="5400000">
          <a:off x="5357579" y="-1928372"/>
          <a:ext cx="1304790" cy="10207005"/>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bn-IN" sz="3200" b="1" kern="1200" dirty="0">
              <a:latin typeface="NikoshBAN" panose="02000000000000000000" pitchFamily="2" charset="0"/>
              <a:cs typeface="NikoshBAN" panose="02000000000000000000" pitchFamily="2" charset="0"/>
            </a:rPr>
            <a:t>২</a:t>
          </a:r>
          <a:r>
            <a:rPr lang="en-US" sz="3200" b="1" kern="1200" dirty="0">
              <a:latin typeface="NikoshBAN" panose="02000000000000000000" pitchFamily="2" charset="0"/>
              <a:cs typeface="NikoshBAN" panose="02000000000000000000" pitchFamily="2" charset="0"/>
            </a:rPr>
            <a:t>.</a:t>
          </a:r>
          <a:r>
            <a:rPr lang="bn-IN" sz="3200" b="1" kern="1200" dirty="0">
              <a:latin typeface="NikoshBAN" panose="02000000000000000000" pitchFamily="2" charset="0"/>
              <a:cs typeface="NikoshBAN" panose="02000000000000000000" pitchFamily="2" charset="0"/>
            </a:rPr>
            <a:t>২</a:t>
          </a:r>
          <a:r>
            <a:rPr lang="en-US" sz="3200" b="1" kern="1200" dirty="0">
              <a:latin typeface="NikoshBAN" panose="02000000000000000000" pitchFamily="2" charset="0"/>
              <a:cs typeface="NikoshBAN" panose="02000000000000000000" pitchFamily="2" charset="0"/>
            </a:rPr>
            <a:t>.</a:t>
          </a:r>
          <a:r>
            <a:rPr lang="bn-IN" sz="3200" b="1" kern="1200" dirty="0">
              <a:latin typeface="NikoshBAN" panose="02000000000000000000" pitchFamily="2" charset="0"/>
              <a:cs typeface="NikoshBAN" panose="02000000000000000000" pitchFamily="2" charset="0"/>
            </a:rPr>
            <a:t>১  নিজের ঠিকানা লিখতে পারবে।</a:t>
          </a:r>
          <a:endParaRPr lang="en-US" sz="3200" b="1" kern="1200" dirty="0">
            <a:latin typeface="NikoshBAN" panose="02000000000000000000" pitchFamily="2" charset="0"/>
            <a:cs typeface="NikoshBAN" panose="02000000000000000000" pitchFamily="2" charset="0"/>
          </a:endParaRPr>
        </a:p>
        <a:p>
          <a:pPr marL="285750" lvl="1" indent="-285750" algn="l" defTabSz="1422400">
            <a:lnSpc>
              <a:spcPct val="90000"/>
            </a:lnSpc>
            <a:spcBef>
              <a:spcPct val="0"/>
            </a:spcBef>
            <a:spcAft>
              <a:spcPct val="15000"/>
            </a:spcAft>
            <a:buChar char="•"/>
          </a:pPr>
          <a:r>
            <a:rPr lang="bn-IN" sz="3200" b="1" kern="1200" dirty="0">
              <a:latin typeface="NikoshBAN" panose="02000000000000000000" pitchFamily="2" charset="0"/>
              <a:cs typeface="NikoshBAN" panose="02000000000000000000" pitchFamily="2" charset="0"/>
            </a:rPr>
            <a:t>২</a:t>
          </a:r>
          <a:r>
            <a:rPr lang="en-US" sz="3200" b="1" kern="1200" dirty="0">
              <a:latin typeface="NikoshBAN" panose="02000000000000000000" pitchFamily="2" charset="0"/>
              <a:cs typeface="NikoshBAN" panose="02000000000000000000" pitchFamily="2" charset="0"/>
            </a:rPr>
            <a:t>.</a:t>
          </a:r>
          <a:r>
            <a:rPr lang="bn-IN" sz="3200" b="1" kern="1200" dirty="0">
              <a:latin typeface="NikoshBAN" panose="02000000000000000000" pitchFamily="2" charset="0"/>
              <a:cs typeface="NikoshBAN" panose="02000000000000000000" pitchFamily="2" charset="0"/>
            </a:rPr>
            <a:t>২</a:t>
          </a:r>
          <a:r>
            <a:rPr lang="en-US" sz="3200" b="1" kern="1200" dirty="0">
              <a:latin typeface="NikoshBAN" panose="02000000000000000000" pitchFamily="2" charset="0"/>
              <a:cs typeface="NikoshBAN" panose="02000000000000000000" pitchFamily="2" charset="0"/>
            </a:rPr>
            <a:t>.</a:t>
          </a:r>
          <a:r>
            <a:rPr lang="bn-IN" sz="3200" b="1" kern="1200" dirty="0">
              <a:latin typeface="NikoshBAN" panose="02000000000000000000" pitchFamily="2" charset="0"/>
              <a:cs typeface="NikoshBAN" panose="02000000000000000000" pitchFamily="2" charset="0"/>
            </a:rPr>
            <a:t>২ নিজের বিদ্যালয়ের ঠিকানা লিখতে পারবে। </a:t>
          </a:r>
          <a:endParaRPr lang="en-US" sz="3200" b="1" kern="1200" dirty="0">
            <a:latin typeface="NikoshBAN" panose="02000000000000000000" pitchFamily="2" charset="0"/>
            <a:cs typeface="NikoshBAN" panose="02000000000000000000" pitchFamily="2" charset="0"/>
          </a:endParaRPr>
        </a:p>
      </dsp:txBody>
      <dsp:txXfrm rot="-5400000">
        <a:off x="906472" y="2586430"/>
        <a:ext cx="10143310" cy="1177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74D29-99C4-46CD-B084-DC0525F51D99}">
      <dsp:nvSpPr>
        <dsp:cNvPr id="0" name=""/>
        <dsp:cNvSpPr/>
      </dsp:nvSpPr>
      <dsp:spPr>
        <a:xfrm rot="10800000">
          <a:off x="6257654" y="374147"/>
          <a:ext cx="4495842" cy="962956"/>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5675" tIns="251460" rIns="469392" bIns="251460" numCol="1" spcCol="1270" anchor="ctr" anchorCtr="0">
          <a:noAutofit/>
        </a:bodyPr>
        <a:lstStyle/>
        <a:p>
          <a:pPr marL="0" lvl="0" indent="0" algn="ctr" defTabSz="2933700">
            <a:lnSpc>
              <a:spcPct val="90000"/>
            </a:lnSpc>
            <a:spcBef>
              <a:spcPct val="0"/>
            </a:spcBef>
            <a:spcAft>
              <a:spcPct val="35000"/>
            </a:spcAft>
            <a:buNone/>
          </a:pPr>
          <a:r>
            <a:rPr lang="bn-IN" sz="6600" b="1" kern="1200" dirty="0">
              <a:solidFill>
                <a:srgbClr val="C8368B"/>
              </a:solidFill>
              <a:latin typeface="NikoshBAN" panose="02000000000000000000" pitchFamily="2" charset="0"/>
              <a:cs typeface="NikoshBAN" panose="02000000000000000000" pitchFamily="2" charset="0"/>
            </a:rPr>
            <a:t>কাজ</a:t>
          </a:r>
          <a:endParaRPr lang="en-US" sz="6600" b="1" kern="1200" dirty="0">
            <a:solidFill>
              <a:srgbClr val="C8368B"/>
            </a:solidFill>
            <a:latin typeface="NikoshBAN" panose="02000000000000000000" pitchFamily="2" charset="0"/>
            <a:cs typeface="NikoshBAN" panose="02000000000000000000" pitchFamily="2" charset="0"/>
          </a:endParaRPr>
        </a:p>
      </dsp:txBody>
      <dsp:txXfrm rot="10800000">
        <a:off x="6498393" y="374147"/>
        <a:ext cx="4255103" cy="962956"/>
      </dsp:txXfrm>
    </dsp:sp>
    <dsp:sp modelId="{4001D46F-0475-42A0-A112-40D2E6A849EC}">
      <dsp:nvSpPr>
        <dsp:cNvPr id="0" name=""/>
        <dsp:cNvSpPr/>
      </dsp:nvSpPr>
      <dsp:spPr>
        <a:xfrm>
          <a:off x="2242854" y="276735"/>
          <a:ext cx="2443155" cy="1348739"/>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48E1BA-EE16-4D32-997E-4AF146454B58}">
      <dsp:nvSpPr>
        <dsp:cNvPr id="0" name=""/>
        <dsp:cNvSpPr/>
      </dsp:nvSpPr>
      <dsp:spPr>
        <a:xfrm rot="10800000">
          <a:off x="1469737" y="1779927"/>
          <a:ext cx="10331217" cy="829248"/>
        </a:xfrm>
        <a:prstGeom prst="homePlate">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5675" tIns="137160" rIns="256032" bIns="137160" numCol="1" spcCol="1270" anchor="ctr" anchorCtr="0">
          <a:noAutofit/>
        </a:bodyPr>
        <a:lstStyle/>
        <a:p>
          <a:pPr marL="0" lvl="0" indent="0" algn="l" defTabSz="1600200">
            <a:lnSpc>
              <a:spcPct val="90000"/>
            </a:lnSpc>
            <a:spcBef>
              <a:spcPct val="0"/>
            </a:spcBef>
            <a:spcAft>
              <a:spcPct val="35000"/>
            </a:spcAft>
            <a:buNone/>
          </a:pPr>
          <a:r>
            <a:rPr lang="bn-IN" sz="3600" b="0" kern="120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অনুচ্ছেদটি পড়বে ও নিজের বিদ্যালয়ের নাম লিখবে। </a:t>
          </a:r>
          <a:endParaRPr lang="en-US" sz="3600" b="0" kern="120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dsp:txBody>
      <dsp:txXfrm rot="10800000">
        <a:off x="1677049" y="1779927"/>
        <a:ext cx="10123905" cy="829248"/>
      </dsp:txXfrm>
    </dsp:sp>
    <dsp:sp modelId="{54609C0D-A9CA-41F1-B2EE-5C8D9E398D4E}">
      <dsp:nvSpPr>
        <dsp:cNvPr id="0" name=""/>
        <dsp:cNvSpPr/>
      </dsp:nvSpPr>
      <dsp:spPr>
        <a:xfrm>
          <a:off x="73319" y="1456421"/>
          <a:ext cx="1232752" cy="1236823"/>
        </a:xfrm>
        <a:prstGeom prst="ellipse">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4C4A1C-3162-4A29-B10D-74D1A3878480}">
      <dsp:nvSpPr>
        <dsp:cNvPr id="0" name=""/>
        <dsp:cNvSpPr/>
      </dsp:nvSpPr>
      <dsp:spPr>
        <a:xfrm rot="10800000">
          <a:off x="1482483" y="3189925"/>
          <a:ext cx="10297072" cy="829248"/>
        </a:xfrm>
        <a:prstGeom prst="homePlate">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5675" tIns="137160" rIns="256032" bIns="137160" numCol="1" spcCol="1270" anchor="ctr" anchorCtr="0">
          <a:noAutofit/>
        </a:bodyPr>
        <a:lstStyle/>
        <a:p>
          <a:pPr marL="0" lvl="0" indent="0" algn="l" defTabSz="1600200">
            <a:lnSpc>
              <a:spcPct val="90000"/>
            </a:lnSpc>
            <a:spcBef>
              <a:spcPct val="0"/>
            </a:spcBef>
            <a:spcAft>
              <a:spcPct val="35000"/>
            </a:spcAft>
            <a:buNone/>
          </a:pPr>
          <a:r>
            <a:rPr lang="bn-IN" sz="3600" b="0" kern="120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অনুচ্ছেদটি পড়বে ও নিজেদের গ্রামের নাম লিখবে। </a:t>
          </a:r>
          <a:endParaRPr lang="en-US" sz="3600" b="0" kern="120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dsp:txBody>
      <dsp:txXfrm rot="10800000">
        <a:off x="1689795" y="3189925"/>
        <a:ext cx="10089760" cy="829248"/>
      </dsp:txXfrm>
    </dsp:sp>
    <dsp:sp modelId="{D3672134-63CF-4D08-82D5-CFB3ED5229EB}">
      <dsp:nvSpPr>
        <dsp:cNvPr id="0" name=""/>
        <dsp:cNvSpPr/>
      </dsp:nvSpPr>
      <dsp:spPr>
        <a:xfrm>
          <a:off x="0" y="2972550"/>
          <a:ext cx="1389861" cy="1070766"/>
        </a:xfrm>
        <a:prstGeom prst="ellipse">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980B03-1E0B-4862-93E9-4CD82245B955}">
      <dsp:nvSpPr>
        <dsp:cNvPr id="0" name=""/>
        <dsp:cNvSpPr/>
      </dsp:nvSpPr>
      <dsp:spPr>
        <a:xfrm rot="10800000">
          <a:off x="1589873" y="4735546"/>
          <a:ext cx="10241055" cy="829248"/>
        </a:xfrm>
        <a:prstGeom prst="homePlate">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5675" tIns="133350" rIns="248920" bIns="133350" numCol="1" spcCol="1270" anchor="ctr" anchorCtr="0">
          <a:noAutofit/>
        </a:bodyPr>
        <a:lstStyle/>
        <a:p>
          <a:pPr marL="0" lvl="0" indent="0" algn="l" defTabSz="1555750">
            <a:lnSpc>
              <a:spcPct val="90000"/>
            </a:lnSpc>
            <a:spcBef>
              <a:spcPct val="0"/>
            </a:spcBef>
            <a:spcAft>
              <a:spcPct val="35000"/>
            </a:spcAft>
            <a:buNone/>
          </a:pPr>
          <a:r>
            <a:rPr lang="bn-IN" sz="3500" b="0" kern="120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অনুচ্ছেদটি পড়বে ও নিজেদের বাড়ীতে কীসের বাগান আছে তা লিখবে।</a:t>
          </a:r>
          <a:endParaRPr lang="en-US" sz="3500" b="0" kern="120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dsp:txBody>
      <dsp:txXfrm rot="10800000">
        <a:off x="1797185" y="4735546"/>
        <a:ext cx="10033743" cy="829248"/>
      </dsp:txXfrm>
    </dsp:sp>
    <dsp:sp modelId="{37096D19-CD3D-4348-BB5A-BB2A7D5BAB70}">
      <dsp:nvSpPr>
        <dsp:cNvPr id="0" name=""/>
        <dsp:cNvSpPr/>
      </dsp:nvSpPr>
      <dsp:spPr>
        <a:xfrm>
          <a:off x="0" y="4357699"/>
          <a:ext cx="1631562" cy="1521637"/>
        </a:xfrm>
        <a:prstGeom prst="ellipse">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187408-B867-46F8-8282-AD10AE654899}" type="datetimeFigureOut">
              <a:rPr lang="en-US" smtClean="0"/>
              <a:t>2/26/2022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44F6A0-4282-471B-B1E9-0DD707280ECA}" type="slidenum">
              <a:rPr lang="en-US" smtClean="0"/>
              <a:t>‹#›</a:t>
            </a:fld>
            <a:endParaRPr lang="en-US"/>
          </a:p>
        </p:txBody>
      </p:sp>
    </p:spTree>
    <p:extLst>
      <p:ext uri="{BB962C8B-B14F-4D97-AF65-F5344CB8AC3E}">
        <p14:creationId xmlns:p14="http://schemas.microsoft.com/office/powerpoint/2010/main" val="5984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44F6A0-4282-471B-B1E9-0DD707280ECA}" type="slidenum">
              <a:rPr lang="en-US" smtClean="0"/>
              <a:t>1</a:t>
            </a:fld>
            <a:endParaRPr lang="en-US"/>
          </a:p>
        </p:txBody>
      </p:sp>
    </p:spTree>
    <p:extLst>
      <p:ext uri="{BB962C8B-B14F-4D97-AF65-F5344CB8AC3E}">
        <p14:creationId xmlns:p14="http://schemas.microsoft.com/office/powerpoint/2010/main" val="2413889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99860C-0BF9-4E21-9522-B577911BC9D8}" type="slidenum">
              <a:rPr lang="en-US" smtClean="0"/>
              <a:t>7</a:t>
            </a:fld>
            <a:endParaRPr lang="en-US"/>
          </a:p>
        </p:txBody>
      </p:sp>
    </p:spTree>
    <p:extLst>
      <p:ext uri="{BB962C8B-B14F-4D97-AF65-F5344CB8AC3E}">
        <p14:creationId xmlns:p14="http://schemas.microsoft.com/office/powerpoint/2010/main" val="48408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99860C-0BF9-4E21-9522-B577911BC9D8}" type="slidenum">
              <a:rPr lang="en-US" smtClean="0"/>
              <a:t>8</a:t>
            </a:fld>
            <a:endParaRPr lang="en-US"/>
          </a:p>
        </p:txBody>
      </p:sp>
    </p:spTree>
    <p:extLst>
      <p:ext uri="{BB962C8B-B14F-4D97-AF65-F5344CB8AC3E}">
        <p14:creationId xmlns:p14="http://schemas.microsoft.com/office/powerpoint/2010/main" val="52185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770D82-F77F-4A2A-AA07-9933F260081E}" type="slidenum">
              <a:rPr lang="en-US" smtClean="0"/>
              <a:t>16</a:t>
            </a:fld>
            <a:endParaRPr lang="en-US"/>
          </a:p>
        </p:txBody>
      </p:sp>
    </p:spTree>
    <p:extLst>
      <p:ext uri="{BB962C8B-B14F-4D97-AF65-F5344CB8AC3E}">
        <p14:creationId xmlns:p14="http://schemas.microsoft.com/office/powerpoint/2010/main" val="4267506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44F6A0-4282-471B-B1E9-0DD707280ECA}" type="slidenum">
              <a:rPr lang="en-US" smtClean="0"/>
              <a:t>17</a:t>
            </a:fld>
            <a:endParaRPr lang="en-US"/>
          </a:p>
        </p:txBody>
      </p:sp>
    </p:spTree>
    <p:extLst>
      <p:ext uri="{BB962C8B-B14F-4D97-AF65-F5344CB8AC3E}">
        <p14:creationId xmlns:p14="http://schemas.microsoft.com/office/powerpoint/2010/main" val="2406124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539A4-F599-4174-9F50-1220550CD7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5A4DE9-C6CB-42DB-A364-D63748F785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0CEB7C-9B9C-49B7-B699-A8CD50635567}"/>
              </a:ext>
            </a:extLst>
          </p:cNvPr>
          <p:cNvSpPr>
            <a:spLocks noGrp="1"/>
          </p:cNvSpPr>
          <p:nvPr>
            <p:ph type="dt" sz="half" idx="10"/>
          </p:nvPr>
        </p:nvSpPr>
        <p:spPr/>
        <p:txBody>
          <a:bodyPr/>
          <a:lstStyle/>
          <a:p>
            <a:fld id="{2A6C2557-D329-4DB5-97DB-A2543D60EA9F}" type="datetimeFigureOut">
              <a:rPr lang="en-US" smtClean="0"/>
              <a:t>2/26/2022</a:t>
            </a:fld>
            <a:endParaRPr lang="en-US"/>
          </a:p>
        </p:txBody>
      </p:sp>
      <p:sp>
        <p:nvSpPr>
          <p:cNvPr id="5" name="Footer Placeholder 4">
            <a:extLst>
              <a:ext uri="{FF2B5EF4-FFF2-40B4-BE49-F238E27FC236}">
                <a16:creationId xmlns:a16="http://schemas.microsoft.com/office/drawing/2014/main" id="{B655E94C-A044-4767-AA5F-8938EB8A8D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1C26A7-DE55-49AF-AA61-765DE04CDFCF}"/>
              </a:ext>
            </a:extLst>
          </p:cNvPr>
          <p:cNvSpPr>
            <a:spLocks noGrp="1"/>
          </p:cNvSpPr>
          <p:nvPr>
            <p:ph type="sldNum" sz="quarter" idx="12"/>
          </p:nvPr>
        </p:nvSpPr>
        <p:spPr/>
        <p:txBody>
          <a:bodyPr/>
          <a:lstStyle/>
          <a:p>
            <a:fld id="{27929C42-5BBE-42C3-AD56-04162587FF61}" type="slidenum">
              <a:rPr lang="en-US" smtClean="0"/>
              <a:t>‹#›</a:t>
            </a:fld>
            <a:endParaRPr lang="en-US"/>
          </a:p>
        </p:txBody>
      </p:sp>
    </p:spTree>
    <p:extLst>
      <p:ext uri="{BB962C8B-B14F-4D97-AF65-F5344CB8AC3E}">
        <p14:creationId xmlns:p14="http://schemas.microsoft.com/office/powerpoint/2010/main" val="1038022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3EAD7-55FE-489F-9DD4-516E291572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8F8FA1-6F3E-4877-87F4-1ED729974D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1D3AC2-5131-4112-8EB9-4BF1F1E3F88D}"/>
              </a:ext>
            </a:extLst>
          </p:cNvPr>
          <p:cNvSpPr>
            <a:spLocks noGrp="1"/>
          </p:cNvSpPr>
          <p:nvPr>
            <p:ph type="dt" sz="half" idx="10"/>
          </p:nvPr>
        </p:nvSpPr>
        <p:spPr/>
        <p:txBody>
          <a:bodyPr/>
          <a:lstStyle/>
          <a:p>
            <a:fld id="{2A6C2557-D329-4DB5-97DB-A2543D60EA9F}" type="datetimeFigureOut">
              <a:rPr lang="en-US" smtClean="0"/>
              <a:t>2/26/2022</a:t>
            </a:fld>
            <a:endParaRPr lang="en-US"/>
          </a:p>
        </p:txBody>
      </p:sp>
      <p:sp>
        <p:nvSpPr>
          <p:cNvPr id="5" name="Footer Placeholder 4">
            <a:extLst>
              <a:ext uri="{FF2B5EF4-FFF2-40B4-BE49-F238E27FC236}">
                <a16:creationId xmlns:a16="http://schemas.microsoft.com/office/drawing/2014/main" id="{60E80EE0-BC69-490A-A44C-8C186D1CA3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A45F9D-03EA-42D1-8C2D-EFD5B4CA425D}"/>
              </a:ext>
            </a:extLst>
          </p:cNvPr>
          <p:cNvSpPr>
            <a:spLocks noGrp="1"/>
          </p:cNvSpPr>
          <p:nvPr>
            <p:ph type="sldNum" sz="quarter" idx="12"/>
          </p:nvPr>
        </p:nvSpPr>
        <p:spPr/>
        <p:txBody>
          <a:bodyPr/>
          <a:lstStyle/>
          <a:p>
            <a:fld id="{27929C42-5BBE-42C3-AD56-04162587FF61}" type="slidenum">
              <a:rPr lang="en-US" smtClean="0"/>
              <a:t>‹#›</a:t>
            </a:fld>
            <a:endParaRPr lang="en-US"/>
          </a:p>
        </p:txBody>
      </p:sp>
    </p:spTree>
    <p:extLst>
      <p:ext uri="{BB962C8B-B14F-4D97-AF65-F5344CB8AC3E}">
        <p14:creationId xmlns:p14="http://schemas.microsoft.com/office/powerpoint/2010/main" val="1925074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A564F9-FCA3-4CC0-908D-9C516A4DB7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BD33FB-97A2-47FF-86D2-AF07F060DE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0AE21D-5D66-489F-AC12-08B0D6C51FD0}"/>
              </a:ext>
            </a:extLst>
          </p:cNvPr>
          <p:cNvSpPr>
            <a:spLocks noGrp="1"/>
          </p:cNvSpPr>
          <p:nvPr>
            <p:ph type="dt" sz="half" idx="10"/>
          </p:nvPr>
        </p:nvSpPr>
        <p:spPr/>
        <p:txBody>
          <a:bodyPr/>
          <a:lstStyle/>
          <a:p>
            <a:fld id="{2A6C2557-D329-4DB5-97DB-A2543D60EA9F}" type="datetimeFigureOut">
              <a:rPr lang="en-US" smtClean="0"/>
              <a:t>2/26/2022</a:t>
            </a:fld>
            <a:endParaRPr lang="en-US"/>
          </a:p>
        </p:txBody>
      </p:sp>
      <p:sp>
        <p:nvSpPr>
          <p:cNvPr id="5" name="Footer Placeholder 4">
            <a:extLst>
              <a:ext uri="{FF2B5EF4-FFF2-40B4-BE49-F238E27FC236}">
                <a16:creationId xmlns:a16="http://schemas.microsoft.com/office/drawing/2014/main" id="{16F206C9-4C76-48D6-AD1C-A9AD70DA46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855CA4-3774-4B7F-81C4-EFE114C5EDE0}"/>
              </a:ext>
            </a:extLst>
          </p:cNvPr>
          <p:cNvSpPr>
            <a:spLocks noGrp="1"/>
          </p:cNvSpPr>
          <p:nvPr>
            <p:ph type="sldNum" sz="quarter" idx="12"/>
          </p:nvPr>
        </p:nvSpPr>
        <p:spPr/>
        <p:txBody>
          <a:bodyPr/>
          <a:lstStyle/>
          <a:p>
            <a:fld id="{27929C42-5BBE-42C3-AD56-04162587FF61}" type="slidenum">
              <a:rPr lang="en-US" smtClean="0"/>
              <a:t>‹#›</a:t>
            </a:fld>
            <a:endParaRPr lang="en-US"/>
          </a:p>
        </p:txBody>
      </p:sp>
    </p:spTree>
    <p:extLst>
      <p:ext uri="{BB962C8B-B14F-4D97-AF65-F5344CB8AC3E}">
        <p14:creationId xmlns:p14="http://schemas.microsoft.com/office/powerpoint/2010/main" val="443825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13F9B-D422-4550-92CC-4AC1DA0AA8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9FA081-7AF9-4703-A909-7FA19F68E0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797A26-622F-4C34-9646-CB1848913497}"/>
              </a:ext>
            </a:extLst>
          </p:cNvPr>
          <p:cNvSpPr>
            <a:spLocks noGrp="1"/>
          </p:cNvSpPr>
          <p:nvPr>
            <p:ph type="dt" sz="half" idx="10"/>
          </p:nvPr>
        </p:nvSpPr>
        <p:spPr/>
        <p:txBody>
          <a:bodyPr/>
          <a:lstStyle/>
          <a:p>
            <a:fld id="{2A6C2557-D329-4DB5-97DB-A2543D60EA9F}" type="datetimeFigureOut">
              <a:rPr lang="en-US" smtClean="0"/>
              <a:t>2/26/2022</a:t>
            </a:fld>
            <a:endParaRPr lang="en-US"/>
          </a:p>
        </p:txBody>
      </p:sp>
      <p:sp>
        <p:nvSpPr>
          <p:cNvPr id="5" name="Footer Placeholder 4">
            <a:extLst>
              <a:ext uri="{FF2B5EF4-FFF2-40B4-BE49-F238E27FC236}">
                <a16:creationId xmlns:a16="http://schemas.microsoft.com/office/drawing/2014/main" id="{FA156654-EAC9-4087-AA3E-A49531925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A93766-151A-4ADC-AB79-2B3EA1E5E8DF}"/>
              </a:ext>
            </a:extLst>
          </p:cNvPr>
          <p:cNvSpPr>
            <a:spLocks noGrp="1"/>
          </p:cNvSpPr>
          <p:nvPr>
            <p:ph type="sldNum" sz="quarter" idx="12"/>
          </p:nvPr>
        </p:nvSpPr>
        <p:spPr/>
        <p:txBody>
          <a:bodyPr/>
          <a:lstStyle/>
          <a:p>
            <a:fld id="{27929C42-5BBE-42C3-AD56-04162587FF61}" type="slidenum">
              <a:rPr lang="en-US" smtClean="0"/>
              <a:t>‹#›</a:t>
            </a:fld>
            <a:endParaRPr lang="en-US"/>
          </a:p>
        </p:txBody>
      </p:sp>
    </p:spTree>
    <p:extLst>
      <p:ext uri="{BB962C8B-B14F-4D97-AF65-F5344CB8AC3E}">
        <p14:creationId xmlns:p14="http://schemas.microsoft.com/office/powerpoint/2010/main" val="2472309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23309-9EAE-4525-A872-D4DDD27E75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E9A2C9-B2FC-4AF0-9302-24395D66B9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B08BED-F270-472C-ADAA-84AFCB3C9DD6}"/>
              </a:ext>
            </a:extLst>
          </p:cNvPr>
          <p:cNvSpPr>
            <a:spLocks noGrp="1"/>
          </p:cNvSpPr>
          <p:nvPr>
            <p:ph type="dt" sz="half" idx="10"/>
          </p:nvPr>
        </p:nvSpPr>
        <p:spPr/>
        <p:txBody>
          <a:bodyPr/>
          <a:lstStyle/>
          <a:p>
            <a:fld id="{2A6C2557-D329-4DB5-97DB-A2543D60EA9F}" type="datetimeFigureOut">
              <a:rPr lang="en-US" smtClean="0"/>
              <a:t>2/26/2022</a:t>
            </a:fld>
            <a:endParaRPr lang="en-US"/>
          </a:p>
        </p:txBody>
      </p:sp>
      <p:sp>
        <p:nvSpPr>
          <p:cNvPr id="5" name="Footer Placeholder 4">
            <a:extLst>
              <a:ext uri="{FF2B5EF4-FFF2-40B4-BE49-F238E27FC236}">
                <a16:creationId xmlns:a16="http://schemas.microsoft.com/office/drawing/2014/main" id="{2477B3C5-7022-4CE2-8156-FA95C5506A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900E6-1B15-463F-A9AA-17EA2650DE56}"/>
              </a:ext>
            </a:extLst>
          </p:cNvPr>
          <p:cNvSpPr>
            <a:spLocks noGrp="1"/>
          </p:cNvSpPr>
          <p:nvPr>
            <p:ph type="sldNum" sz="quarter" idx="12"/>
          </p:nvPr>
        </p:nvSpPr>
        <p:spPr/>
        <p:txBody>
          <a:bodyPr/>
          <a:lstStyle/>
          <a:p>
            <a:fld id="{27929C42-5BBE-42C3-AD56-04162587FF61}" type="slidenum">
              <a:rPr lang="en-US" smtClean="0"/>
              <a:t>‹#›</a:t>
            </a:fld>
            <a:endParaRPr lang="en-US"/>
          </a:p>
        </p:txBody>
      </p:sp>
    </p:spTree>
    <p:extLst>
      <p:ext uri="{BB962C8B-B14F-4D97-AF65-F5344CB8AC3E}">
        <p14:creationId xmlns:p14="http://schemas.microsoft.com/office/powerpoint/2010/main" val="2778542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4C2B0-B82D-43AB-9B52-968781238F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8433FD-30F6-4646-A2CC-655591E20F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FFFC9A-3BF7-430B-9CAF-2522CF9D51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F21FD3-470C-4353-8DCC-BF8482FADABF}"/>
              </a:ext>
            </a:extLst>
          </p:cNvPr>
          <p:cNvSpPr>
            <a:spLocks noGrp="1"/>
          </p:cNvSpPr>
          <p:nvPr>
            <p:ph type="dt" sz="half" idx="10"/>
          </p:nvPr>
        </p:nvSpPr>
        <p:spPr/>
        <p:txBody>
          <a:bodyPr/>
          <a:lstStyle/>
          <a:p>
            <a:fld id="{2A6C2557-D329-4DB5-97DB-A2543D60EA9F}" type="datetimeFigureOut">
              <a:rPr lang="en-US" smtClean="0"/>
              <a:t>2/26/2022</a:t>
            </a:fld>
            <a:endParaRPr lang="en-US"/>
          </a:p>
        </p:txBody>
      </p:sp>
      <p:sp>
        <p:nvSpPr>
          <p:cNvPr id="6" name="Footer Placeholder 5">
            <a:extLst>
              <a:ext uri="{FF2B5EF4-FFF2-40B4-BE49-F238E27FC236}">
                <a16:creationId xmlns:a16="http://schemas.microsoft.com/office/drawing/2014/main" id="{FF75C995-22EC-458E-8398-940FD4D7A9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DFEB09-8FB2-485A-8FB2-48808F290BFE}"/>
              </a:ext>
            </a:extLst>
          </p:cNvPr>
          <p:cNvSpPr>
            <a:spLocks noGrp="1"/>
          </p:cNvSpPr>
          <p:nvPr>
            <p:ph type="sldNum" sz="quarter" idx="12"/>
          </p:nvPr>
        </p:nvSpPr>
        <p:spPr/>
        <p:txBody>
          <a:bodyPr/>
          <a:lstStyle/>
          <a:p>
            <a:fld id="{27929C42-5BBE-42C3-AD56-04162587FF61}" type="slidenum">
              <a:rPr lang="en-US" smtClean="0"/>
              <a:t>‹#›</a:t>
            </a:fld>
            <a:endParaRPr lang="en-US"/>
          </a:p>
        </p:txBody>
      </p:sp>
    </p:spTree>
    <p:extLst>
      <p:ext uri="{BB962C8B-B14F-4D97-AF65-F5344CB8AC3E}">
        <p14:creationId xmlns:p14="http://schemas.microsoft.com/office/powerpoint/2010/main" val="2950991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2DE9E-E2F0-4342-81EC-7B66F436ED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9F0A8C-1339-4B5E-8740-2F0760D881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9D3578-6AF8-4575-BEBE-66B040AB03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A518B2-F6AB-45CA-A718-97E09072F5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46590C-FBD9-4B28-9759-B72C01C715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0F0891-58B1-48F5-BBDC-1EDB1F8DE6EB}"/>
              </a:ext>
            </a:extLst>
          </p:cNvPr>
          <p:cNvSpPr>
            <a:spLocks noGrp="1"/>
          </p:cNvSpPr>
          <p:nvPr>
            <p:ph type="dt" sz="half" idx="10"/>
          </p:nvPr>
        </p:nvSpPr>
        <p:spPr/>
        <p:txBody>
          <a:bodyPr/>
          <a:lstStyle/>
          <a:p>
            <a:fld id="{2A6C2557-D329-4DB5-97DB-A2543D60EA9F}" type="datetimeFigureOut">
              <a:rPr lang="en-US" smtClean="0"/>
              <a:t>2/26/2022</a:t>
            </a:fld>
            <a:endParaRPr lang="en-US"/>
          </a:p>
        </p:txBody>
      </p:sp>
      <p:sp>
        <p:nvSpPr>
          <p:cNvPr id="8" name="Footer Placeholder 7">
            <a:extLst>
              <a:ext uri="{FF2B5EF4-FFF2-40B4-BE49-F238E27FC236}">
                <a16:creationId xmlns:a16="http://schemas.microsoft.com/office/drawing/2014/main" id="{DB6E0BEF-A329-4B00-A8FA-D939E72236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A00D17-0D97-4C83-8018-FDB3FB31B112}"/>
              </a:ext>
            </a:extLst>
          </p:cNvPr>
          <p:cNvSpPr>
            <a:spLocks noGrp="1"/>
          </p:cNvSpPr>
          <p:nvPr>
            <p:ph type="sldNum" sz="quarter" idx="12"/>
          </p:nvPr>
        </p:nvSpPr>
        <p:spPr/>
        <p:txBody>
          <a:bodyPr/>
          <a:lstStyle/>
          <a:p>
            <a:fld id="{27929C42-5BBE-42C3-AD56-04162587FF61}" type="slidenum">
              <a:rPr lang="en-US" smtClean="0"/>
              <a:t>‹#›</a:t>
            </a:fld>
            <a:endParaRPr lang="en-US"/>
          </a:p>
        </p:txBody>
      </p:sp>
    </p:spTree>
    <p:extLst>
      <p:ext uri="{BB962C8B-B14F-4D97-AF65-F5344CB8AC3E}">
        <p14:creationId xmlns:p14="http://schemas.microsoft.com/office/powerpoint/2010/main" val="1155036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4D890-802B-4E96-9E69-260523DE39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1052CC-A977-4640-8EDD-62611FC508AB}"/>
              </a:ext>
            </a:extLst>
          </p:cNvPr>
          <p:cNvSpPr>
            <a:spLocks noGrp="1"/>
          </p:cNvSpPr>
          <p:nvPr>
            <p:ph type="dt" sz="half" idx="10"/>
          </p:nvPr>
        </p:nvSpPr>
        <p:spPr/>
        <p:txBody>
          <a:bodyPr/>
          <a:lstStyle/>
          <a:p>
            <a:fld id="{2A6C2557-D329-4DB5-97DB-A2543D60EA9F}" type="datetimeFigureOut">
              <a:rPr lang="en-US" smtClean="0"/>
              <a:t>2/26/2022</a:t>
            </a:fld>
            <a:endParaRPr lang="en-US"/>
          </a:p>
        </p:txBody>
      </p:sp>
      <p:sp>
        <p:nvSpPr>
          <p:cNvPr id="4" name="Footer Placeholder 3">
            <a:extLst>
              <a:ext uri="{FF2B5EF4-FFF2-40B4-BE49-F238E27FC236}">
                <a16:creationId xmlns:a16="http://schemas.microsoft.com/office/drawing/2014/main" id="{0369FC44-8AE0-4A7E-8D9F-DC55655753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15D0EF-2CC8-48EC-B16B-C8BAD60C404C}"/>
              </a:ext>
            </a:extLst>
          </p:cNvPr>
          <p:cNvSpPr>
            <a:spLocks noGrp="1"/>
          </p:cNvSpPr>
          <p:nvPr>
            <p:ph type="sldNum" sz="quarter" idx="12"/>
          </p:nvPr>
        </p:nvSpPr>
        <p:spPr/>
        <p:txBody>
          <a:bodyPr/>
          <a:lstStyle/>
          <a:p>
            <a:fld id="{27929C42-5BBE-42C3-AD56-04162587FF61}" type="slidenum">
              <a:rPr lang="en-US" smtClean="0"/>
              <a:t>‹#›</a:t>
            </a:fld>
            <a:endParaRPr lang="en-US"/>
          </a:p>
        </p:txBody>
      </p:sp>
    </p:spTree>
    <p:extLst>
      <p:ext uri="{BB962C8B-B14F-4D97-AF65-F5344CB8AC3E}">
        <p14:creationId xmlns:p14="http://schemas.microsoft.com/office/powerpoint/2010/main" val="2979312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281796-E7A2-4776-81A6-95FF6E94E09E}"/>
              </a:ext>
            </a:extLst>
          </p:cNvPr>
          <p:cNvSpPr>
            <a:spLocks noGrp="1"/>
          </p:cNvSpPr>
          <p:nvPr>
            <p:ph type="dt" sz="half" idx="10"/>
          </p:nvPr>
        </p:nvSpPr>
        <p:spPr/>
        <p:txBody>
          <a:bodyPr/>
          <a:lstStyle/>
          <a:p>
            <a:fld id="{2A6C2557-D329-4DB5-97DB-A2543D60EA9F}" type="datetimeFigureOut">
              <a:rPr lang="en-US" smtClean="0"/>
              <a:t>2/26/2022</a:t>
            </a:fld>
            <a:endParaRPr lang="en-US"/>
          </a:p>
        </p:txBody>
      </p:sp>
      <p:sp>
        <p:nvSpPr>
          <p:cNvPr id="3" name="Footer Placeholder 2">
            <a:extLst>
              <a:ext uri="{FF2B5EF4-FFF2-40B4-BE49-F238E27FC236}">
                <a16:creationId xmlns:a16="http://schemas.microsoft.com/office/drawing/2014/main" id="{3A653AB3-59F7-470E-B7A9-FFB2327D38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6C67F2-F33D-425C-A464-330DF76AA4AC}"/>
              </a:ext>
            </a:extLst>
          </p:cNvPr>
          <p:cNvSpPr>
            <a:spLocks noGrp="1"/>
          </p:cNvSpPr>
          <p:nvPr>
            <p:ph type="sldNum" sz="quarter" idx="12"/>
          </p:nvPr>
        </p:nvSpPr>
        <p:spPr/>
        <p:txBody>
          <a:bodyPr/>
          <a:lstStyle/>
          <a:p>
            <a:fld id="{27929C42-5BBE-42C3-AD56-04162587FF61}" type="slidenum">
              <a:rPr lang="en-US" smtClean="0"/>
              <a:t>‹#›</a:t>
            </a:fld>
            <a:endParaRPr lang="en-US"/>
          </a:p>
        </p:txBody>
      </p:sp>
    </p:spTree>
    <p:extLst>
      <p:ext uri="{BB962C8B-B14F-4D97-AF65-F5344CB8AC3E}">
        <p14:creationId xmlns:p14="http://schemas.microsoft.com/office/powerpoint/2010/main" val="3212861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9F614-D5BF-4F11-A06D-40831677BD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E4CC57-7A17-4F33-BED9-98695A9B7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EB2158-1F77-475E-9A9F-5B3122EEF0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267516-79A9-45C1-9829-969E46CDF115}"/>
              </a:ext>
            </a:extLst>
          </p:cNvPr>
          <p:cNvSpPr>
            <a:spLocks noGrp="1"/>
          </p:cNvSpPr>
          <p:nvPr>
            <p:ph type="dt" sz="half" idx="10"/>
          </p:nvPr>
        </p:nvSpPr>
        <p:spPr/>
        <p:txBody>
          <a:bodyPr/>
          <a:lstStyle/>
          <a:p>
            <a:fld id="{2A6C2557-D329-4DB5-97DB-A2543D60EA9F}" type="datetimeFigureOut">
              <a:rPr lang="en-US" smtClean="0"/>
              <a:t>2/26/2022</a:t>
            </a:fld>
            <a:endParaRPr lang="en-US"/>
          </a:p>
        </p:txBody>
      </p:sp>
      <p:sp>
        <p:nvSpPr>
          <p:cNvPr id="6" name="Footer Placeholder 5">
            <a:extLst>
              <a:ext uri="{FF2B5EF4-FFF2-40B4-BE49-F238E27FC236}">
                <a16:creationId xmlns:a16="http://schemas.microsoft.com/office/drawing/2014/main" id="{A4ED033F-F73B-403C-BCBE-4BB44BF8FE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F0FB77-B81B-4FD5-8214-19A5A4E14691}"/>
              </a:ext>
            </a:extLst>
          </p:cNvPr>
          <p:cNvSpPr>
            <a:spLocks noGrp="1"/>
          </p:cNvSpPr>
          <p:nvPr>
            <p:ph type="sldNum" sz="quarter" idx="12"/>
          </p:nvPr>
        </p:nvSpPr>
        <p:spPr/>
        <p:txBody>
          <a:bodyPr/>
          <a:lstStyle/>
          <a:p>
            <a:fld id="{27929C42-5BBE-42C3-AD56-04162587FF61}" type="slidenum">
              <a:rPr lang="en-US" smtClean="0"/>
              <a:t>‹#›</a:t>
            </a:fld>
            <a:endParaRPr lang="en-US"/>
          </a:p>
        </p:txBody>
      </p:sp>
    </p:spTree>
    <p:extLst>
      <p:ext uri="{BB962C8B-B14F-4D97-AF65-F5344CB8AC3E}">
        <p14:creationId xmlns:p14="http://schemas.microsoft.com/office/powerpoint/2010/main" val="3628125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98195-7209-4054-B627-33E5C8072A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DBF37F-D7AB-4FB8-AE43-94D5BD7F0E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20AAD1-3C8F-4CDF-B89D-99BBEC7DBF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C8F2C8-8277-4150-9900-C700E0803E89}"/>
              </a:ext>
            </a:extLst>
          </p:cNvPr>
          <p:cNvSpPr>
            <a:spLocks noGrp="1"/>
          </p:cNvSpPr>
          <p:nvPr>
            <p:ph type="dt" sz="half" idx="10"/>
          </p:nvPr>
        </p:nvSpPr>
        <p:spPr/>
        <p:txBody>
          <a:bodyPr/>
          <a:lstStyle/>
          <a:p>
            <a:fld id="{2A6C2557-D329-4DB5-97DB-A2543D60EA9F}" type="datetimeFigureOut">
              <a:rPr lang="en-US" smtClean="0"/>
              <a:t>2/26/2022</a:t>
            </a:fld>
            <a:endParaRPr lang="en-US"/>
          </a:p>
        </p:txBody>
      </p:sp>
      <p:sp>
        <p:nvSpPr>
          <p:cNvPr id="6" name="Footer Placeholder 5">
            <a:extLst>
              <a:ext uri="{FF2B5EF4-FFF2-40B4-BE49-F238E27FC236}">
                <a16:creationId xmlns:a16="http://schemas.microsoft.com/office/drawing/2014/main" id="{F538F6F2-8586-4CEB-921E-002BC7985F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126EF1-7BAF-4700-823E-E830096284DC}"/>
              </a:ext>
            </a:extLst>
          </p:cNvPr>
          <p:cNvSpPr>
            <a:spLocks noGrp="1"/>
          </p:cNvSpPr>
          <p:nvPr>
            <p:ph type="sldNum" sz="quarter" idx="12"/>
          </p:nvPr>
        </p:nvSpPr>
        <p:spPr/>
        <p:txBody>
          <a:bodyPr/>
          <a:lstStyle/>
          <a:p>
            <a:fld id="{27929C42-5BBE-42C3-AD56-04162587FF61}" type="slidenum">
              <a:rPr lang="en-US" smtClean="0"/>
              <a:t>‹#›</a:t>
            </a:fld>
            <a:endParaRPr lang="en-US"/>
          </a:p>
        </p:txBody>
      </p:sp>
    </p:spTree>
    <p:extLst>
      <p:ext uri="{BB962C8B-B14F-4D97-AF65-F5344CB8AC3E}">
        <p14:creationId xmlns:p14="http://schemas.microsoft.com/office/powerpoint/2010/main" val="1718211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ECA81C-3B5A-4A25-ADF1-00AE44F283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761496-7AC0-4DBB-AFCA-16E49881FB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7A43C0-7996-4C7C-890C-5832A8BE10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C2557-D329-4DB5-97DB-A2543D60EA9F}" type="datetimeFigureOut">
              <a:rPr lang="en-US" smtClean="0"/>
              <a:t>2/26/2022</a:t>
            </a:fld>
            <a:endParaRPr lang="en-US"/>
          </a:p>
        </p:txBody>
      </p:sp>
      <p:sp>
        <p:nvSpPr>
          <p:cNvPr id="5" name="Footer Placeholder 4">
            <a:extLst>
              <a:ext uri="{FF2B5EF4-FFF2-40B4-BE49-F238E27FC236}">
                <a16:creationId xmlns:a16="http://schemas.microsoft.com/office/drawing/2014/main" id="{61AD3428-B90D-4AA2-A564-D193442673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067B36-BEE5-401A-8815-CC39A68CC8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929C42-5BBE-42C3-AD56-04162587FF61}" type="slidenum">
              <a:rPr lang="en-US" smtClean="0"/>
              <a:t>‹#›</a:t>
            </a:fld>
            <a:endParaRPr lang="en-US"/>
          </a:p>
        </p:txBody>
      </p:sp>
    </p:spTree>
    <p:extLst>
      <p:ext uri="{BB962C8B-B14F-4D97-AF65-F5344CB8AC3E}">
        <p14:creationId xmlns:p14="http://schemas.microsoft.com/office/powerpoint/2010/main" val="2318088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tmp"/><Relationship Id="rId1" Type="http://schemas.openxmlformats.org/officeDocument/2006/relationships/slideLayout" Target="../slideLayouts/slideLayout7.xml"/><Relationship Id="rId4" Type="http://schemas.microsoft.com/office/2007/relationships/hdphoto" Target="../media/hdphoto7.wdp"/></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8" Type="http://schemas.microsoft.com/office/2007/relationships/hdphoto" Target="../media/hdphoto10.wdp"/><Relationship Id="rId13"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5.png"/><Relationship Id="rId12" Type="http://schemas.microsoft.com/office/2007/relationships/hdphoto" Target="../media/hdphoto12.wdp"/><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9.wdp"/><Relationship Id="rId11" Type="http://schemas.openxmlformats.org/officeDocument/2006/relationships/image" Target="../media/image27.png"/><Relationship Id="rId5" Type="http://schemas.openxmlformats.org/officeDocument/2006/relationships/image" Target="../media/image24.png"/><Relationship Id="rId10" Type="http://schemas.microsoft.com/office/2007/relationships/hdphoto" Target="../media/hdphoto11.wdp"/><Relationship Id="rId4" Type="http://schemas.microsoft.com/office/2007/relationships/hdphoto" Target="../media/hdphoto8.wdp"/><Relationship Id="rId9" Type="http://schemas.openxmlformats.org/officeDocument/2006/relationships/image" Target="../media/image26.png"/><Relationship Id="rId14" Type="http://schemas.microsoft.com/office/2007/relationships/hdphoto" Target="../media/hdphoto13.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tmp"/><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9.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tmp"/></Relationships>
</file>

<file path=ppt/slides/_rels/slide8.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tmp"/></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5" name="Star: 32 Points 34">
            <a:extLst>
              <a:ext uri="{FF2B5EF4-FFF2-40B4-BE49-F238E27FC236}">
                <a16:creationId xmlns:a16="http://schemas.microsoft.com/office/drawing/2014/main" id="{4009D7AC-A961-4215-BFFE-672AF904BC80}"/>
              </a:ext>
            </a:extLst>
          </p:cNvPr>
          <p:cNvSpPr/>
          <p:nvPr/>
        </p:nvSpPr>
        <p:spPr>
          <a:xfrm>
            <a:off x="222270" y="1646178"/>
            <a:ext cx="2944368" cy="1742633"/>
          </a:xfrm>
          <a:prstGeom prst="star32">
            <a:avLst>
              <a:gd name="adj" fmla="val 21602"/>
            </a:avLst>
          </a:prstGeom>
          <a:gradFill>
            <a:gsLst>
              <a:gs pos="95000">
                <a:srgbClr val="DD08A9"/>
              </a:gs>
              <a:gs pos="36000">
                <a:srgbClr val="FFFF00"/>
              </a:gs>
              <a:gs pos="11000">
                <a:srgbClr val="FF0000"/>
              </a:gs>
              <a:gs pos="47780">
                <a:srgbClr val="7030A0"/>
              </a:gs>
              <a:gs pos="76000">
                <a:srgbClr val="D60ACC"/>
              </a:gs>
              <a:gs pos="100000">
                <a:srgbClr val="00B0F0"/>
              </a:gs>
            </a:gsLst>
            <a:path path="shape">
              <a:fillToRect l="50000" t="50000" r="50000" b="50000"/>
            </a:path>
          </a:gradFill>
          <a:ln w="57150">
            <a:solidFill>
              <a:srgbClr val="1F9F2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tar: 32 Points 35">
            <a:extLst>
              <a:ext uri="{FF2B5EF4-FFF2-40B4-BE49-F238E27FC236}">
                <a16:creationId xmlns:a16="http://schemas.microsoft.com/office/drawing/2014/main" id="{2A415766-0BF2-4EBE-BB2A-4E003585F7C4}"/>
              </a:ext>
            </a:extLst>
          </p:cNvPr>
          <p:cNvSpPr/>
          <p:nvPr/>
        </p:nvSpPr>
        <p:spPr>
          <a:xfrm>
            <a:off x="3030058" y="1359206"/>
            <a:ext cx="2944368" cy="1742633"/>
          </a:xfrm>
          <a:prstGeom prst="star32">
            <a:avLst>
              <a:gd name="adj" fmla="val 21602"/>
            </a:avLst>
          </a:prstGeom>
          <a:gradFill>
            <a:gsLst>
              <a:gs pos="95000">
                <a:srgbClr val="DD08A9"/>
              </a:gs>
              <a:gs pos="36000">
                <a:srgbClr val="FFFF00"/>
              </a:gs>
              <a:gs pos="11000">
                <a:srgbClr val="FF0000"/>
              </a:gs>
              <a:gs pos="47780">
                <a:srgbClr val="7030A0"/>
              </a:gs>
              <a:gs pos="76000">
                <a:srgbClr val="D60ACC"/>
              </a:gs>
              <a:gs pos="100000">
                <a:srgbClr val="00B0F0"/>
              </a:gs>
            </a:gsLst>
            <a:path path="shape">
              <a:fillToRect l="50000" t="50000" r="50000" b="50000"/>
            </a:path>
          </a:gradFill>
          <a:ln w="57150">
            <a:solidFill>
              <a:srgbClr val="1F9F2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tar: 32 Points 36">
            <a:extLst>
              <a:ext uri="{FF2B5EF4-FFF2-40B4-BE49-F238E27FC236}">
                <a16:creationId xmlns:a16="http://schemas.microsoft.com/office/drawing/2014/main" id="{96CC5D6A-03C7-4639-80EA-0412DFA4A5C1}"/>
              </a:ext>
            </a:extLst>
          </p:cNvPr>
          <p:cNvSpPr/>
          <p:nvPr/>
        </p:nvSpPr>
        <p:spPr>
          <a:xfrm>
            <a:off x="5435961" y="1306654"/>
            <a:ext cx="2944368" cy="1742633"/>
          </a:xfrm>
          <a:prstGeom prst="star32">
            <a:avLst>
              <a:gd name="adj" fmla="val 21602"/>
            </a:avLst>
          </a:prstGeom>
          <a:gradFill>
            <a:gsLst>
              <a:gs pos="95000">
                <a:srgbClr val="DD08A9"/>
              </a:gs>
              <a:gs pos="36000">
                <a:srgbClr val="FFFF00"/>
              </a:gs>
              <a:gs pos="11000">
                <a:srgbClr val="FF0000"/>
              </a:gs>
              <a:gs pos="47780">
                <a:srgbClr val="7030A0"/>
              </a:gs>
              <a:gs pos="76000">
                <a:srgbClr val="D60ACC"/>
              </a:gs>
              <a:gs pos="100000">
                <a:srgbClr val="00B0F0"/>
              </a:gs>
            </a:gsLst>
            <a:path path="shape">
              <a:fillToRect l="50000" t="50000" r="50000" b="50000"/>
            </a:path>
          </a:gradFill>
          <a:ln w="57150">
            <a:solidFill>
              <a:srgbClr val="1F9F2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tar: 32 Points 37">
            <a:extLst>
              <a:ext uri="{FF2B5EF4-FFF2-40B4-BE49-F238E27FC236}">
                <a16:creationId xmlns:a16="http://schemas.microsoft.com/office/drawing/2014/main" id="{317F1AE9-DD94-4975-BCBA-DE48DDFA7231}"/>
              </a:ext>
            </a:extLst>
          </p:cNvPr>
          <p:cNvSpPr/>
          <p:nvPr/>
        </p:nvSpPr>
        <p:spPr>
          <a:xfrm>
            <a:off x="157402" y="3513213"/>
            <a:ext cx="2944368" cy="1742633"/>
          </a:xfrm>
          <a:prstGeom prst="star32">
            <a:avLst>
              <a:gd name="adj" fmla="val 21602"/>
            </a:avLst>
          </a:prstGeom>
          <a:gradFill>
            <a:gsLst>
              <a:gs pos="95000">
                <a:srgbClr val="DD08A9"/>
              </a:gs>
              <a:gs pos="36000">
                <a:srgbClr val="FFFF00"/>
              </a:gs>
              <a:gs pos="11000">
                <a:srgbClr val="FF0000"/>
              </a:gs>
              <a:gs pos="47780">
                <a:srgbClr val="7030A0"/>
              </a:gs>
              <a:gs pos="76000">
                <a:srgbClr val="D60ACC"/>
              </a:gs>
              <a:gs pos="100000">
                <a:srgbClr val="00B0F0"/>
              </a:gs>
            </a:gsLst>
            <a:path path="shape">
              <a:fillToRect l="50000" t="50000" r="50000" b="50000"/>
            </a:path>
          </a:gradFill>
          <a:ln w="57150">
            <a:solidFill>
              <a:srgbClr val="1F9F2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tar: 32 Points 39">
            <a:extLst>
              <a:ext uri="{FF2B5EF4-FFF2-40B4-BE49-F238E27FC236}">
                <a16:creationId xmlns:a16="http://schemas.microsoft.com/office/drawing/2014/main" id="{0DCBABE7-E024-4312-9BA7-21219303408E}"/>
              </a:ext>
            </a:extLst>
          </p:cNvPr>
          <p:cNvSpPr/>
          <p:nvPr/>
        </p:nvSpPr>
        <p:spPr>
          <a:xfrm>
            <a:off x="2717835" y="3343593"/>
            <a:ext cx="2944368" cy="1742633"/>
          </a:xfrm>
          <a:prstGeom prst="star32">
            <a:avLst>
              <a:gd name="adj" fmla="val 21602"/>
            </a:avLst>
          </a:prstGeom>
          <a:gradFill>
            <a:gsLst>
              <a:gs pos="95000">
                <a:srgbClr val="DD08A9"/>
              </a:gs>
              <a:gs pos="36000">
                <a:srgbClr val="FFFF00"/>
              </a:gs>
              <a:gs pos="11000">
                <a:srgbClr val="FF0000"/>
              </a:gs>
              <a:gs pos="47780">
                <a:srgbClr val="7030A0"/>
              </a:gs>
              <a:gs pos="76000">
                <a:srgbClr val="D60ACC"/>
              </a:gs>
              <a:gs pos="100000">
                <a:srgbClr val="00B0F0"/>
              </a:gs>
            </a:gsLst>
            <a:path path="shape">
              <a:fillToRect l="50000" t="50000" r="50000" b="50000"/>
            </a:path>
          </a:gradFill>
          <a:ln w="57150">
            <a:solidFill>
              <a:srgbClr val="1F9F2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tar: 32 Points 40">
            <a:extLst>
              <a:ext uri="{FF2B5EF4-FFF2-40B4-BE49-F238E27FC236}">
                <a16:creationId xmlns:a16="http://schemas.microsoft.com/office/drawing/2014/main" id="{A1D40AC0-311A-4941-B24D-3A7455E210B6}"/>
              </a:ext>
            </a:extLst>
          </p:cNvPr>
          <p:cNvSpPr/>
          <p:nvPr/>
        </p:nvSpPr>
        <p:spPr>
          <a:xfrm>
            <a:off x="4655022" y="3136196"/>
            <a:ext cx="2944368" cy="1742633"/>
          </a:xfrm>
          <a:prstGeom prst="star32">
            <a:avLst>
              <a:gd name="adj" fmla="val 21602"/>
            </a:avLst>
          </a:prstGeom>
          <a:gradFill>
            <a:gsLst>
              <a:gs pos="95000">
                <a:srgbClr val="DD08A9"/>
              </a:gs>
              <a:gs pos="36000">
                <a:srgbClr val="FFFF00"/>
              </a:gs>
              <a:gs pos="11000">
                <a:srgbClr val="FF0000"/>
              </a:gs>
              <a:gs pos="47780">
                <a:srgbClr val="7030A0"/>
              </a:gs>
              <a:gs pos="76000">
                <a:srgbClr val="D60ACC"/>
              </a:gs>
              <a:gs pos="100000">
                <a:srgbClr val="00B0F0"/>
              </a:gs>
            </a:gsLst>
            <a:path path="shape">
              <a:fillToRect l="50000" t="50000" r="50000" b="50000"/>
            </a:path>
          </a:gradFill>
          <a:ln w="57150">
            <a:solidFill>
              <a:srgbClr val="1F9F2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tar: 32 Points 41">
            <a:extLst>
              <a:ext uri="{FF2B5EF4-FFF2-40B4-BE49-F238E27FC236}">
                <a16:creationId xmlns:a16="http://schemas.microsoft.com/office/drawing/2014/main" id="{68994C90-D9B3-46C0-B4B8-821827E5C758}"/>
              </a:ext>
            </a:extLst>
          </p:cNvPr>
          <p:cNvSpPr/>
          <p:nvPr/>
        </p:nvSpPr>
        <p:spPr>
          <a:xfrm>
            <a:off x="7150587" y="3344808"/>
            <a:ext cx="2944368" cy="1742633"/>
          </a:xfrm>
          <a:prstGeom prst="star32">
            <a:avLst>
              <a:gd name="adj" fmla="val 21602"/>
            </a:avLst>
          </a:prstGeom>
          <a:gradFill>
            <a:gsLst>
              <a:gs pos="95000">
                <a:srgbClr val="DD08A9"/>
              </a:gs>
              <a:gs pos="36000">
                <a:srgbClr val="FFFF00"/>
              </a:gs>
              <a:gs pos="11000">
                <a:srgbClr val="FF0000"/>
              </a:gs>
              <a:gs pos="47780">
                <a:srgbClr val="7030A0"/>
              </a:gs>
              <a:gs pos="76000">
                <a:srgbClr val="D60ACC"/>
              </a:gs>
              <a:gs pos="100000">
                <a:srgbClr val="00B0F0"/>
              </a:gs>
            </a:gsLst>
            <a:path path="shape">
              <a:fillToRect l="50000" t="50000" r="50000" b="50000"/>
            </a:path>
          </a:gradFill>
          <a:ln w="57150">
            <a:solidFill>
              <a:srgbClr val="1F9F2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Star: 32 Points 42">
            <a:extLst>
              <a:ext uri="{FF2B5EF4-FFF2-40B4-BE49-F238E27FC236}">
                <a16:creationId xmlns:a16="http://schemas.microsoft.com/office/drawing/2014/main" id="{994567D5-3803-45CD-97B8-4BF9C6986C6E}"/>
              </a:ext>
            </a:extLst>
          </p:cNvPr>
          <p:cNvSpPr/>
          <p:nvPr/>
        </p:nvSpPr>
        <p:spPr>
          <a:xfrm>
            <a:off x="9247632" y="3513212"/>
            <a:ext cx="2944368" cy="1742633"/>
          </a:xfrm>
          <a:prstGeom prst="star32">
            <a:avLst>
              <a:gd name="adj" fmla="val 21602"/>
            </a:avLst>
          </a:prstGeom>
          <a:gradFill>
            <a:gsLst>
              <a:gs pos="95000">
                <a:srgbClr val="DD08A9"/>
              </a:gs>
              <a:gs pos="36000">
                <a:srgbClr val="FFFF00"/>
              </a:gs>
              <a:gs pos="11000">
                <a:srgbClr val="FF0000"/>
              </a:gs>
              <a:gs pos="47780">
                <a:srgbClr val="7030A0"/>
              </a:gs>
              <a:gs pos="76000">
                <a:srgbClr val="D60ACC"/>
              </a:gs>
              <a:gs pos="100000">
                <a:srgbClr val="00B0F0"/>
              </a:gs>
            </a:gsLst>
            <a:path path="shape">
              <a:fillToRect l="50000" t="50000" r="50000" b="50000"/>
            </a:path>
          </a:gradFill>
          <a:ln w="57150">
            <a:solidFill>
              <a:srgbClr val="1F9F2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Star: 32 Points 43">
            <a:extLst>
              <a:ext uri="{FF2B5EF4-FFF2-40B4-BE49-F238E27FC236}">
                <a16:creationId xmlns:a16="http://schemas.microsoft.com/office/drawing/2014/main" id="{252D4D41-B71F-4538-B3F1-71327E6E7C27}"/>
              </a:ext>
            </a:extLst>
          </p:cNvPr>
          <p:cNvSpPr/>
          <p:nvPr/>
        </p:nvSpPr>
        <p:spPr>
          <a:xfrm>
            <a:off x="8064393" y="1590114"/>
            <a:ext cx="2944368" cy="1742633"/>
          </a:xfrm>
          <a:prstGeom prst="star32">
            <a:avLst>
              <a:gd name="adj" fmla="val 21602"/>
            </a:avLst>
          </a:prstGeom>
          <a:gradFill>
            <a:gsLst>
              <a:gs pos="95000">
                <a:srgbClr val="DD08A9"/>
              </a:gs>
              <a:gs pos="36000">
                <a:srgbClr val="FFFF00"/>
              </a:gs>
              <a:gs pos="11000">
                <a:srgbClr val="FF0000"/>
              </a:gs>
              <a:gs pos="47780">
                <a:srgbClr val="7030A0"/>
              </a:gs>
              <a:gs pos="76000">
                <a:srgbClr val="D60ACC"/>
              </a:gs>
              <a:gs pos="100000">
                <a:srgbClr val="00B0F0"/>
              </a:gs>
            </a:gsLst>
            <a:path path="shape">
              <a:fillToRect l="50000" t="50000" r="50000" b="50000"/>
            </a:path>
          </a:gradFill>
          <a:ln w="57150">
            <a:solidFill>
              <a:srgbClr val="1F9F2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3230A4E0-F572-4D55-AF41-291033037505}"/>
              </a:ext>
            </a:extLst>
          </p:cNvPr>
          <p:cNvPicPr>
            <a:picLocks noChangeAspect="1"/>
          </p:cNvPicPr>
          <p:nvPr/>
        </p:nvPicPr>
        <p:blipFill rotWithShape="1">
          <a:blip r:embed="rId4">
            <a:extLst>
              <a:ext uri="{28A0092B-C50C-407E-A947-70E740481C1C}">
                <a14:useLocalDpi xmlns:a14="http://schemas.microsoft.com/office/drawing/2010/main" val="0"/>
              </a:ext>
            </a:extLst>
          </a:blip>
          <a:srcRect l="12648" t="69493" r="87299" b="30481"/>
          <a:stretch/>
        </p:blipFill>
        <p:spPr>
          <a:xfrm flipV="1">
            <a:off x="1622742" y="2230523"/>
            <a:ext cx="6844" cy="1876"/>
          </a:xfrm>
          <a:custGeom>
            <a:avLst/>
            <a:gdLst/>
            <a:ahLst/>
            <a:cxnLst/>
            <a:rect l="l" t="t" r="r" b="b"/>
            <a:pathLst>
              <a:path w="6844" h="1876">
                <a:moveTo>
                  <a:pt x="0" y="1876"/>
                </a:moveTo>
                <a:cubicBezTo>
                  <a:pt x="2281" y="1365"/>
                  <a:pt x="4562" y="854"/>
                  <a:pt x="6844" y="344"/>
                </a:cubicBezTo>
                <a:cubicBezTo>
                  <a:pt x="6141" y="229"/>
                  <a:pt x="5438" y="115"/>
                  <a:pt x="4736" y="0"/>
                </a:cubicBezTo>
                <a:cubicBezTo>
                  <a:pt x="3157" y="626"/>
                  <a:pt x="1579" y="1251"/>
                  <a:pt x="0" y="1876"/>
                </a:cubicBezTo>
                <a:close/>
              </a:path>
            </a:pathLst>
          </a:custGeom>
        </p:spPr>
      </p:pic>
      <p:pic>
        <p:nvPicPr>
          <p:cNvPr id="27" name="Picture 26">
            <a:extLst>
              <a:ext uri="{FF2B5EF4-FFF2-40B4-BE49-F238E27FC236}">
                <a16:creationId xmlns:a16="http://schemas.microsoft.com/office/drawing/2014/main" id="{7EA91459-5A1D-4E57-AA5E-B05BF0803A74}"/>
              </a:ext>
            </a:extLst>
          </p:cNvPr>
          <p:cNvPicPr>
            <a:picLocks noChangeAspect="1"/>
          </p:cNvPicPr>
          <p:nvPr/>
        </p:nvPicPr>
        <p:blipFill rotWithShape="1">
          <a:blip r:embed="rId4">
            <a:extLst>
              <a:ext uri="{28A0092B-C50C-407E-A947-70E740481C1C}">
                <a14:useLocalDpi xmlns:a14="http://schemas.microsoft.com/office/drawing/2010/main" val="0"/>
              </a:ext>
            </a:extLst>
          </a:blip>
          <a:srcRect l="51978" t="49758" r="48017" b="50215"/>
          <a:stretch/>
        </p:blipFill>
        <p:spPr>
          <a:xfrm flipV="1">
            <a:off x="6668966" y="3674631"/>
            <a:ext cx="577" cy="1986"/>
          </a:xfrm>
          <a:custGeom>
            <a:avLst/>
            <a:gdLst/>
            <a:ahLst/>
            <a:cxnLst/>
            <a:rect l="l" t="t" r="r" b="b"/>
            <a:pathLst>
              <a:path w="577" h="1986">
                <a:moveTo>
                  <a:pt x="264" y="1986"/>
                </a:moveTo>
                <a:cubicBezTo>
                  <a:pt x="368" y="1970"/>
                  <a:pt x="472" y="1955"/>
                  <a:pt x="577" y="1940"/>
                </a:cubicBezTo>
                <a:cubicBezTo>
                  <a:pt x="577" y="1294"/>
                  <a:pt x="577" y="647"/>
                  <a:pt x="577" y="0"/>
                </a:cubicBezTo>
                <a:cubicBezTo>
                  <a:pt x="385" y="47"/>
                  <a:pt x="192" y="94"/>
                  <a:pt x="0" y="141"/>
                </a:cubicBezTo>
                <a:cubicBezTo>
                  <a:pt x="88" y="756"/>
                  <a:pt x="176" y="1371"/>
                  <a:pt x="264" y="1986"/>
                </a:cubicBezTo>
                <a:close/>
              </a:path>
            </a:pathLst>
          </a:custGeom>
        </p:spPr>
      </p:pic>
      <p:pic>
        <p:nvPicPr>
          <p:cNvPr id="22" name="Picture 21">
            <a:extLst>
              <a:ext uri="{FF2B5EF4-FFF2-40B4-BE49-F238E27FC236}">
                <a16:creationId xmlns:a16="http://schemas.microsoft.com/office/drawing/2014/main" id="{4D14D752-BBB9-4ADD-B3FE-1BCD6A29BE5A}"/>
              </a:ext>
            </a:extLst>
          </p:cNvPr>
          <p:cNvPicPr>
            <a:picLocks noChangeAspect="1"/>
          </p:cNvPicPr>
          <p:nvPr/>
        </p:nvPicPr>
        <p:blipFill rotWithShape="1">
          <a:blip r:embed="rId4">
            <a:extLst>
              <a:ext uri="{28A0092B-C50C-407E-A947-70E740481C1C}">
                <a14:useLocalDpi xmlns:a14="http://schemas.microsoft.com/office/drawing/2010/main" val="0"/>
              </a:ext>
            </a:extLst>
          </a:blip>
          <a:srcRect l="12685" t="69491" r="87299" b="30502"/>
          <a:stretch/>
        </p:blipFill>
        <p:spPr>
          <a:xfrm flipV="1">
            <a:off x="1627478" y="2232056"/>
            <a:ext cx="2118" cy="513"/>
          </a:xfrm>
          <a:custGeom>
            <a:avLst/>
            <a:gdLst/>
            <a:ahLst/>
            <a:cxnLst/>
            <a:rect l="l" t="t" r="r" b="b"/>
            <a:pathLst>
              <a:path w="2118" h="513">
                <a:moveTo>
                  <a:pt x="2108" y="513"/>
                </a:moveTo>
                <a:cubicBezTo>
                  <a:pt x="2111" y="512"/>
                  <a:pt x="2114" y="511"/>
                  <a:pt x="2118" y="510"/>
                </a:cubicBezTo>
                <a:cubicBezTo>
                  <a:pt x="1554" y="340"/>
                  <a:pt x="990" y="170"/>
                  <a:pt x="427" y="0"/>
                </a:cubicBezTo>
                <a:cubicBezTo>
                  <a:pt x="284" y="56"/>
                  <a:pt x="142" y="113"/>
                  <a:pt x="0" y="169"/>
                </a:cubicBezTo>
                <a:cubicBezTo>
                  <a:pt x="702" y="284"/>
                  <a:pt x="1405" y="398"/>
                  <a:pt x="2108" y="513"/>
                </a:cubicBezTo>
                <a:close/>
              </a:path>
            </a:pathLst>
          </a:custGeom>
        </p:spPr>
      </p:pic>
      <p:pic>
        <p:nvPicPr>
          <p:cNvPr id="21" name="Picture 20">
            <a:extLst>
              <a:ext uri="{FF2B5EF4-FFF2-40B4-BE49-F238E27FC236}">
                <a16:creationId xmlns:a16="http://schemas.microsoft.com/office/drawing/2014/main" id="{DC8B9D3D-B2D5-44B6-96EE-1EB346080E9B}"/>
              </a:ext>
            </a:extLst>
          </p:cNvPr>
          <p:cNvPicPr>
            <a:picLocks noChangeAspect="1"/>
          </p:cNvPicPr>
          <p:nvPr/>
        </p:nvPicPr>
        <p:blipFill rotWithShape="1">
          <a:blip r:embed="rId4">
            <a:extLst>
              <a:ext uri="{28A0092B-C50C-407E-A947-70E740481C1C}">
                <a14:useLocalDpi xmlns:a14="http://schemas.microsoft.com/office/drawing/2010/main" val="0"/>
              </a:ext>
            </a:extLst>
          </a:blip>
          <a:srcRect l="69810" t="68715" r="30178" b="31132"/>
          <a:stretch/>
        </p:blipFill>
        <p:spPr>
          <a:xfrm flipV="1">
            <a:off x="8956792" y="2278131"/>
            <a:ext cx="1542" cy="11210"/>
          </a:xfrm>
          <a:custGeom>
            <a:avLst/>
            <a:gdLst/>
            <a:ahLst/>
            <a:cxnLst/>
            <a:rect l="l" t="t" r="r" b="b"/>
            <a:pathLst>
              <a:path w="1542" h="11210">
                <a:moveTo>
                  <a:pt x="1542" y="11210"/>
                </a:moveTo>
                <a:cubicBezTo>
                  <a:pt x="1542" y="7473"/>
                  <a:pt x="1542" y="3737"/>
                  <a:pt x="1542" y="0"/>
                </a:cubicBezTo>
                <a:cubicBezTo>
                  <a:pt x="1028" y="83"/>
                  <a:pt x="514" y="166"/>
                  <a:pt x="0" y="249"/>
                </a:cubicBezTo>
                <a:cubicBezTo>
                  <a:pt x="514" y="3903"/>
                  <a:pt x="1028" y="7556"/>
                  <a:pt x="1542" y="11210"/>
                </a:cubicBezTo>
                <a:close/>
              </a:path>
            </a:pathLst>
          </a:custGeom>
        </p:spPr>
      </p:pic>
      <p:pic>
        <p:nvPicPr>
          <p:cNvPr id="19" name="Picture 18">
            <a:extLst>
              <a:ext uri="{FF2B5EF4-FFF2-40B4-BE49-F238E27FC236}">
                <a16:creationId xmlns:a16="http://schemas.microsoft.com/office/drawing/2014/main" id="{5991B8E3-66FC-448E-91E5-5A12ED87569D}"/>
              </a:ext>
            </a:extLst>
          </p:cNvPr>
          <p:cNvPicPr>
            <a:picLocks noChangeAspect="1"/>
          </p:cNvPicPr>
          <p:nvPr/>
        </p:nvPicPr>
        <p:blipFill rotWithShape="1">
          <a:blip r:embed="rId4">
            <a:extLst>
              <a:ext uri="{28A0092B-C50C-407E-A947-70E740481C1C}">
                <a14:useLocalDpi xmlns:a14="http://schemas.microsoft.com/office/drawing/2010/main" val="0"/>
              </a:ext>
            </a:extLst>
          </a:blip>
          <a:srcRect l="51836" t="49760" r="48020" b="50179"/>
          <a:stretch/>
        </p:blipFill>
        <p:spPr>
          <a:xfrm flipV="1">
            <a:off x="6650687" y="3671958"/>
            <a:ext cx="18542" cy="4518"/>
          </a:xfrm>
          <a:custGeom>
            <a:avLst/>
            <a:gdLst/>
            <a:ahLst/>
            <a:cxnLst/>
            <a:rect l="l" t="t" r="r" b="b"/>
            <a:pathLst>
              <a:path w="18542" h="4518">
                <a:moveTo>
                  <a:pt x="0" y="4518"/>
                </a:moveTo>
                <a:cubicBezTo>
                  <a:pt x="6181" y="3627"/>
                  <a:pt x="12361" y="2736"/>
                  <a:pt x="18542" y="1845"/>
                </a:cubicBezTo>
                <a:cubicBezTo>
                  <a:pt x="18454" y="1230"/>
                  <a:pt x="18366" y="615"/>
                  <a:pt x="18278" y="0"/>
                </a:cubicBezTo>
                <a:cubicBezTo>
                  <a:pt x="15212" y="746"/>
                  <a:pt x="12147" y="1492"/>
                  <a:pt x="9082" y="2238"/>
                </a:cubicBezTo>
                <a:cubicBezTo>
                  <a:pt x="10292" y="2711"/>
                  <a:pt x="7267" y="3470"/>
                  <a:pt x="0" y="4518"/>
                </a:cubicBezTo>
                <a:close/>
              </a:path>
            </a:pathLst>
          </a:custGeom>
        </p:spPr>
      </p:pic>
      <p:pic>
        <p:nvPicPr>
          <p:cNvPr id="18" name="Picture 17">
            <a:extLst>
              <a:ext uri="{FF2B5EF4-FFF2-40B4-BE49-F238E27FC236}">
                <a16:creationId xmlns:a16="http://schemas.microsoft.com/office/drawing/2014/main" id="{02567014-93DC-47FB-9A4C-4D61E1B3684E}"/>
              </a:ext>
            </a:extLst>
          </p:cNvPr>
          <p:cNvPicPr>
            <a:picLocks noChangeAspect="1"/>
          </p:cNvPicPr>
          <p:nvPr/>
        </p:nvPicPr>
        <p:blipFill rotWithShape="1">
          <a:blip r:embed="rId4">
            <a:extLst>
              <a:ext uri="{28A0092B-C50C-407E-A947-70E740481C1C}">
                <a14:useLocalDpi xmlns:a14="http://schemas.microsoft.com/office/drawing/2010/main" val="0"/>
              </a:ext>
            </a:extLst>
          </a:blip>
          <a:srcRect l="51980" t="49784" r="48017" b="50185"/>
          <a:stretch/>
        </p:blipFill>
        <p:spPr>
          <a:xfrm flipV="1">
            <a:off x="6669230" y="3672429"/>
            <a:ext cx="313" cy="2249"/>
          </a:xfrm>
          <a:custGeom>
            <a:avLst/>
            <a:gdLst/>
            <a:ahLst/>
            <a:cxnLst/>
            <a:rect l="l" t="t" r="r" b="b"/>
            <a:pathLst>
              <a:path w="313" h="2249">
                <a:moveTo>
                  <a:pt x="313" y="2249"/>
                </a:moveTo>
                <a:cubicBezTo>
                  <a:pt x="313" y="1499"/>
                  <a:pt x="313" y="750"/>
                  <a:pt x="313" y="0"/>
                </a:cubicBezTo>
                <a:cubicBezTo>
                  <a:pt x="208" y="15"/>
                  <a:pt x="104" y="30"/>
                  <a:pt x="0" y="46"/>
                </a:cubicBezTo>
                <a:cubicBezTo>
                  <a:pt x="104" y="780"/>
                  <a:pt x="208" y="1514"/>
                  <a:pt x="313" y="2249"/>
                </a:cubicBezTo>
                <a:close/>
              </a:path>
            </a:pathLst>
          </a:custGeom>
        </p:spPr>
      </p:pic>
      <p:pic>
        <p:nvPicPr>
          <p:cNvPr id="26" name="Picture 25">
            <a:extLst>
              <a:ext uri="{FF2B5EF4-FFF2-40B4-BE49-F238E27FC236}">
                <a16:creationId xmlns:a16="http://schemas.microsoft.com/office/drawing/2014/main" id="{960B1179-6AF3-4BAF-824C-78E741A141ED}"/>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t="9022" r="4975"/>
          <a:stretch/>
        </p:blipFill>
        <p:spPr>
          <a:xfrm flipV="1">
            <a:off x="31206" y="-112128"/>
            <a:ext cx="12192000" cy="6657556"/>
          </a:xfrm>
          <a:custGeom>
            <a:avLst/>
            <a:gdLst/>
            <a:ahLst/>
            <a:cxnLst/>
            <a:rect l="l" t="t" r="r" b="b"/>
            <a:pathLst>
              <a:path w="12192000" h="6657556">
                <a:moveTo>
                  <a:pt x="0" y="6657556"/>
                </a:moveTo>
                <a:lnTo>
                  <a:pt x="12192000" y="6657556"/>
                </a:lnTo>
                <a:lnTo>
                  <a:pt x="12192000" y="0"/>
                </a:lnTo>
                <a:lnTo>
                  <a:pt x="0" y="0"/>
                </a:lnTo>
                <a:lnTo>
                  <a:pt x="0" y="6657556"/>
                </a:lnTo>
                <a:close/>
                <a:moveTo>
                  <a:pt x="5523086" y="5278208"/>
                </a:moveTo>
                <a:cubicBezTo>
                  <a:pt x="5152943" y="5218471"/>
                  <a:pt x="4782801" y="5158733"/>
                  <a:pt x="4412658" y="5098995"/>
                </a:cubicBezTo>
                <a:cubicBezTo>
                  <a:pt x="4384693" y="5094482"/>
                  <a:pt x="4356728" y="5089968"/>
                  <a:pt x="4328764" y="5085455"/>
                </a:cubicBezTo>
                <a:cubicBezTo>
                  <a:pt x="4329083" y="5085202"/>
                  <a:pt x="4329402" y="5084948"/>
                  <a:pt x="4329721" y="5084695"/>
                </a:cubicBezTo>
                <a:cubicBezTo>
                  <a:pt x="4328414" y="5084469"/>
                  <a:pt x="4327107" y="5084244"/>
                  <a:pt x="4325799" y="5084018"/>
                </a:cubicBezTo>
                <a:cubicBezTo>
                  <a:pt x="4300255" y="5079257"/>
                  <a:pt x="4278117" y="5074726"/>
                  <a:pt x="4259387" y="5070425"/>
                </a:cubicBezTo>
                <a:cubicBezTo>
                  <a:pt x="4221928" y="5061825"/>
                  <a:pt x="4188411" y="5052866"/>
                  <a:pt x="4158837" y="5043549"/>
                </a:cubicBezTo>
                <a:cubicBezTo>
                  <a:pt x="4129263" y="5034233"/>
                  <a:pt x="4107719" y="5025103"/>
                  <a:pt x="4094206" y="5016160"/>
                </a:cubicBezTo>
                <a:cubicBezTo>
                  <a:pt x="4080694" y="5007216"/>
                  <a:pt x="4049755" y="4993885"/>
                  <a:pt x="4001386" y="4976166"/>
                </a:cubicBezTo>
                <a:cubicBezTo>
                  <a:pt x="3929782" y="4935965"/>
                  <a:pt x="3864669" y="4893204"/>
                  <a:pt x="3806049" y="4847885"/>
                </a:cubicBezTo>
                <a:cubicBezTo>
                  <a:pt x="3747429" y="4802566"/>
                  <a:pt x="3696201" y="4753891"/>
                  <a:pt x="3652369" y="4701862"/>
                </a:cubicBezTo>
                <a:cubicBezTo>
                  <a:pt x="3608535" y="4649832"/>
                  <a:pt x="3574435" y="4595176"/>
                  <a:pt x="3550069" y="4537892"/>
                </a:cubicBezTo>
                <a:cubicBezTo>
                  <a:pt x="3525703" y="4480609"/>
                  <a:pt x="3514650" y="4421469"/>
                  <a:pt x="3516908" y="4360471"/>
                </a:cubicBezTo>
                <a:cubicBezTo>
                  <a:pt x="3519275" y="4283546"/>
                  <a:pt x="3539853" y="4220317"/>
                  <a:pt x="3578642" y="4170787"/>
                </a:cubicBezTo>
                <a:cubicBezTo>
                  <a:pt x="3617431" y="4121257"/>
                  <a:pt x="3666345" y="4082510"/>
                  <a:pt x="3725384" y="4054547"/>
                </a:cubicBezTo>
                <a:cubicBezTo>
                  <a:pt x="3784423" y="4026584"/>
                  <a:pt x="3851129" y="4009276"/>
                  <a:pt x="3925502" y="4002625"/>
                </a:cubicBezTo>
                <a:cubicBezTo>
                  <a:pt x="3999875" y="3995974"/>
                  <a:pt x="4074157" y="3998635"/>
                  <a:pt x="4148347" y="4010609"/>
                </a:cubicBezTo>
                <a:cubicBezTo>
                  <a:pt x="4204072" y="4019602"/>
                  <a:pt x="4252166" y="4031480"/>
                  <a:pt x="4292631" y="4046243"/>
                </a:cubicBezTo>
                <a:cubicBezTo>
                  <a:pt x="4333095" y="4061006"/>
                  <a:pt x="4365830" y="4077326"/>
                  <a:pt x="4390833" y="4095203"/>
                </a:cubicBezTo>
                <a:cubicBezTo>
                  <a:pt x="4415836" y="4113081"/>
                  <a:pt x="4434356" y="4131064"/>
                  <a:pt x="4446394" y="4149155"/>
                </a:cubicBezTo>
                <a:cubicBezTo>
                  <a:pt x="4458431" y="4167245"/>
                  <a:pt x="4464450" y="4183859"/>
                  <a:pt x="4464450" y="4198998"/>
                </a:cubicBezTo>
                <a:cubicBezTo>
                  <a:pt x="4464450" y="4215654"/>
                  <a:pt x="4457175" y="4231127"/>
                  <a:pt x="4442624" y="4245416"/>
                </a:cubicBezTo>
                <a:cubicBezTo>
                  <a:pt x="4428074" y="4259705"/>
                  <a:pt x="4408898" y="4271173"/>
                  <a:pt x="4385096" y="4279819"/>
                </a:cubicBezTo>
                <a:cubicBezTo>
                  <a:pt x="4361295" y="4288465"/>
                  <a:pt x="4332403" y="4293610"/>
                  <a:pt x="4298422" y="4295253"/>
                </a:cubicBezTo>
                <a:cubicBezTo>
                  <a:pt x="4264440" y="4296896"/>
                  <a:pt x="4231552" y="4295152"/>
                  <a:pt x="4199756" y="4290020"/>
                </a:cubicBezTo>
                <a:cubicBezTo>
                  <a:pt x="4129717" y="4277045"/>
                  <a:pt x="4078819" y="4256410"/>
                  <a:pt x="4047059" y="4228115"/>
                </a:cubicBezTo>
                <a:cubicBezTo>
                  <a:pt x="4015300" y="4199820"/>
                  <a:pt x="3999420" y="4169900"/>
                  <a:pt x="3999420" y="4138355"/>
                </a:cubicBezTo>
                <a:cubicBezTo>
                  <a:pt x="4000407" y="4130096"/>
                  <a:pt x="4001395" y="4121837"/>
                  <a:pt x="4002382" y="4113577"/>
                </a:cubicBezTo>
                <a:cubicBezTo>
                  <a:pt x="3999112" y="4115640"/>
                  <a:pt x="3995841" y="4117702"/>
                  <a:pt x="3992570" y="4119764"/>
                </a:cubicBezTo>
                <a:cubicBezTo>
                  <a:pt x="3980210" y="4126573"/>
                  <a:pt x="3964637" y="4134422"/>
                  <a:pt x="3945853" y="4143311"/>
                </a:cubicBezTo>
                <a:cubicBezTo>
                  <a:pt x="3908284" y="4161090"/>
                  <a:pt x="3876552" y="4182447"/>
                  <a:pt x="3850655" y="4207383"/>
                </a:cubicBezTo>
                <a:cubicBezTo>
                  <a:pt x="3824760" y="4232319"/>
                  <a:pt x="3804619" y="4258851"/>
                  <a:pt x="3790233" y="4286979"/>
                </a:cubicBezTo>
                <a:cubicBezTo>
                  <a:pt x="3775846" y="4315108"/>
                  <a:pt x="3768653" y="4341833"/>
                  <a:pt x="3768653" y="4367154"/>
                </a:cubicBezTo>
                <a:cubicBezTo>
                  <a:pt x="3768653" y="4403329"/>
                  <a:pt x="3773470" y="4436012"/>
                  <a:pt x="3783103" y="4465203"/>
                </a:cubicBezTo>
                <a:cubicBezTo>
                  <a:pt x="3792737" y="4494394"/>
                  <a:pt x="3805521" y="4522278"/>
                  <a:pt x="3821455" y="4548854"/>
                </a:cubicBezTo>
                <a:cubicBezTo>
                  <a:pt x="3837390" y="4575431"/>
                  <a:pt x="3854635" y="4599462"/>
                  <a:pt x="3873192" y="4620948"/>
                </a:cubicBezTo>
                <a:cubicBezTo>
                  <a:pt x="3891749" y="4642434"/>
                  <a:pt x="3913866" y="4666757"/>
                  <a:pt x="3939543" y="4693917"/>
                </a:cubicBezTo>
                <a:cubicBezTo>
                  <a:pt x="4022256" y="4769301"/>
                  <a:pt x="4109977" y="4831161"/>
                  <a:pt x="4202706" y="4879497"/>
                </a:cubicBezTo>
                <a:cubicBezTo>
                  <a:pt x="4272253" y="4915749"/>
                  <a:pt x="4352884" y="4947852"/>
                  <a:pt x="4444597" y="4975805"/>
                </a:cubicBezTo>
                <a:cubicBezTo>
                  <a:pt x="4458189" y="4979591"/>
                  <a:pt x="4471781" y="4983376"/>
                  <a:pt x="4485372" y="4987161"/>
                </a:cubicBezTo>
                <a:cubicBezTo>
                  <a:pt x="4831238" y="5042981"/>
                  <a:pt x="5177105" y="5098801"/>
                  <a:pt x="5522971" y="5154621"/>
                </a:cubicBezTo>
                <a:cubicBezTo>
                  <a:pt x="5828099" y="5105375"/>
                  <a:pt x="6133322" y="5056417"/>
                  <a:pt x="6438499" y="5007164"/>
                </a:cubicBezTo>
                <a:cubicBezTo>
                  <a:pt x="6388674" y="5056396"/>
                  <a:pt x="6338849" y="5105627"/>
                  <a:pt x="6289024" y="5154858"/>
                </a:cubicBezTo>
                <a:cubicBezTo>
                  <a:pt x="6033711" y="5196063"/>
                  <a:pt x="5778357" y="5237010"/>
                  <a:pt x="5523086" y="5278208"/>
                </a:cubicBezTo>
                <a:close/>
                <a:moveTo>
                  <a:pt x="7142685" y="5017084"/>
                </a:moveTo>
                <a:cubicBezTo>
                  <a:pt x="7187028" y="4968574"/>
                  <a:pt x="7231372" y="4920065"/>
                  <a:pt x="7275715" y="4871555"/>
                </a:cubicBezTo>
                <a:cubicBezTo>
                  <a:pt x="7331932" y="4862645"/>
                  <a:pt x="7388148" y="4853736"/>
                  <a:pt x="7444365" y="4844826"/>
                </a:cubicBezTo>
                <a:cubicBezTo>
                  <a:pt x="7444365" y="4708058"/>
                  <a:pt x="7444365" y="4571290"/>
                  <a:pt x="7444365" y="4434523"/>
                </a:cubicBezTo>
                <a:cubicBezTo>
                  <a:pt x="7444365" y="4386935"/>
                  <a:pt x="7471653" y="4344343"/>
                  <a:pt x="7526231" y="4306746"/>
                </a:cubicBezTo>
                <a:cubicBezTo>
                  <a:pt x="7580810" y="4269149"/>
                  <a:pt x="7646340" y="4244179"/>
                  <a:pt x="7722825" y="4231835"/>
                </a:cubicBezTo>
                <a:cubicBezTo>
                  <a:pt x="7801096" y="4219202"/>
                  <a:pt x="7881532" y="4219251"/>
                  <a:pt x="7964136" y="4231980"/>
                </a:cubicBezTo>
                <a:cubicBezTo>
                  <a:pt x="8046739" y="4244709"/>
                  <a:pt x="8108476" y="4263116"/>
                  <a:pt x="8149341" y="4287202"/>
                </a:cubicBezTo>
                <a:cubicBezTo>
                  <a:pt x="8162597" y="4268272"/>
                  <a:pt x="8192181" y="4249050"/>
                  <a:pt x="8238091" y="4229537"/>
                </a:cubicBezTo>
                <a:cubicBezTo>
                  <a:pt x="8283999" y="4210025"/>
                  <a:pt x="8332905" y="4196080"/>
                  <a:pt x="8384804" y="4187704"/>
                </a:cubicBezTo>
                <a:cubicBezTo>
                  <a:pt x="8429457" y="4180497"/>
                  <a:pt x="8484200" y="4179078"/>
                  <a:pt x="8549030" y="4183446"/>
                </a:cubicBezTo>
                <a:cubicBezTo>
                  <a:pt x="8613860" y="4187815"/>
                  <a:pt x="8676222" y="4197485"/>
                  <a:pt x="8736118" y="4212457"/>
                </a:cubicBezTo>
                <a:cubicBezTo>
                  <a:pt x="8796012" y="4227430"/>
                  <a:pt x="8848022" y="4248795"/>
                  <a:pt x="8892148" y="4276552"/>
                </a:cubicBezTo>
                <a:cubicBezTo>
                  <a:pt x="8925242" y="4297370"/>
                  <a:pt x="8945925" y="4321863"/>
                  <a:pt x="8954198" y="4350032"/>
                </a:cubicBezTo>
                <a:cubicBezTo>
                  <a:pt x="8955030" y="4355949"/>
                  <a:pt x="8955864" y="4361867"/>
                  <a:pt x="8956697" y="4367785"/>
                </a:cubicBezTo>
                <a:cubicBezTo>
                  <a:pt x="8964394" y="4366210"/>
                  <a:pt x="8972093" y="4364636"/>
                  <a:pt x="8979792" y="4363062"/>
                </a:cubicBezTo>
                <a:cubicBezTo>
                  <a:pt x="9018034" y="4353509"/>
                  <a:pt x="9053367" y="4339355"/>
                  <a:pt x="9085791" y="4320599"/>
                </a:cubicBezTo>
                <a:cubicBezTo>
                  <a:pt x="9129025" y="4295592"/>
                  <a:pt x="9150640" y="4266874"/>
                  <a:pt x="9150640" y="4234444"/>
                </a:cubicBezTo>
                <a:cubicBezTo>
                  <a:pt x="9150640" y="4172333"/>
                  <a:pt x="9094076" y="4130474"/>
                  <a:pt x="8980951" y="4108867"/>
                </a:cubicBezTo>
                <a:cubicBezTo>
                  <a:pt x="8867826" y="4087261"/>
                  <a:pt x="8694734" y="4095264"/>
                  <a:pt x="8461672" y="4132879"/>
                </a:cubicBezTo>
                <a:cubicBezTo>
                  <a:pt x="8422812" y="4139150"/>
                  <a:pt x="8381345" y="4147288"/>
                  <a:pt x="8337275" y="4157292"/>
                </a:cubicBezTo>
                <a:cubicBezTo>
                  <a:pt x="8293205" y="4167296"/>
                  <a:pt x="8228102" y="4182361"/>
                  <a:pt x="8141964" y="4202488"/>
                </a:cubicBezTo>
                <a:cubicBezTo>
                  <a:pt x="8225406" y="4121223"/>
                  <a:pt x="8308848" y="4039958"/>
                  <a:pt x="8392290" y="3958693"/>
                </a:cubicBezTo>
                <a:cubicBezTo>
                  <a:pt x="8490372" y="3930895"/>
                  <a:pt x="8583311" y="3903153"/>
                  <a:pt x="8671105" y="3875469"/>
                </a:cubicBezTo>
                <a:cubicBezTo>
                  <a:pt x="8758900" y="3847784"/>
                  <a:pt x="8841894" y="3816412"/>
                  <a:pt x="8920092" y="3781352"/>
                </a:cubicBezTo>
                <a:cubicBezTo>
                  <a:pt x="8963233" y="3772142"/>
                  <a:pt x="9006374" y="3762932"/>
                  <a:pt x="9049515" y="3753721"/>
                </a:cubicBezTo>
                <a:cubicBezTo>
                  <a:pt x="9048368" y="3753906"/>
                  <a:pt x="9047220" y="3754092"/>
                  <a:pt x="9046073" y="3754277"/>
                </a:cubicBezTo>
                <a:cubicBezTo>
                  <a:pt x="9150603" y="3683057"/>
                  <a:pt x="9244189" y="3623977"/>
                  <a:pt x="9326829" y="3577039"/>
                </a:cubicBezTo>
                <a:cubicBezTo>
                  <a:pt x="9409470" y="3530100"/>
                  <a:pt x="9512907" y="3475088"/>
                  <a:pt x="9637140" y="3412004"/>
                </a:cubicBezTo>
                <a:cubicBezTo>
                  <a:pt x="9637140" y="3446931"/>
                  <a:pt x="9637140" y="3481858"/>
                  <a:pt x="9637140" y="3516785"/>
                </a:cubicBezTo>
                <a:cubicBezTo>
                  <a:pt x="9585713" y="3553518"/>
                  <a:pt x="9529507" y="3591959"/>
                  <a:pt x="9468518" y="3632108"/>
                </a:cubicBezTo>
                <a:cubicBezTo>
                  <a:pt x="9407530" y="3672257"/>
                  <a:pt x="9345669" y="3711549"/>
                  <a:pt x="9282932" y="3749982"/>
                </a:cubicBezTo>
                <a:cubicBezTo>
                  <a:pt x="9220196" y="3788416"/>
                  <a:pt x="9154346" y="3826463"/>
                  <a:pt x="9085382" y="3864125"/>
                </a:cubicBezTo>
                <a:cubicBezTo>
                  <a:pt x="9016419" y="3901786"/>
                  <a:pt x="8955804" y="3923874"/>
                  <a:pt x="8903538" y="3930388"/>
                </a:cubicBezTo>
                <a:cubicBezTo>
                  <a:pt x="8894342" y="3931872"/>
                  <a:pt x="8885146" y="3933356"/>
                  <a:pt x="8875949" y="3934841"/>
                </a:cubicBezTo>
                <a:cubicBezTo>
                  <a:pt x="8940596" y="3934916"/>
                  <a:pt x="9003624" y="3937923"/>
                  <a:pt x="9065031" y="3943862"/>
                </a:cubicBezTo>
                <a:cubicBezTo>
                  <a:pt x="9126438" y="3949801"/>
                  <a:pt x="9178721" y="3960632"/>
                  <a:pt x="9221881" y="3976356"/>
                </a:cubicBezTo>
                <a:cubicBezTo>
                  <a:pt x="9328232" y="4022840"/>
                  <a:pt x="9381407" y="4087502"/>
                  <a:pt x="9381407" y="4170343"/>
                </a:cubicBezTo>
                <a:cubicBezTo>
                  <a:pt x="9381407" y="4200697"/>
                  <a:pt x="9368596" y="4237581"/>
                  <a:pt x="9342974" y="4280994"/>
                </a:cubicBezTo>
                <a:cubicBezTo>
                  <a:pt x="9317350" y="4324408"/>
                  <a:pt x="9277733" y="4364581"/>
                  <a:pt x="9224121" y="4401513"/>
                </a:cubicBezTo>
                <a:cubicBezTo>
                  <a:pt x="9152151" y="4449803"/>
                  <a:pt x="9078117" y="4484945"/>
                  <a:pt x="9002012" y="4506939"/>
                </a:cubicBezTo>
                <a:cubicBezTo>
                  <a:pt x="8925910" y="4528933"/>
                  <a:pt x="8850926" y="4545890"/>
                  <a:pt x="8777064" y="4557811"/>
                </a:cubicBezTo>
                <a:cubicBezTo>
                  <a:pt x="8761076" y="4560391"/>
                  <a:pt x="8744812" y="4563016"/>
                  <a:pt x="8728277" y="4565685"/>
                </a:cubicBezTo>
                <a:cubicBezTo>
                  <a:pt x="8711742" y="4568354"/>
                  <a:pt x="8697702" y="4570005"/>
                  <a:pt x="8686156" y="4570639"/>
                </a:cubicBezTo>
                <a:cubicBezTo>
                  <a:pt x="8675776" y="4572314"/>
                  <a:pt x="8663712" y="4573953"/>
                  <a:pt x="8649962" y="4575558"/>
                </a:cubicBezTo>
                <a:cubicBezTo>
                  <a:pt x="8636214" y="4577162"/>
                  <a:pt x="8621436" y="4579240"/>
                  <a:pt x="8605629" y="4581791"/>
                </a:cubicBezTo>
                <a:cubicBezTo>
                  <a:pt x="8545315" y="4591525"/>
                  <a:pt x="8489708" y="4607507"/>
                  <a:pt x="8438808" y="4629736"/>
                </a:cubicBezTo>
                <a:cubicBezTo>
                  <a:pt x="8413358" y="4640851"/>
                  <a:pt x="8389732" y="4653455"/>
                  <a:pt x="8367931" y="4667547"/>
                </a:cubicBezTo>
                <a:cubicBezTo>
                  <a:pt x="8352719" y="4679410"/>
                  <a:pt x="8337509" y="4691272"/>
                  <a:pt x="8322298" y="4703135"/>
                </a:cubicBezTo>
                <a:cubicBezTo>
                  <a:pt x="8707117" y="4641029"/>
                  <a:pt x="9091936" y="4578922"/>
                  <a:pt x="9476755" y="4516815"/>
                </a:cubicBezTo>
                <a:cubicBezTo>
                  <a:pt x="9515685" y="4510532"/>
                  <a:pt x="9554614" y="4504249"/>
                  <a:pt x="9593545" y="4497966"/>
                </a:cubicBezTo>
                <a:cubicBezTo>
                  <a:pt x="9608136" y="4495612"/>
                  <a:pt x="9622727" y="4493257"/>
                  <a:pt x="9637318" y="4490902"/>
                </a:cubicBezTo>
                <a:cubicBezTo>
                  <a:pt x="9644092" y="4488272"/>
                  <a:pt x="9655911" y="4480365"/>
                  <a:pt x="9672776" y="4467183"/>
                </a:cubicBezTo>
                <a:cubicBezTo>
                  <a:pt x="9689638" y="4454000"/>
                  <a:pt x="9706911" y="4438980"/>
                  <a:pt x="9724593" y="4422121"/>
                </a:cubicBezTo>
                <a:cubicBezTo>
                  <a:pt x="9742277" y="4405261"/>
                  <a:pt x="9756754" y="4389433"/>
                  <a:pt x="9768026" y="4374637"/>
                </a:cubicBezTo>
                <a:cubicBezTo>
                  <a:pt x="9779298" y="4359840"/>
                  <a:pt x="9784935" y="4349771"/>
                  <a:pt x="9784935" y="4344430"/>
                </a:cubicBezTo>
                <a:cubicBezTo>
                  <a:pt x="9784935" y="4104035"/>
                  <a:pt x="9784935" y="3863640"/>
                  <a:pt x="9784935" y="3623244"/>
                </a:cubicBezTo>
                <a:cubicBezTo>
                  <a:pt x="9868851" y="3577445"/>
                  <a:pt x="9952765" y="3531645"/>
                  <a:pt x="10036680" y="3485846"/>
                </a:cubicBezTo>
                <a:cubicBezTo>
                  <a:pt x="10036680" y="3799380"/>
                  <a:pt x="10036680" y="4112914"/>
                  <a:pt x="10036680" y="4426448"/>
                </a:cubicBezTo>
                <a:cubicBezTo>
                  <a:pt x="10164666" y="4405792"/>
                  <a:pt x="10292651" y="4385137"/>
                  <a:pt x="10420636" y="4364481"/>
                </a:cubicBezTo>
                <a:cubicBezTo>
                  <a:pt x="10370812" y="4413712"/>
                  <a:pt x="10320987" y="4462943"/>
                  <a:pt x="10271163" y="4512174"/>
                </a:cubicBezTo>
                <a:cubicBezTo>
                  <a:pt x="10188686" y="4525485"/>
                  <a:pt x="10106209" y="4538796"/>
                  <a:pt x="10023733" y="4552107"/>
                </a:cubicBezTo>
                <a:cubicBezTo>
                  <a:pt x="10020674" y="4557759"/>
                  <a:pt x="10017615" y="4563411"/>
                  <a:pt x="10014555" y="4569063"/>
                </a:cubicBezTo>
                <a:cubicBezTo>
                  <a:pt x="10003701" y="4593773"/>
                  <a:pt x="9985117" y="4624735"/>
                  <a:pt x="9958802" y="4661949"/>
                </a:cubicBezTo>
                <a:cubicBezTo>
                  <a:pt x="9932487" y="4699163"/>
                  <a:pt x="9874532" y="4734414"/>
                  <a:pt x="9784935" y="4767701"/>
                </a:cubicBezTo>
                <a:cubicBezTo>
                  <a:pt x="9784935" y="4695261"/>
                  <a:pt x="9784935" y="4622821"/>
                  <a:pt x="9784935" y="4550380"/>
                </a:cubicBezTo>
                <a:cubicBezTo>
                  <a:pt x="9774198" y="4556622"/>
                  <a:pt x="9763459" y="4562865"/>
                  <a:pt x="9752722" y="4569107"/>
                </a:cubicBezTo>
                <a:cubicBezTo>
                  <a:pt x="9733697" y="4579889"/>
                  <a:pt x="9711145" y="4592441"/>
                  <a:pt x="9685068" y="4606765"/>
                </a:cubicBezTo>
                <a:cubicBezTo>
                  <a:pt x="9607266" y="4619321"/>
                  <a:pt x="9529464" y="4631878"/>
                  <a:pt x="9451663" y="4644434"/>
                </a:cubicBezTo>
                <a:cubicBezTo>
                  <a:pt x="9410785" y="4651032"/>
                  <a:pt x="9369907" y="4657629"/>
                  <a:pt x="9329029" y="4664226"/>
                </a:cubicBezTo>
                <a:cubicBezTo>
                  <a:pt x="8600248" y="4781846"/>
                  <a:pt x="7871466" y="4899465"/>
                  <a:pt x="7142685" y="5017084"/>
                </a:cubicBezTo>
                <a:close/>
                <a:moveTo>
                  <a:pt x="5364237" y="5060575"/>
                </a:moveTo>
                <a:cubicBezTo>
                  <a:pt x="5331184" y="5061513"/>
                  <a:pt x="5298760" y="5059417"/>
                  <a:pt x="5266963" y="5054285"/>
                </a:cubicBezTo>
                <a:cubicBezTo>
                  <a:pt x="5176165" y="5039631"/>
                  <a:pt x="5104833" y="5012399"/>
                  <a:pt x="5052969" y="4972588"/>
                </a:cubicBezTo>
                <a:cubicBezTo>
                  <a:pt x="5001105" y="4932778"/>
                  <a:pt x="4975173" y="4890626"/>
                  <a:pt x="4975173" y="4846132"/>
                </a:cubicBezTo>
                <a:cubicBezTo>
                  <a:pt x="4982639" y="4805513"/>
                  <a:pt x="5003272" y="4774723"/>
                  <a:pt x="5037071" y="4753762"/>
                </a:cubicBezTo>
                <a:cubicBezTo>
                  <a:pt x="5070870" y="4732801"/>
                  <a:pt x="5111217" y="4718295"/>
                  <a:pt x="5158109" y="4710244"/>
                </a:cubicBezTo>
                <a:cubicBezTo>
                  <a:pt x="5205002" y="4702193"/>
                  <a:pt x="5254681" y="4698952"/>
                  <a:pt x="5307146" y="4700523"/>
                </a:cubicBezTo>
                <a:cubicBezTo>
                  <a:pt x="5359611" y="4702093"/>
                  <a:pt x="5413159" y="4706634"/>
                  <a:pt x="5467792" y="4714145"/>
                </a:cubicBezTo>
                <a:cubicBezTo>
                  <a:pt x="5487081" y="4718416"/>
                  <a:pt x="5505473" y="4722753"/>
                  <a:pt x="5522967" y="4727155"/>
                </a:cubicBezTo>
                <a:cubicBezTo>
                  <a:pt x="5564378" y="4724211"/>
                  <a:pt x="5600795" y="4723562"/>
                  <a:pt x="5632154" y="4724607"/>
                </a:cubicBezTo>
                <a:cubicBezTo>
                  <a:pt x="5676752" y="4726092"/>
                  <a:pt x="5718109" y="4729802"/>
                  <a:pt x="5756224" y="4735734"/>
                </a:cubicBezTo>
                <a:cubicBezTo>
                  <a:pt x="5794338" y="4741667"/>
                  <a:pt x="5825770" y="4748875"/>
                  <a:pt x="5850518" y="4757359"/>
                </a:cubicBezTo>
                <a:cubicBezTo>
                  <a:pt x="5875267" y="4765843"/>
                  <a:pt x="5890974" y="4774139"/>
                  <a:pt x="5897639" y="4782246"/>
                </a:cubicBezTo>
                <a:cubicBezTo>
                  <a:pt x="5904159" y="4772990"/>
                  <a:pt x="5914047" y="4757596"/>
                  <a:pt x="5927304" y="4736062"/>
                </a:cubicBezTo>
                <a:cubicBezTo>
                  <a:pt x="5940562" y="4714528"/>
                  <a:pt x="5947190" y="4696029"/>
                  <a:pt x="5947190" y="4680563"/>
                </a:cubicBezTo>
                <a:cubicBezTo>
                  <a:pt x="5947190" y="4652361"/>
                  <a:pt x="5934607" y="4627802"/>
                  <a:pt x="5909439" y="4606889"/>
                </a:cubicBezTo>
                <a:cubicBezTo>
                  <a:pt x="5884273" y="4585976"/>
                  <a:pt x="5849863" y="4569460"/>
                  <a:pt x="5806211" y="4557341"/>
                </a:cubicBezTo>
                <a:cubicBezTo>
                  <a:pt x="5762561" y="4545222"/>
                  <a:pt x="5710587" y="4538049"/>
                  <a:pt x="5650291" y="4535821"/>
                </a:cubicBezTo>
                <a:cubicBezTo>
                  <a:pt x="5608838" y="4534289"/>
                  <a:pt x="5566450" y="4534995"/>
                  <a:pt x="5523181" y="4538402"/>
                </a:cubicBezTo>
                <a:cubicBezTo>
                  <a:pt x="5503506" y="4533601"/>
                  <a:pt x="5483640" y="4529248"/>
                  <a:pt x="5463585" y="4525345"/>
                </a:cubicBezTo>
                <a:cubicBezTo>
                  <a:pt x="5440057" y="4521548"/>
                  <a:pt x="5416529" y="4517751"/>
                  <a:pt x="5393000" y="4513954"/>
                </a:cubicBezTo>
                <a:cubicBezTo>
                  <a:pt x="5330392" y="4506961"/>
                  <a:pt x="5271589" y="4506414"/>
                  <a:pt x="5216592" y="4512312"/>
                </a:cubicBezTo>
                <a:cubicBezTo>
                  <a:pt x="5161596" y="4518210"/>
                  <a:pt x="5110770" y="4524243"/>
                  <a:pt x="5064114" y="4530411"/>
                </a:cubicBezTo>
                <a:cubicBezTo>
                  <a:pt x="5023613" y="4550232"/>
                  <a:pt x="4987028" y="4569279"/>
                  <a:pt x="4954358" y="4587550"/>
                </a:cubicBezTo>
                <a:cubicBezTo>
                  <a:pt x="4921687" y="4605821"/>
                  <a:pt x="4890848" y="4629979"/>
                  <a:pt x="4861838" y="4660022"/>
                </a:cubicBezTo>
                <a:cubicBezTo>
                  <a:pt x="4832828" y="4690065"/>
                  <a:pt x="4806614" y="4726731"/>
                  <a:pt x="4783195" y="4770020"/>
                </a:cubicBezTo>
                <a:cubicBezTo>
                  <a:pt x="4759776" y="4813309"/>
                  <a:pt x="4740490" y="4869090"/>
                  <a:pt x="4725339" y="4937362"/>
                </a:cubicBezTo>
                <a:cubicBezTo>
                  <a:pt x="4660673" y="4937338"/>
                  <a:pt x="4596007" y="4937315"/>
                  <a:pt x="4531340" y="4937291"/>
                </a:cubicBezTo>
                <a:cubicBezTo>
                  <a:pt x="4540664" y="4849308"/>
                  <a:pt x="4563263" y="4767602"/>
                  <a:pt x="4599138" y="4692175"/>
                </a:cubicBezTo>
                <a:cubicBezTo>
                  <a:pt x="4635013" y="4616748"/>
                  <a:pt x="4688171" y="4550656"/>
                  <a:pt x="4758611" y="4493900"/>
                </a:cubicBezTo>
                <a:cubicBezTo>
                  <a:pt x="4829050" y="4437144"/>
                  <a:pt x="4919812" y="4394623"/>
                  <a:pt x="5030898" y="4366338"/>
                </a:cubicBezTo>
                <a:cubicBezTo>
                  <a:pt x="5141983" y="4338052"/>
                  <a:pt x="5279293" y="4335838"/>
                  <a:pt x="5442825" y="4359695"/>
                </a:cubicBezTo>
                <a:cubicBezTo>
                  <a:pt x="5448907" y="4360676"/>
                  <a:pt x="5454989" y="4361658"/>
                  <a:pt x="5461071" y="4362640"/>
                </a:cubicBezTo>
                <a:cubicBezTo>
                  <a:pt x="5482832" y="4366152"/>
                  <a:pt x="5504196" y="4369650"/>
                  <a:pt x="5524968" y="4373782"/>
                </a:cubicBezTo>
                <a:cubicBezTo>
                  <a:pt x="5610818" y="4363147"/>
                  <a:pt x="5688832" y="4360410"/>
                  <a:pt x="5759009" y="4365571"/>
                </a:cubicBezTo>
                <a:cubicBezTo>
                  <a:pt x="5846220" y="4371985"/>
                  <a:pt x="5920029" y="4387584"/>
                  <a:pt x="5980435" y="4412368"/>
                </a:cubicBezTo>
                <a:cubicBezTo>
                  <a:pt x="6040839" y="4437152"/>
                  <a:pt x="6086530" y="4469201"/>
                  <a:pt x="6117507" y="4508513"/>
                </a:cubicBezTo>
                <a:cubicBezTo>
                  <a:pt x="6148484" y="4547825"/>
                  <a:pt x="6163972" y="4591505"/>
                  <a:pt x="6163972" y="4639554"/>
                </a:cubicBezTo>
                <a:cubicBezTo>
                  <a:pt x="6163972" y="4767273"/>
                  <a:pt x="6040265" y="4896562"/>
                  <a:pt x="5792855" y="5027421"/>
                </a:cubicBezTo>
                <a:cubicBezTo>
                  <a:pt x="5720484" y="4988651"/>
                  <a:pt x="5662028" y="4957918"/>
                  <a:pt x="5617484" y="4935224"/>
                </a:cubicBezTo>
                <a:cubicBezTo>
                  <a:pt x="5575726" y="4913947"/>
                  <a:pt x="5544913" y="4900558"/>
                  <a:pt x="5525050" y="4895056"/>
                </a:cubicBezTo>
                <a:cubicBezTo>
                  <a:pt x="5523888" y="4894360"/>
                  <a:pt x="5522540" y="4893513"/>
                  <a:pt x="5521223" y="4893195"/>
                </a:cubicBezTo>
                <a:cubicBezTo>
                  <a:pt x="5522513" y="4893854"/>
                  <a:pt x="5523569" y="4895006"/>
                  <a:pt x="5524537" y="4895901"/>
                </a:cubicBezTo>
                <a:cubicBezTo>
                  <a:pt x="5540574" y="4905554"/>
                  <a:pt x="5548594" y="4921988"/>
                  <a:pt x="5548594" y="4945204"/>
                </a:cubicBezTo>
                <a:cubicBezTo>
                  <a:pt x="5548594" y="4967758"/>
                  <a:pt x="5539877" y="4989663"/>
                  <a:pt x="5522915" y="5010971"/>
                </a:cubicBezTo>
                <a:cubicBezTo>
                  <a:pt x="5505797" y="5026949"/>
                  <a:pt x="5483335" y="5038977"/>
                  <a:pt x="5455528" y="5047053"/>
                </a:cubicBezTo>
                <a:cubicBezTo>
                  <a:pt x="5427719" y="5055130"/>
                  <a:pt x="5397289" y="5059637"/>
                  <a:pt x="5364237" y="5060575"/>
                </a:cubicBezTo>
                <a:close/>
                <a:moveTo>
                  <a:pt x="2111319" y="4906477"/>
                </a:moveTo>
                <a:cubicBezTo>
                  <a:pt x="2111385" y="4796708"/>
                  <a:pt x="2111451" y="4686939"/>
                  <a:pt x="2111517" y="4577170"/>
                </a:cubicBezTo>
                <a:cubicBezTo>
                  <a:pt x="2109991" y="4579018"/>
                  <a:pt x="2108464" y="4580867"/>
                  <a:pt x="2106938" y="4582715"/>
                </a:cubicBezTo>
                <a:cubicBezTo>
                  <a:pt x="2101828" y="4587013"/>
                  <a:pt x="2095184" y="4591275"/>
                  <a:pt x="2087007" y="4595503"/>
                </a:cubicBezTo>
                <a:cubicBezTo>
                  <a:pt x="2054301" y="4612414"/>
                  <a:pt x="2018389" y="4627098"/>
                  <a:pt x="1979272" y="4639554"/>
                </a:cubicBezTo>
                <a:cubicBezTo>
                  <a:pt x="1940156" y="4652011"/>
                  <a:pt x="1896887" y="4660839"/>
                  <a:pt x="1849466" y="4666038"/>
                </a:cubicBezTo>
                <a:cubicBezTo>
                  <a:pt x="1802045" y="4671238"/>
                  <a:pt x="1751365" y="4669485"/>
                  <a:pt x="1697425" y="4660779"/>
                </a:cubicBezTo>
                <a:cubicBezTo>
                  <a:pt x="1649203" y="4652996"/>
                  <a:pt x="1591884" y="4631738"/>
                  <a:pt x="1525470" y="4597005"/>
                </a:cubicBezTo>
                <a:cubicBezTo>
                  <a:pt x="1459055" y="4562272"/>
                  <a:pt x="1399770" y="4514049"/>
                  <a:pt x="1347614" y="4452339"/>
                </a:cubicBezTo>
                <a:cubicBezTo>
                  <a:pt x="1350382" y="4463698"/>
                  <a:pt x="1338964" y="4476960"/>
                  <a:pt x="1313360" y="4492126"/>
                </a:cubicBezTo>
                <a:cubicBezTo>
                  <a:pt x="1287755" y="4507292"/>
                  <a:pt x="1258281" y="4520008"/>
                  <a:pt x="1224938" y="4530275"/>
                </a:cubicBezTo>
                <a:cubicBezTo>
                  <a:pt x="1191593" y="4540541"/>
                  <a:pt x="1154835" y="4547562"/>
                  <a:pt x="1114662" y="4551337"/>
                </a:cubicBezTo>
                <a:cubicBezTo>
                  <a:pt x="1074489" y="4555113"/>
                  <a:pt x="1033351" y="4553603"/>
                  <a:pt x="991248" y="4546808"/>
                </a:cubicBezTo>
                <a:cubicBezTo>
                  <a:pt x="869892" y="4527222"/>
                  <a:pt x="748535" y="4507636"/>
                  <a:pt x="627178" y="4488050"/>
                </a:cubicBezTo>
                <a:cubicBezTo>
                  <a:pt x="670265" y="4453814"/>
                  <a:pt x="713352" y="4419578"/>
                  <a:pt x="756438" y="4385342"/>
                </a:cubicBezTo>
                <a:cubicBezTo>
                  <a:pt x="823272" y="4396129"/>
                  <a:pt x="890105" y="4406915"/>
                  <a:pt x="956939" y="4417701"/>
                </a:cubicBezTo>
                <a:cubicBezTo>
                  <a:pt x="1020422" y="4427947"/>
                  <a:pt x="1073323" y="4425582"/>
                  <a:pt x="1115645" y="4410607"/>
                </a:cubicBezTo>
                <a:cubicBezTo>
                  <a:pt x="1157967" y="4395633"/>
                  <a:pt x="1187123" y="4378648"/>
                  <a:pt x="1203112" y="4359654"/>
                </a:cubicBezTo>
                <a:cubicBezTo>
                  <a:pt x="1181733" y="4352438"/>
                  <a:pt x="1151229" y="4337707"/>
                  <a:pt x="1111602" y="4315462"/>
                </a:cubicBezTo>
                <a:cubicBezTo>
                  <a:pt x="1071976" y="4293217"/>
                  <a:pt x="1034908" y="4268950"/>
                  <a:pt x="1000399" y="4242661"/>
                </a:cubicBezTo>
                <a:cubicBezTo>
                  <a:pt x="965889" y="4216372"/>
                  <a:pt x="936196" y="4189073"/>
                  <a:pt x="911321" y="4160765"/>
                </a:cubicBezTo>
                <a:cubicBezTo>
                  <a:pt x="886445" y="4132457"/>
                  <a:pt x="874007" y="4105816"/>
                  <a:pt x="874007" y="4080841"/>
                </a:cubicBezTo>
                <a:cubicBezTo>
                  <a:pt x="874007" y="4036347"/>
                  <a:pt x="897781" y="4007903"/>
                  <a:pt x="945330" y="3995511"/>
                </a:cubicBezTo>
                <a:cubicBezTo>
                  <a:pt x="992878" y="3983118"/>
                  <a:pt x="1057317" y="3983484"/>
                  <a:pt x="1138646" y="3996610"/>
                </a:cubicBezTo>
                <a:cubicBezTo>
                  <a:pt x="1203331" y="4007050"/>
                  <a:pt x="1263708" y="4028955"/>
                  <a:pt x="1319780" y="4062327"/>
                </a:cubicBezTo>
                <a:cubicBezTo>
                  <a:pt x="1375850" y="4095698"/>
                  <a:pt x="1410477" y="4124686"/>
                  <a:pt x="1423662" y="4149292"/>
                </a:cubicBezTo>
                <a:cubicBezTo>
                  <a:pt x="1431821" y="4128208"/>
                  <a:pt x="1464846" y="4111036"/>
                  <a:pt x="1522738" y="4097777"/>
                </a:cubicBezTo>
                <a:cubicBezTo>
                  <a:pt x="1580630" y="4084518"/>
                  <a:pt x="1644577" y="4083537"/>
                  <a:pt x="1714579" y="4094835"/>
                </a:cubicBezTo>
                <a:cubicBezTo>
                  <a:pt x="1780320" y="4105445"/>
                  <a:pt x="1835735" y="4125939"/>
                  <a:pt x="1880825" y="4156318"/>
                </a:cubicBezTo>
                <a:cubicBezTo>
                  <a:pt x="1925915" y="4186697"/>
                  <a:pt x="1948460" y="4218130"/>
                  <a:pt x="1948460" y="4250617"/>
                </a:cubicBezTo>
                <a:cubicBezTo>
                  <a:pt x="1948460" y="4287753"/>
                  <a:pt x="1919733" y="4322309"/>
                  <a:pt x="1862278" y="4354284"/>
                </a:cubicBezTo>
                <a:cubicBezTo>
                  <a:pt x="1833551" y="4370271"/>
                  <a:pt x="1799225" y="4384327"/>
                  <a:pt x="1759302" y="4396452"/>
                </a:cubicBezTo>
                <a:cubicBezTo>
                  <a:pt x="1716067" y="4406134"/>
                  <a:pt x="1672831" y="4415816"/>
                  <a:pt x="1629596" y="4425498"/>
                </a:cubicBezTo>
                <a:cubicBezTo>
                  <a:pt x="1629606" y="4425501"/>
                  <a:pt x="1629616" y="4425504"/>
                  <a:pt x="1629626" y="4425507"/>
                </a:cubicBezTo>
                <a:cubicBezTo>
                  <a:pt x="1629612" y="4425505"/>
                  <a:pt x="1629599" y="4425503"/>
                  <a:pt x="1629586" y="4425501"/>
                </a:cubicBezTo>
                <a:cubicBezTo>
                  <a:pt x="1627304" y="4426011"/>
                  <a:pt x="1625023" y="4426522"/>
                  <a:pt x="1622742" y="4427033"/>
                </a:cubicBezTo>
                <a:cubicBezTo>
                  <a:pt x="1624321" y="4426408"/>
                  <a:pt x="1625899" y="4425783"/>
                  <a:pt x="1627478" y="4425157"/>
                </a:cubicBezTo>
                <a:cubicBezTo>
                  <a:pt x="1625072" y="4424766"/>
                  <a:pt x="1622666" y="4424374"/>
                  <a:pt x="1620261" y="4423983"/>
                </a:cubicBezTo>
                <a:cubicBezTo>
                  <a:pt x="1614018" y="4422516"/>
                  <a:pt x="1604653" y="4420092"/>
                  <a:pt x="1592166" y="4416708"/>
                </a:cubicBezTo>
                <a:cubicBezTo>
                  <a:pt x="1585041" y="4414741"/>
                  <a:pt x="1577916" y="4412774"/>
                  <a:pt x="1570791" y="4410807"/>
                </a:cubicBezTo>
                <a:cubicBezTo>
                  <a:pt x="1583409" y="4417195"/>
                  <a:pt x="1596026" y="4423584"/>
                  <a:pt x="1608644" y="4429972"/>
                </a:cubicBezTo>
                <a:cubicBezTo>
                  <a:pt x="1650376" y="4451415"/>
                  <a:pt x="1680462" y="4467904"/>
                  <a:pt x="1698899" y="4479438"/>
                </a:cubicBezTo>
                <a:cubicBezTo>
                  <a:pt x="1723484" y="4494817"/>
                  <a:pt x="1748816" y="4505534"/>
                  <a:pt x="1774893" y="4511587"/>
                </a:cubicBezTo>
                <a:cubicBezTo>
                  <a:pt x="1808583" y="4513989"/>
                  <a:pt x="1846180" y="4508995"/>
                  <a:pt x="1887682" y="4496607"/>
                </a:cubicBezTo>
                <a:cubicBezTo>
                  <a:pt x="1929184" y="4484218"/>
                  <a:pt x="1966808" y="4469263"/>
                  <a:pt x="2000552" y="4451741"/>
                </a:cubicBezTo>
                <a:cubicBezTo>
                  <a:pt x="2034297" y="4434220"/>
                  <a:pt x="2061230" y="4416180"/>
                  <a:pt x="2081353" y="4397623"/>
                </a:cubicBezTo>
                <a:cubicBezTo>
                  <a:pt x="2101476" y="4379065"/>
                  <a:pt x="2111537" y="4366569"/>
                  <a:pt x="2111537" y="4360133"/>
                </a:cubicBezTo>
                <a:cubicBezTo>
                  <a:pt x="2111537" y="4124167"/>
                  <a:pt x="2111537" y="3888202"/>
                  <a:pt x="2111537" y="3652236"/>
                </a:cubicBezTo>
                <a:cubicBezTo>
                  <a:pt x="2110317" y="3652105"/>
                  <a:pt x="2109097" y="3651974"/>
                  <a:pt x="2107877" y="3651842"/>
                </a:cubicBezTo>
                <a:cubicBezTo>
                  <a:pt x="2097824" y="3651123"/>
                  <a:pt x="2081225" y="3649275"/>
                  <a:pt x="2058080" y="3646298"/>
                </a:cubicBezTo>
                <a:cubicBezTo>
                  <a:pt x="2034934" y="3643322"/>
                  <a:pt x="2015166" y="3640511"/>
                  <a:pt x="1998777" y="3637866"/>
                </a:cubicBezTo>
                <a:cubicBezTo>
                  <a:pt x="1926225" y="3626156"/>
                  <a:pt x="1860766" y="3610174"/>
                  <a:pt x="1802401" y="3589919"/>
                </a:cubicBezTo>
                <a:cubicBezTo>
                  <a:pt x="1744035" y="3569664"/>
                  <a:pt x="1693537" y="3547884"/>
                  <a:pt x="1650905" y="3524577"/>
                </a:cubicBezTo>
                <a:cubicBezTo>
                  <a:pt x="1608273" y="3501271"/>
                  <a:pt x="1575321" y="3476890"/>
                  <a:pt x="1552048" y="3451434"/>
                </a:cubicBezTo>
                <a:cubicBezTo>
                  <a:pt x="1528775" y="3425978"/>
                  <a:pt x="1517138" y="3402617"/>
                  <a:pt x="1517138" y="3381350"/>
                </a:cubicBezTo>
                <a:cubicBezTo>
                  <a:pt x="1517138" y="3348767"/>
                  <a:pt x="1530231" y="3323940"/>
                  <a:pt x="1556418" y="3306871"/>
                </a:cubicBezTo>
                <a:cubicBezTo>
                  <a:pt x="1582606" y="3289801"/>
                  <a:pt x="1614675" y="3277696"/>
                  <a:pt x="1652626" y="3270555"/>
                </a:cubicBezTo>
                <a:cubicBezTo>
                  <a:pt x="1690578" y="3263415"/>
                  <a:pt x="1729712" y="3260533"/>
                  <a:pt x="1770031" y="3261911"/>
                </a:cubicBezTo>
                <a:cubicBezTo>
                  <a:pt x="1810349" y="3263288"/>
                  <a:pt x="1848701" y="3266913"/>
                  <a:pt x="1885086" y="3272785"/>
                </a:cubicBezTo>
                <a:cubicBezTo>
                  <a:pt x="1890458" y="3273652"/>
                  <a:pt x="1895831" y="3274519"/>
                  <a:pt x="1901203" y="3275386"/>
                </a:cubicBezTo>
                <a:cubicBezTo>
                  <a:pt x="1972954" y="3289560"/>
                  <a:pt x="2035216" y="3307524"/>
                  <a:pt x="2087991" y="3329278"/>
                </a:cubicBezTo>
                <a:cubicBezTo>
                  <a:pt x="2140765" y="3351032"/>
                  <a:pt x="2184535" y="3374196"/>
                  <a:pt x="2219299" y="3398768"/>
                </a:cubicBezTo>
                <a:cubicBezTo>
                  <a:pt x="2254064" y="3423341"/>
                  <a:pt x="2281371" y="3448660"/>
                  <a:pt x="2301221" y="3474725"/>
                </a:cubicBezTo>
                <a:cubicBezTo>
                  <a:pt x="2321071" y="3500791"/>
                  <a:pt x="2331560" y="3519611"/>
                  <a:pt x="2332689" y="3531185"/>
                </a:cubicBezTo>
                <a:cubicBezTo>
                  <a:pt x="2354942" y="3519965"/>
                  <a:pt x="2407508" y="3505760"/>
                  <a:pt x="2490385" y="3488569"/>
                </a:cubicBezTo>
                <a:cubicBezTo>
                  <a:pt x="2573262" y="3471379"/>
                  <a:pt x="2693189" y="3450140"/>
                  <a:pt x="2850166" y="3424852"/>
                </a:cubicBezTo>
                <a:cubicBezTo>
                  <a:pt x="2850166" y="3440644"/>
                  <a:pt x="2850166" y="3456436"/>
                  <a:pt x="2850166" y="3472228"/>
                </a:cubicBezTo>
                <a:cubicBezTo>
                  <a:pt x="2850166" y="3504926"/>
                  <a:pt x="2828586" y="3532105"/>
                  <a:pt x="2785426" y="3553765"/>
                </a:cubicBezTo>
                <a:cubicBezTo>
                  <a:pt x="2742267" y="3575425"/>
                  <a:pt x="2692879" y="3592924"/>
                  <a:pt x="2637263" y="3606262"/>
                </a:cubicBezTo>
                <a:cubicBezTo>
                  <a:pt x="2581648" y="3619601"/>
                  <a:pt x="2527262" y="3629603"/>
                  <a:pt x="2474104" y="3636268"/>
                </a:cubicBezTo>
                <a:cubicBezTo>
                  <a:pt x="2447526" y="3639601"/>
                  <a:pt x="2423645" y="3642409"/>
                  <a:pt x="2402461" y="3644694"/>
                </a:cubicBezTo>
                <a:cubicBezTo>
                  <a:pt x="2390568" y="3645827"/>
                  <a:pt x="2378673" y="3646960"/>
                  <a:pt x="2366779" y="3648092"/>
                </a:cubicBezTo>
                <a:cubicBezTo>
                  <a:pt x="2366779" y="3980474"/>
                  <a:pt x="2366779" y="4312856"/>
                  <a:pt x="2366779" y="4645238"/>
                </a:cubicBezTo>
                <a:cubicBezTo>
                  <a:pt x="2462768" y="4660730"/>
                  <a:pt x="2558757" y="4676221"/>
                  <a:pt x="2654746" y="4691713"/>
                </a:cubicBezTo>
                <a:cubicBezTo>
                  <a:pt x="2604921" y="4724862"/>
                  <a:pt x="2555097" y="4758010"/>
                  <a:pt x="2505272" y="4791159"/>
                </a:cubicBezTo>
                <a:cubicBezTo>
                  <a:pt x="2452898" y="4782706"/>
                  <a:pt x="2400524" y="4774253"/>
                  <a:pt x="2348149" y="4765800"/>
                </a:cubicBezTo>
                <a:cubicBezTo>
                  <a:pt x="2342723" y="4772273"/>
                  <a:pt x="2337296" y="4778746"/>
                  <a:pt x="2331869" y="4785218"/>
                </a:cubicBezTo>
                <a:cubicBezTo>
                  <a:pt x="2322436" y="4794647"/>
                  <a:pt x="2317155" y="4803991"/>
                  <a:pt x="2316026" y="4813251"/>
                </a:cubicBezTo>
                <a:cubicBezTo>
                  <a:pt x="2314897" y="4822511"/>
                  <a:pt x="2313112" y="4830787"/>
                  <a:pt x="2310672" y="4838078"/>
                </a:cubicBezTo>
                <a:cubicBezTo>
                  <a:pt x="2308377" y="4849811"/>
                  <a:pt x="2300374" y="4861434"/>
                  <a:pt x="2286661" y="4872948"/>
                </a:cubicBezTo>
                <a:cubicBezTo>
                  <a:pt x="2272948" y="4884461"/>
                  <a:pt x="2214501" y="4895638"/>
                  <a:pt x="2111319" y="4906477"/>
                </a:cubicBezTo>
                <a:close/>
                <a:moveTo>
                  <a:pt x="5782882" y="3734965"/>
                </a:moveTo>
                <a:cubicBezTo>
                  <a:pt x="5754053" y="3662299"/>
                  <a:pt x="5739638" y="3613617"/>
                  <a:pt x="5739638" y="3588919"/>
                </a:cubicBezTo>
                <a:cubicBezTo>
                  <a:pt x="5739638" y="3550404"/>
                  <a:pt x="5754754" y="3518175"/>
                  <a:pt x="5784986" y="3492232"/>
                </a:cubicBezTo>
                <a:cubicBezTo>
                  <a:pt x="5815217" y="3466289"/>
                  <a:pt x="5853839" y="3446908"/>
                  <a:pt x="5900849" y="3434090"/>
                </a:cubicBezTo>
                <a:cubicBezTo>
                  <a:pt x="5947860" y="3421272"/>
                  <a:pt x="6000385" y="3413859"/>
                  <a:pt x="6058427" y="3411850"/>
                </a:cubicBezTo>
                <a:cubicBezTo>
                  <a:pt x="6066731" y="3409168"/>
                  <a:pt x="6076560" y="3411299"/>
                  <a:pt x="6085618" y="3411237"/>
                </a:cubicBezTo>
                <a:cubicBezTo>
                  <a:pt x="6134530" y="3396796"/>
                  <a:pt x="6183278" y="3386074"/>
                  <a:pt x="6231862" y="3379068"/>
                </a:cubicBezTo>
                <a:cubicBezTo>
                  <a:pt x="6262151" y="3374701"/>
                  <a:pt x="6299590" y="3369980"/>
                  <a:pt x="6344179" y="3364906"/>
                </a:cubicBezTo>
                <a:cubicBezTo>
                  <a:pt x="6388767" y="3359832"/>
                  <a:pt x="6434530" y="3355184"/>
                  <a:pt x="6481462" y="3350963"/>
                </a:cubicBezTo>
                <a:cubicBezTo>
                  <a:pt x="6531241" y="3346434"/>
                  <a:pt x="6578299" y="3341599"/>
                  <a:pt x="6622637" y="3336458"/>
                </a:cubicBezTo>
                <a:cubicBezTo>
                  <a:pt x="6666976" y="3331318"/>
                  <a:pt x="6702964" y="3326755"/>
                  <a:pt x="6730602" y="3322770"/>
                </a:cubicBezTo>
                <a:cubicBezTo>
                  <a:pt x="6758970" y="3318679"/>
                  <a:pt x="6787826" y="3313610"/>
                  <a:pt x="6817176" y="3307562"/>
                </a:cubicBezTo>
                <a:cubicBezTo>
                  <a:pt x="6846523" y="3301513"/>
                  <a:pt x="6872641" y="3294344"/>
                  <a:pt x="6895531" y="3286055"/>
                </a:cubicBezTo>
                <a:cubicBezTo>
                  <a:pt x="6918422" y="3277766"/>
                  <a:pt x="6935681" y="3269683"/>
                  <a:pt x="6947309" y="3261806"/>
                </a:cubicBezTo>
                <a:cubicBezTo>
                  <a:pt x="6958937" y="3253929"/>
                  <a:pt x="6964750" y="3245156"/>
                  <a:pt x="6964750" y="3235486"/>
                </a:cubicBezTo>
                <a:cubicBezTo>
                  <a:pt x="6964750" y="3236410"/>
                  <a:pt x="6962635" y="3236869"/>
                  <a:pt x="6958406" y="3236863"/>
                </a:cubicBezTo>
                <a:cubicBezTo>
                  <a:pt x="6667678" y="3278782"/>
                  <a:pt x="6376949" y="3320702"/>
                  <a:pt x="6086220" y="3362621"/>
                </a:cubicBezTo>
                <a:cubicBezTo>
                  <a:pt x="5952897" y="3343398"/>
                  <a:pt x="5819512" y="3324387"/>
                  <a:pt x="5686157" y="3305160"/>
                </a:cubicBezTo>
                <a:cubicBezTo>
                  <a:pt x="5672330" y="3303166"/>
                  <a:pt x="5658503" y="3301172"/>
                  <a:pt x="5644676" y="3299178"/>
                </a:cubicBezTo>
                <a:cubicBezTo>
                  <a:pt x="5571459" y="3288621"/>
                  <a:pt x="5498242" y="3278065"/>
                  <a:pt x="5425025" y="3267508"/>
                </a:cubicBezTo>
                <a:cubicBezTo>
                  <a:pt x="5421796" y="3272554"/>
                  <a:pt x="5418568" y="3277601"/>
                  <a:pt x="5415339" y="3282648"/>
                </a:cubicBezTo>
                <a:cubicBezTo>
                  <a:pt x="5403884" y="3305530"/>
                  <a:pt x="5384271" y="3332584"/>
                  <a:pt x="5356499" y="3363809"/>
                </a:cubicBezTo>
                <a:cubicBezTo>
                  <a:pt x="5328728" y="3395034"/>
                  <a:pt x="5267562" y="3413890"/>
                  <a:pt x="5173004" y="3420375"/>
                </a:cubicBezTo>
                <a:cubicBezTo>
                  <a:pt x="5173004" y="3342963"/>
                  <a:pt x="5173004" y="3265551"/>
                  <a:pt x="5173004" y="3188139"/>
                </a:cubicBezTo>
                <a:cubicBezTo>
                  <a:pt x="5161672" y="3191324"/>
                  <a:pt x="5150339" y="3194509"/>
                  <a:pt x="5139007" y="3197693"/>
                </a:cubicBezTo>
                <a:cubicBezTo>
                  <a:pt x="5118928" y="3203038"/>
                  <a:pt x="5095127" y="3209132"/>
                  <a:pt x="5067605" y="3215972"/>
                </a:cubicBezTo>
                <a:cubicBezTo>
                  <a:pt x="4981691" y="3203585"/>
                  <a:pt x="4895776" y="3191197"/>
                  <a:pt x="4809861" y="3178809"/>
                </a:cubicBezTo>
                <a:cubicBezTo>
                  <a:pt x="4770524" y="3173137"/>
                  <a:pt x="4731187" y="3167465"/>
                  <a:pt x="4691849" y="3161793"/>
                </a:cubicBezTo>
                <a:cubicBezTo>
                  <a:pt x="4162719" y="3085500"/>
                  <a:pt x="3633587" y="3009206"/>
                  <a:pt x="3104457" y="2932912"/>
                </a:cubicBezTo>
                <a:cubicBezTo>
                  <a:pt x="3100422" y="2932330"/>
                  <a:pt x="3096387" y="2931748"/>
                  <a:pt x="3092352" y="2931167"/>
                </a:cubicBezTo>
                <a:cubicBezTo>
                  <a:pt x="2457808" y="2839674"/>
                  <a:pt x="1823264" y="2748181"/>
                  <a:pt x="1188720" y="2656688"/>
                </a:cubicBezTo>
                <a:cubicBezTo>
                  <a:pt x="1235365" y="2619397"/>
                  <a:pt x="1282010" y="2582106"/>
                  <a:pt x="1328655" y="2544815"/>
                </a:cubicBezTo>
                <a:cubicBezTo>
                  <a:pt x="1341398" y="2546652"/>
                  <a:pt x="1354140" y="2548489"/>
                  <a:pt x="1366882" y="2550327"/>
                </a:cubicBezTo>
                <a:cubicBezTo>
                  <a:pt x="1374224" y="2536213"/>
                  <a:pt x="1381566" y="2522100"/>
                  <a:pt x="1388907" y="2507987"/>
                </a:cubicBezTo>
                <a:cubicBezTo>
                  <a:pt x="1443721" y="2497967"/>
                  <a:pt x="1493921" y="2492610"/>
                  <a:pt x="1539509" y="2491916"/>
                </a:cubicBezTo>
                <a:cubicBezTo>
                  <a:pt x="1585097" y="2491222"/>
                  <a:pt x="1633261" y="2491822"/>
                  <a:pt x="1684000" y="2493718"/>
                </a:cubicBezTo>
                <a:cubicBezTo>
                  <a:pt x="1722169" y="2493843"/>
                  <a:pt x="1764192" y="2493558"/>
                  <a:pt x="1810069" y="2492864"/>
                </a:cubicBezTo>
                <a:cubicBezTo>
                  <a:pt x="1855945" y="2492170"/>
                  <a:pt x="1894268" y="2488355"/>
                  <a:pt x="1925039" y="2481418"/>
                </a:cubicBezTo>
                <a:cubicBezTo>
                  <a:pt x="1955808" y="2474481"/>
                  <a:pt x="1980073" y="2463059"/>
                  <a:pt x="1997831" y="2447153"/>
                </a:cubicBezTo>
                <a:cubicBezTo>
                  <a:pt x="2015590" y="2431246"/>
                  <a:pt x="2024469" y="2407526"/>
                  <a:pt x="2024469" y="2375992"/>
                </a:cubicBezTo>
                <a:cubicBezTo>
                  <a:pt x="2024469" y="2367513"/>
                  <a:pt x="2008507" y="2349080"/>
                  <a:pt x="1976585" y="2320693"/>
                </a:cubicBezTo>
                <a:cubicBezTo>
                  <a:pt x="1944661" y="2292306"/>
                  <a:pt x="1907481" y="2262801"/>
                  <a:pt x="1865045" y="2232180"/>
                </a:cubicBezTo>
                <a:cubicBezTo>
                  <a:pt x="1822609" y="2201558"/>
                  <a:pt x="1781605" y="2174587"/>
                  <a:pt x="1742033" y="2151267"/>
                </a:cubicBezTo>
                <a:cubicBezTo>
                  <a:pt x="1702460" y="2127946"/>
                  <a:pt x="1678657" y="2115706"/>
                  <a:pt x="1670623" y="2114548"/>
                </a:cubicBezTo>
                <a:cubicBezTo>
                  <a:pt x="1674582" y="2115119"/>
                  <a:pt x="1667068" y="2117726"/>
                  <a:pt x="1648079" y="2122368"/>
                </a:cubicBezTo>
                <a:cubicBezTo>
                  <a:pt x="1629091" y="2127011"/>
                  <a:pt x="1610832" y="2145807"/>
                  <a:pt x="1593304" y="2178756"/>
                </a:cubicBezTo>
                <a:cubicBezTo>
                  <a:pt x="1522366" y="2166772"/>
                  <a:pt x="1451428" y="2154788"/>
                  <a:pt x="1380489" y="2142804"/>
                </a:cubicBezTo>
                <a:cubicBezTo>
                  <a:pt x="1385832" y="2107996"/>
                  <a:pt x="1401284" y="2078449"/>
                  <a:pt x="1426846" y="2054162"/>
                </a:cubicBezTo>
                <a:cubicBezTo>
                  <a:pt x="1452408" y="2029875"/>
                  <a:pt x="1482822" y="2007833"/>
                  <a:pt x="1518090" y="1988036"/>
                </a:cubicBezTo>
                <a:cubicBezTo>
                  <a:pt x="1553357" y="1968238"/>
                  <a:pt x="1593179" y="1952197"/>
                  <a:pt x="1637557" y="1939914"/>
                </a:cubicBezTo>
                <a:cubicBezTo>
                  <a:pt x="1681934" y="1927630"/>
                  <a:pt x="1726725" y="1924747"/>
                  <a:pt x="1771928" y="1931265"/>
                </a:cubicBezTo>
                <a:cubicBezTo>
                  <a:pt x="1804486" y="1935959"/>
                  <a:pt x="1837274" y="1946199"/>
                  <a:pt x="1870292" y="1961985"/>
                </a:cubicBezTo>
                <a:cubicBezTo>
                  <a:pt x="1903311" y="1977770"/>
                  <a:pt x="1936791" y="1996168"/>
                  <a:pt x="1970732" y="2017178"/>
                </a:cubicBezTo>
                <a:cubicBezTo>
                  <a:pt x="2004673" y="2038188"/>
                  <a:pt x="2039143" y="2061219"/>
                  <a:pt x="2074141" y="2086272"/>
                </a:cubicBezTo>
                <a:cubicBezTo>
                  <a:pt x="2109139" y="2111325"/>
                  <a:pt x="2144685" y="2136760"/>
                  <a:pt x="2180779" y="2162576"/>
                </a:cubicBezTo>
                <a:cubicBezTo>
                  <a:pt x="2216603" y="2188272"/>
                  <a:pt x="2250295" y="2212777"/>
                  <a:pt x="2281853" y="2236092"/>
                </a:cubicBezTo>
                <a:cubicBezTo>
                  <a:pt x="2313411" y="2259407"/>
                  <a:pt x="2343586" y="2279925"/>
                  <a:pt x="2372376" y="2297647"/>
                </a:cubicBezTo>
                <a:cubicBezTo>
                  <a:pt x="2401166" y="2315368"/>
                  <a:pt x="2426603" y="2329578"/>
                  <a:pt x="2448686" y="2340276"/>
                </a:cubicBezTo>
                <a:cubicBezTo>
                  <a:pt x="2470769" y="2350974"/>
                  <a:pt x="2488460" y="2357282"/>
                  <a:pt x="2501760" y="2359200"/>
                </a:cubicBezTo>
                <a:cubicBezTo>
                  <a:pt x="2518096" y="2361556"/>
                  <a:pt x="2537315" y="2358953"/>
                  <a:pt x="2559418" y="2351392"/>
                </a:cubicBezTo>
                <a:cubicBezTo>
                  <a:pt x="2581520" y="2343831"/>
                  <a:pt x="2602623" y="2333437"/>
                  <a:pt x="2622726" y="2320209"/>
                </a:cubicBezTo>
                <a:cubicBezTo>
                  <a:pt x="2642829" y="2306982"/>
                  <a:pt x="2658848" y="2293119"/>
                  <a:pt x="2670784" y="2278621"/>
                </a:cubicBezTo>
                <a:cubicBezTo>
                  <a:pt x="2682718" y="2264123"/>
                  <a:pt x="2688686" y="2253137"/>
                  <a:pt x="2688686" y="2245664"/>
                </a:cubicBezTo>
                <a:cubicBezTo>
                  <a:pt x="2688686" y="2110165"/>
                  <a:pt x="2688686" y="1974666"/>
                  <a:pt x="2688686" y="1839167"/>
                </a:cubicBezTo>
                <a:cubicBezTo>
                  <a:pt x="2778479" y="1817644"/>
                  <a:pt x="2868271" y="1796121"/>
                  <a:pt x="2958063" y="1774598"/>
                </a:cubicBezTo>
                <a:cubicBezTo>
                  <a:pt x="2958063" y="2109650"/>
                  <a:pt x="2958063" y="2444702"/>
                  <a:pt x="2958063" y="2779754"/>
                </a:cubicBezTo>
                <a:cubicBezTo>
                  <a:pt x="3048318" y="2792768"/>
                  <a:pt x="3138573" y="2805781"/>
                  <a:pt x="3228828" y="2818795"/>
                </a:cubicBezTo>
                <a:cubicBezTo>
                  <a:pt x="3238667" y="2820213"/>
                  <a:pt x="3248506" y="2821632"/>
                  <a:pt x="3258345" y="2823051"/>
                </a:cubicBezTo>
                <a:cubicBezTo>
                  <a:pt x="3635966" y="2877499"/>
                  <a:pt x="4013587" y="2931947"/>
                  <a:pt x="4391208" y="2986395"/>
                </a:cubicBezTo>
                <a:cubicBezTo>
                  <a:pt x="4391208" y="2979466"/>
                  <a:pt x="4391208" y="2972537"/>
                  <a:pt x="4391208" y="2965608"/>
                </a:cubicBezTo>
                <a:cubicBezTo>
                  <a:pt x="4025792" y="2804664"/>
                  <a:pt x="3660377" y="2643721"/>
                  <a:pt x="3294961" y="2482777"/>
                </a:cubicBezTo>
                <a:cubicBezTo>
                  <a:pt x="3369455" y="2440253"/>
                  <a:pt x="3443949" y="2397728"/>
                  <a:pt x="3518443" y="2355204"/>
                </a:cubicBezTo>
                <a:cubicBezTo>
                  <a:pt x="3628108" y="2362824"/>
                  <a:pt x="3731661" y="2362999"/>
                  <a:pt x="3829102" y="2355729"/>
                </a:cubicBezTo>
                <a:cubicBezTo>
                  <a:pt x="3926545" y="2348458"/>
                  <a:pt x="4015885" y="2333013"/>
                  <a:pt x="4097125" y="2309395"/>
                </a:cubicBezTo>
                <a:cubicBezTo>
                  <a:pt x="4178364" y="2285776"/>
                  <a:pt x="4251763" y="2252743"/>
                  <a:pt x="4317319" y="2210295"/>
                </a:cubicBezTo>
                <a:cubicBezTo>
                  <a:pt x="4382877" y="2167847"/>
                  <a:pt x="4435586" y="2113549"/>
                  <a:pt x="4475446" y="2047399"/>
                </a:cubicBezTo>
                <a:cubicBezTo>
                  <a:pt x="4537159" y="2038950"/>
                  <a:pt x="4598872" y="2030500"/>
                  <a:pt x="4660585" y="2022050"/>
                </a:cubicBezTo>
                <a:cubicBezTo>
                  <a:pt x="4660585" y="2356445"/>
                  <a:pt x="4660585" y="2690840"/>
                  <a:pt x="4660585" y="3025235"/>
                </a:cubicBezTo>
                <a:cubicBezTo>
                  <a:pt x="4722976" y="3034231"/>
                  <a:pt x="4785366" y="3043227"/>
                  <a:pt x="4847757" y="3052223"/>
                </a:cubicBezTo>
                <a:cubicBezTo>
                  <a:pt x="4889073" y="3058180"/>
                  <a:pt x="4930390" y="3064138"/>
                  <a:pt x="4971706" y="3070095"/>
                </a:cubicBezTo>
                <a:cubicBezTo>
                  <a:pt x="4986875" y="3072282"/>
                  <a:pt x="5002043" y="3074469"/>
                  <a:pt x="5017212" y="3076656"/>
                </a:cubicBezTo>
                <a:cubicBezTo>
                  <a:pt x="5024362" y="3076045"/>
                  <a:pt x="5036836" y="3071433"/>
                  <a:pt x="5054632" y="3062820"/>
                </a:cubicBezTo>
                <a:cubicBezTo>
                  <a:pt x="5072430" y="3054208"/>
                  <a:pt x="5090658" y="3043764"/>
                  <a:pt x="5109321" y="3031488"/>
                </a:cubicBezTo>
                <a:cubicBezTo>
                  <a:pt x="5127982" y="3019212"/>
                  <a:pt x="5143262" y="3006998"/>
                  <a:pt x="5155158" y="2994845"/>
                </a:cubicBezTo>
                <a:cubicBezTo>
                  <a:pt x="5167055" y="2982692"/>
                  <a:pt x="5173004" y="2973762"/>
                  <a:pt x="5173004" y="2968055"/>
                </a:cubicBezTo>
                <a:cubicBezTo>
                  <a:pt x="5173004" y="2711161"/>
                  <a:pt x="5173004" y="2454267"/>
                  <a:pt x="5173004" y="2197374"/>
                </a:cubicBezTo>
                <a:cubicBezTo>
                  <a:pt x="5261566" y="2175673"/>
                  <a:pt x="5350128" y="2153972"/>
                  <a:pt x="5438690" y="2132272"/>
                </a:cubicBezTo>
                <a:cubicBezTo>
                  <a:pt x="5438690" y="2467324"/>
                  <a:pt x="5438690" y="2802376"/>
                  <a:pt x="5438690" y="3137428"/>
                </a:cubicBezTo>
                <a:cubicBezTo>
                  <a:pt x="5552844" y="3153887"/>
                  <a:pt x="5666998" y="3170347"/>
                  <a:pt x="5781152" y="3186806"/>
                </a:cubicBezTo>
                <a:cubicBezTo>
                  <a:pt x="5802071" y="3189823"/>
                  <a:pt x="5822990" y="3192839"/>
                  <a:pt x="5843909" y="3195855"/>
                </a:cubicBezTo>
                <a:cubicBezTo>
                  <a:pt x="5924804" y="3207519"/>
                  <a:pt x="6005745" y="3218860"/>
                  <a:pt x="6086592" y="3230517"/>
                </a:cubicBezTo>
                <a:cubicBezTo>
                  <a:pt x="6565400" y="3161480"/>
                  <a:pt x="7044208" y="3092442"/>
                  <a:pt x="7523015" y="3023404"/>
                </a:cubicBezTo>
                <a:cubicBezTo>
                  <a:pt x="7535211" y="3021645"/>
                  <a:pt x="7547408" y="3019887"/>
                  <a:pt x="7559604" y="3018128"/>
                </a:cubicBezTo>
                <a:cubicBezTo>
                  <a:pt x="7743675" y="2991588"/>
                  <a:pt x="7927745" y="2965047"/>
                  <a:pt x="8111816" y="2938507"/>
                </a:cubicBezTo>
                <a:cubicBezTo>
                  <a:pt x="7992924" y="2920194"/>
                  <a:pt x="7893589" y="2872320"/>
                  <a:pt x="7813811" y="2794887"/>
                </a:cubicBezTo>
                <a:cubicBezTo>
                  <a:pt x="7734032" y="2717453"/>
                  <a:pt x="7696544" y="2617518"/>
                  <a:pt x="7701349" y="2495082"/>
                </a:cubicBezTo>
                <a:cubicBezTo>
                  <a:pt x="7703848" y="2412108"/>
                  <a:pt x="7725653" y="2337842"/>
                  <a:pt x="7766762" y="2272285"/>
                </a:cubicBezTo>
                <a:cubicBezTo>
                  <a:pt x="7807871" y="2206728"/>
                  <a:pt x="7859717" y="2149395"/>
                  <a:pt x="7922294" y="2100287"/>
                </a:cubicBezTo>
                <a:cubicBezTo>
                  <a:pt x="7984872" y="2051179"/>
                  <a:pt x="8055542" y="2010985"/>
                  <a:pt x="8134301" y="1979704"/>
                </a:cubicBezTo>
                <a:cubicBezTo>
                  <a:pt x="8213063" y="1948423"/>
                  <a:pt x="8291708" y="1927121"/>
                  <a:pt x="8370237" y="1915798"/>
                </a:cubicBezTo>
                <a:cubicBezTo>
                  <a:pt x="8428816" y="1907352"/>
                  <a:pt x="8479700" y="1904445"/>
                  <a:pt x="8522887" y="1907076"/>
                </a:cubicBezTo>
                <a:cubicBezTo>
                  <a:pt x="8566072" y="1909709"/>
                  <a:pt x="8600857" y="1916487"/>
                  <a:pt x="8627246" y="1927413"/>
                </a:cubicBezTo>
                <a:cubicBezTo>
                  <a:pt x="8653634" y="1938338"/>
                  <a:pt x="8673198" y="1951505"/>
                  <a:pt x="8685942" y="1966913"/>
                </a:cubicBezTo>
                <a:cubicBezTo>
                  <a:pt x="8698684" y="1982321"/>
                  <a:pt x="8705056" y="1998125"/>
                  <a:pt x="8705056" y="2014323"/>
                </a:cubicBezTo>
                <a:cubicBezTo>
                  <a:pt x="8705056" y="2032122"/>
                  <a:pt x="8697378" y="2051019"/>
                  <a:pt x="8682022" y="2071012"/>
                </a:cubicBezTo>
                <a:cubicBezTo>
                  <a:pt x="8666664" y="2091006"/>
                  <a:pt x="8646426" y="2109486"/>
                  <a:pt x="8621307" y="2126452"/>
                </a:cubicBezTo>
                <a:cubicBezTo>
                  <a:pt x="8596188" y="2143418"/>
                  <a:pt x="8565697" y="2158295"/>
                  <a:pt x="8529833" y="2171083"/>
                </a:cubicBezTo>
                <a:cubicBezTo>
                  <a:pt x="8493970" y="2183871"/>
                  <a:pt x="8459260" y="2192684"/>
                  <a:pt x="8425704" y="2197522"/>
                </a:cubicBezTo>
                <a:cubicBezTo>
                  <a:pt x="8351787" y="2206394"/>
                  <a:pt x="8298069" y="2200867"/>
                  <a:pt x="8264551" y="2180940"/>
                </a:cubicBezTo>
                <a:cubicBezTo>
                  <a:pt x="8231032" y="2161014"/>
                  <a:pt x="8214273" y="2134195"/>
                  <a:pt x="8214273" y="2100485"/>
                </a:cubicBezTo>
                <a:cubicBezTo>
                  <a:pt x="8215326" y="2091243"/>
                  <a:pt x="8216378" y="2082001"/>
                  <a:pt x="8217431" y="2072760"/>
                </a:cubicBezTo>
                <a:cubicBezTo>
                  <a:pt x="8213801" y="2076145"/>
                  <a:pt x="8210170" y="2079530"/>
                  <a:pt x="8206540" y="2082915"/>
                </a:cubicBezTo>
                <a:cubicBezTo>
                  <a:pt x="8193235" y="2094293"/>
                  <a:pt x="8176450" y="2107889"/>
                  <a:pt x="8156183" y="2123704"/>
                </a:cubicBezTo>
                <a:cubicBezTo>
                  <a:pt x="8115650" y="2155334"/>
                  <a:pt x="8081661" y="2188572"/>
                  <a:pt x="8054215" y="2223417"/>
                </a:cubicBezTo>
                <a:cubicBezTo>
                  <a:pt x="8026770" y="2258262"/>
                  <a:pt x="8005379" y="2293055"/>
                  <a:pt x="7990042" y="2327796"/>
                </a:cubicBezTo>
                <a:cubicBezTo>
                  <a:pt x="7974704" y="2362538"/>
                  <a:pt x="7967036" y="2393437"/>
                  <a:pt x="7967036" y="2420496"/>
                </a:cubicBezTo>
                <a:cubicBezTo>
                  <a:pt x="7967036" y="2459155"/>
                  <a:pt x="7972158" y="2492511"/>
                  <a:pt x="7982402" y="2520567"/>
                </a:cubicBezTo>
                <a:cubicBezTo>
                  <a:pt x="7992647" y="2548623"/>
                  <a:pt x="8006120" y="2574108"/>
                  <a:pt x="8022820" y="2597024"/>
                </a:cubicBezTo>
                <a:cubicBezTo>
                  <a:pt x="8039522" y="2619940"/>
                  <a:pt x="8058367" y="2640401"/>
                  <a:pt x="8079354" y="2658408"/>
                </a:cubicBezTo>
                <a:cubicBezTo>
                  <a:pt x="8100341" y="2676415"/>
                  <a:pt x="8123442" y="2694975"/>
                  <a:pt x="8148658" y="2714087"/>
                </a:cubicBezTo>
                <a:cubicBezTo>
                  <a:pt x="8236183" y="2767758"/>
                  <a:pt x="8327686" y="2805233"/>
                  <a:pt x="8423167" y="2826511"/>
                </a:cubicBezTo>
                <a:cubicBezTo>
                  <a:pt x="8518649" y="2847789"/>
                  <a:pt x="8618626" y="2855741"/>
                  <a:pt x="8723102" y="2850367"/>
                </a:cubicBezTo>
                <a:cubicBezTo>
                  <a:pt x="8752603" y="2846113"/>
                  <a:pt x="8782106" y="2841860"/>
                  <a:pt x="8811607" y="2837606"/>
                </a:cubicBezTo>
                <a:cubicBezTo>
                  <a:pt x="9122128" y="2792833"/>
                  <a:pt x="9432650" y="2748060"/>
                  <a:pt x="9743171" y="2703287"/>
                </a:cubicBezTo>
                <a:cubicBezTo>
                  <a:pt x="9743171" y="2695577"/>
                  <a:pt x="9743171" y="2687868"/>
                  <a:pt x="9743171" y="2680159"/>
                </a:cubicBezTo>
                <a:cubicBezTo>
                  <a:pt x="9401875" y="2622500"/>
                  <a:pt x="9060579" y="2564841"/>
                  <a:pt x="8719283" y="2507181"/>
                </a:cubicBezTo>
                <a:cubicBezTo>
                  <a:pt x="8788915" y="2444543"/>
                  <a:pt x="8858546" y="2381905"/>
                  <a:pt x="8928178" y="2319267"/>
                </a:cubicBezTo>
                <a:cubicBezTo>
                  <a:pt x="9133477" y="2275294"/>
                  <a:pt x="9312880" y="2207140"/>
                  <a:pt x="9466384" y="2114804"/>
                </a:cubicBezTo>
                <a:cubicBezTo>
                  <a:pt x="9619887" y="2022467"/>
                  <a:pt x="9738980" y="1897754"/>
                  <a:pt x="9823661" y="1740663"/>
                </a:cubicBezTo>
                <a:cubicBezTo>
                  <a:pt x="9886527" y="1714209"/>
                  <a:pt x="9949393" y="1687756"/>
                  <a:pt x="10012260" y="1661302"/>
                </a:cubicBezTo>
                <a:cubicBezTo>
                  <a:pt x="10012356" y="1935482"/>
                  <a:pt x="10012452" y="2209662"/>
                  <a:pt x="10012548" y="2483842"/>
                </a:cubicBezTo>
                <a:cubicBezTo>
                  <a:pt x="10030106" y="2480651"/>
                  <a:pt x="10047665" y="2477460"/>
                  <a:pt x="10065224" y="2474270"/>
                </a:cubicBezTo>
                <a:cubicBezTo>
                  <a:pt x="10094307" y="2467923"/>
                  <a:pt x="10123789" y="2460443"/>
                  <a:pt x="10153664" y="2451829"/>
                </a:cubicBezTo>
                <a:cubicBezTo>
                  <a:pt x="10213417" y="2434601"/>
                  <a:pt x="10266780" y="2415112"/>
                  <a:pt x="10313752" y="2393363"/>
                </a:cubicBezTo>
                <a:cubicBezTo>
                  <a:pt x="10360723" y="2371613"/>
                  <a:pt x="10397913" y="2349165"/>
                  <a:pt x="10425320" y="2326017"/>
                </a:cubicBezTo>
                <a:cubicBezTo>
                  <a:pt x="10452726" y="2302870"/>
                  <a:pt x="10466429" y="2281288"/>
                  <a:pt x="10466429" y="2261271"/>
                </a:cubicBezTo>
                <a:cubicBezTo>
                  <a:pt x="10466429" y="2243902"/>
                  <a:pt x="10464140" y="2231452"/>
                  <a:pt x="10459567" y="2223920"/>
                </a:cubicBezTo>
                <a:cubicBezTo>
                  <a:pt x="10461644" y="2226577"/>
                  <a:pt x="10449468" y="2232295"/>
                  <a:pt x="10423041" y="2241074"/>
                </a:cubicBezTo>
                <a:cubicBezTo>
                  <a:pt x="10396616" y="2249852"/>
                  <a:pt x="10371504" y="2255957"/>
                  <a:pt x="10347712" y="2259388"/>
                </a:cubicBezTo>
                <a:cubicBezTo>
                  <a:pt x="10305352" y="2265495"/>
                  <a:pt x="10267558" y="2265915"/>
                  <a:pt x="10234328" y="2260647"/>
                </a:cubicBezTo>
                <a:cubicBezTo>
                  <a:pt x="10201097" y="2255378"/>
                  <a:pt x="10174066" y="2246799"/>
                  <a:pt x="10153233" y="2234908"/>
                </a:cubicBezTo>
                <a:cubicBezTo>
                  <a:pt x="10132399" y="2223017"/>
                  <a:pt x="10117272" y="2209821"/>
                  <a:pt x="10107855" y="2195319"/>
                </a:cubicBezTo>
                <a:cubicBezTo>
                  <a:pt x="10098437" y="2180818"/>
                  <a:pt x="10093729" y="2166453"/>
                  <a:pt x="10093729" y="2152226"/>
                </a:cubicBezTo>
                <a:cubicBezTo>
                  <a:pt x="10093729" y="2109400"/>
                  <a:pt x="10121740" y="2072302"/>
                  <a:pt x="10177766" y="2040933"/>
                </a:cubicBezTo>
                <a:cubicBezTo>
                  <a:pt x="10233790" y="2009563"/>
                  <a:pt x="10291591" y="1989583"/>
                  <a:pt x="10351171" y="1980993"/>
                </a:cubicBezTo>
                <a:cubicBezTo>
                  <a:pt x="10413672" y="1971981"/>
                  <a:pt x="10467890" y="1973469"/>
                  <a:pt x="10513823" y="1985456"/>
                </a:cubicBezTo>
                <a:cubicBezTo>
                  <a:pt x="10559758" y="1997444"/>
                  <a:pt x="10596763" y="2014394"/>
                  <a:pt x="10624843" y="2036305"/>
                </a:cubicBezTo>
                <a:cubicBezTo>
                  <a:pt x="10652923" y="2058217"/>
                  <a:pt x="10674131" y="2082433"/>
                  <a:pt x="10688470" y="2108954"/>
                </a:cubicBezTo>
                <a:cubicBezTo>
                  <a:pt x="10702806" y="2135475"/>
                  <a:pt x="10709975" y="2160181"/>
                  <a:pt x="10709975" y="2183072"/>
                </a:cubicBezTo>
                <a:cubicBezTo>
                  <a:pt x="10709975" y="2222613"/>
                  <a:pt x="10694647" y="2264775"/>
                  <a:pt x="10663993" y="2309557"/>
                </a:cubicBezTo>
                <a:cubicBezTo>
                  <a:pt x="10633339" y="2354339"/>
                  <a:pt x="10587077" y="2398431"/>
                  <a:pt x="10525211" y="2441832"/>
                </a:cubicBezTo>
                <a:cubicBezTo>
                  <a:pt x="10463345" y="2485233"/>
                  <a:pt x="10386707" y="2526431"/>
                  <a:pt x="10295301" y="2565427"/>
                </a:cubicBezTo>
                <a:cubicBezTo>
                  <a:pt x="10203895" y="2604424"/>
                  <a:pt x="10109644" y="2635264"/>
                  <a:pt x="10012548" y="2657948"/>
                </a:cubicBezTo>
                <a:cubicBezTo>
                  <a:pt x="10012548" y="2660114"/>
                  <a:pt x="10012548" y="2662280"/>
                  <a:pt x="10012548" y="2664446"/>
                </a:cubicBezTo>
                <a:cubicBezTo>
                  <a:pt x="10335758" y="2617843"/>
                  <a:pt x="10658968" y="2571241"/>
                  <a:pt x="10982177" y="2524638"/>
                </a:cubicBezTo>
                <a:cubicBezTo>
                  <a:pt x="10930882" y="2576051"/>
                  <a:pt x="10879585" y="2627464"/>
                  <a:pt x="10828290" y="2678877"/>
                </a:cubicBezTo>
                <a:cubicBezTo>
                  <a:pt x="10104766" y="2783199"/>
                  <a:pt x="9381242" y="2887522"/>
                  <a:pt x="8657719" y="2991844"/>
                </a:cubicBezTo>
                <a:cubicBezTo>
                  <a:pt x="8613126" y="2998274"/>
                  <a:pt x="8568532" y="3004704"/>
                  <a:pt x="8523939" y="3011134"/>
                </a:cubicBezTo>
                <a:cubicBezTo>
                  <a:pt x="8155254" y="3064293"/>
                  <a:pt x="7786568" y="3117453"/>
                  <a:pt x="7417882" y="3170613"/>
                </a:cubicBezTo>
                <a:cubicBezTo>
                  <a:pt x="7406262" y="3172288"/>
                  <a:pt x="7394642" y="3173964"/>
                  <a:pt x="7383022" y="3175639"/>
                </a:cubicBezTo>
                <a:cubicBezTo>
                  <a:pt x="7313429" y="3185674"/>
                  <a:pt x="7243836" y="3195708"/>
                  <a:pt x="7174243" y="3205742"/>
                </a:cubicBezTo>
                <a:cubicBezTo>
                  <a:pt x="7174466" y="3206459"/>
                  <a:pt x="7174689" y="3207177"/>
                  <a:pt x="7174912" y="3207894"/>
                </a:cubicBezTo>
                <a:cubicBezTo>
                  <a:pt x="7177258" y="3218827"/>
                  <a:pt x="7180063" y="3233656"/>
                  <a:pt x="7183331" y="3252380"/>
                </a:cubicBezTo>
                <a:cubicBezTo>
                  <a:pt x="7183119" y="3253201"/>
                  <a:pt x="7182908" y="3254022"/>
                  <a:pt x="7182696" y="3254843"/>
                </a:cubicBezTo>
                <a:cubicBezTo>
                  <a:pt x="7163631" y="3299042"/>
                  <a:pt x="7118033" y="3342412"/>
                  <a:pt x="7045903" y="3384952"/>
                </a:cubicBezTo>
                <a:cubicBezTo>
                  <a:pt x="6973774" y="3427492"/>
                  <a:pt x="6862580" y="3459595"/>
                  <a:pt x="6712323" y="3481260"/>
                </a:cubicBezTo>
                <a:cubicBezTo>
                  <a:pt x="6676922" y="3486364"/>
                  <a:pt x="6635148" y="3491679"/>
                  <a:pt x="6587006" y="3497204"/>
                </a:cubicBezTo>
                <a:cubicBezTo>
                  <a:pt x="6538861" y="3502729"/>
                  <a:pt x="6491840" y="3508103"/>
                  <a:pt x="6445945" y="3513324"/>
                </a:cubicBezTo>
                <a:cubicBezTo>
                  <a:pt x="6367647" y="3520960"/>
                  <a:pt x="6288885" y="3530489"/>
                  <a:pt x="6209664" y="3541911"/>
                </a:cubicBezTo>
                <a:cubicBezTo>
                  <a:pt x="6161123" y="3548910"/>
                  <a:pt x="6119755" y="3557024"/>
                  <a:pt x="6085560" y="3566251"/>
                </a:cubicBezTo>
                <a:cubicBezTo>
                  <a:pt x="6058964" y="3565758"/>
                  <a:pt x="6036707" y="3567223"/>
                  <a:pt x="6018789" y="3570581"/>
                </a:cubicBezTo>
                <a:cubicBezTo>
                  <a:pt x="5977833" y="3578256"/>
                  <a:pt x="5957354" y="3596794"/>
                  <a:pt x="5957354" y="3626193"/>
                </a:cubicBezTo>
                <a:cubicBezTo>
                  <a:pt x="5957354" y="3635842"/>
                  <a:pt x="5959651" y="3646828"/>
                  <a:pt x="5964244" y="3659152"/>
                </a:cubicBezTo>
                <a:cubicBezTo>
                  <a:pt x="5968837" y="3671475"/>
                  <a:pt x="5974978" y="3689206"/>
                  <a:pt x="5982666" y="3712343"/>
                </a:cubicBezTo>
                <a:cubicBezTo>
                  <a:pt x="5916071" y="3719883"/>
                  <a:pt x="5849476" y="3727424"/>
                  <a:pt x="5782882" y="3734965"/>
                </a:cubicBezTo>
                <a:close/>
                <a:moveTo>
                  <a:pt x="6524533" y="3147663"/>
                </a:moveTo>
                <a:cubicBezTo>
                  <a:pt x="6507254" y="3147568"/>
                  <a:pt x="6489976" y="3147472"/>
                  <a:pt x="6472698" y="3147377"/>
                </a:cubicBezTo>
                <a:cubicBezTo>
                  <a:pt x="6423536" y="3148532"/>
                  <a:pt x="6373623" y="3145987"/>
                  <a:pt x="6322962" y="3139742"/>
                </a:cubicBezTo>
                <a:cubicBezTo>
                  <a:pt x="6272299" y="3133497"/>
                  <a:pt x="6225000" y="3123523"/>
                  <a:pt x="6181066" y="3109821"/>
                </a:cubicBezTo>
                <a:cubicBezTo>
                  <a:pt x="6144681" y="3098473"/>
                  <a:pt x="6112917" y="3084337"/>
                  <a:pt x="6085774" y="3067413"/>
                </a:cubicBezTo>
                <a:cubicBezTo>
                  <a:pt x="6080187" y="3062318"/>
                  <a:pt x="6075420" y="3056172"/>
                  <a:pt x="6069470" y="3051906"/>
                </a:cubicBezTo>
                <a:cubicBezTo>
                  <a:pt x="6039007" y="3021286"/>
                  <a:pt x="6023775" y="2990507"/>
                  <a:pt x="6023775" y="2959568"/>
                </a:cubicBezTo>
                <a:cubicBezTo>
                  <a:pt x="6023775" y="2926209"/>
                  <a:pt x="6044522" y="2899954"/>
                  <a:pt x="6086284" y="2881161"/>
                </a:cubicBezTo>
                <a:cubicBezTo>
                  <a:pt x="6092237" y="2876765"/>
                  <a:pt x="6098004" y="2870648"/>
                  <a:pt x="6105419" y="2868053"/>
                </a:cubicBezTo>
                <a:cubicBezTo>
                  <a:pt x="6159848" y="2833311"/>
                  <a:pt x="6226981" y="2810184"/>
                  <a:pt x="6306817" y="2798672"/>
                </a:cubicBezTo>
                <a:cubicBezTo>
                  <a:pt x="6351944" y="2792166"/>
                  <a:pt x="6396455" y="2791260"/>
                  <a:pt x="6440353" y="2795955"/>
                </a:cubicBezTo>
                <a:cubicBezTo>
                  <a:pt x="6484249" y="2800651"/>
                  <a:pt x="6523657" y="2810915"/>
                  <a:pt x="6558579" y="2826749"/>
                </a:cubicBezTo>
                <a:cubicBezTo>
                  <a:pt x="6593501" y="2842582"/>
                  <a:pt x="6620725" y="2863719"/>
                  <a:pt x="6640252" y="2890159"/>
                </a:cubicBezTo>
                <a:cubicBezTo>
                  <a:pt x="6650015" y="2903379"/>
                  <a:pt x="6657339" y="2917903"/>
                  <a:pt x="6662219" y="2933731"/>
                </a:cubicBezTo>
                <a:cubicBezTo>
                  <a:pt x="6664467" y="2949514"/>
                  <a:pt x="6666716" y="2965297"/>
                  <a:pt x="6668965" y="2981080"/>
                </a:cubicBezTo>
                <a:cubicBezTo>
                  <a:pt x="6669157" y="2981033"/>
                  <a:pt x="6669350" y="2980986"/>
                  <a:pt x="6669542" y="2980939"/>
                </a:cubicBezTo>
                <a:cubicBezTo>
                  <a:pt x="6669542" y="2981586"/>
                  <a:pt x="6669542" y="2982233"/>
                  <a:pt x="6669542" y="2982879"/>
                </a:cubicBezTo>
                <a:cubicBezTo>
                  <a:pt x="6672924" y="2982392"/>
                  <a:pt x="6676307" y="2981904"/>
                  <a:pt x="6679690" y="2981416"/>
                </a:cubicBezTo>
                <a:cubicBezTo>
                  <a:pt x="6781398" y="2966751"/>
                  <a:pt x="6858025" y="2943954"/>
                  <a:pt x="6909572" y="2913025"/>
                </a:cubicBezTo>
                <a:cubicBezTo>
                  <a:pt x="6961117" y="2882096"/>
                  <a:pt x="6986891" y="2844048"/>
                  <a:pt x="6986891" y="2798882"/>
                </a:cubicBezTo>
                <a:cubicBezTo>
                  <a:pt x="6986891" y="2776278"/>
                  <a:pt x="6974580" y="2752447"/>
                  <a:pt x="6949960" y="2727388"/>
                </a:cubicBezTo>
                <a:cubicBezTo>
                  <a:pt x="6925342" y="2702329"/>
                  <a:pt x="6887796" y="2680894"/>
                  <a:pt x="6837325" y="2663084"/>
                </a:cubicBezTo>
                <a:cubicBezTo>
                  <a:pt x="6786856" y="2645273"/>
                  <a:pt x="6721665" y="2633614"/>
                  <a:pt x="6641750" y="2628107"/>
                </a:cubicBezTo>
                <a:cubicBezTo>
                  <a:pt x="6561838" y="2622599"/>
                  <a:pt x="6466260" y="2627866"/>
                  <a:pt x="6355019" y="2643905"/>
                </a:cubicBezTo>
                <a:cubicBezTo>
                  <a:pt x="6283177" y="2654264"/>
                  <a:pt x="6192917" y="2672818"/>
                  <a:pt x="6084444" y="2700095"/>
                </a:cubicBezTo>
                <a:cubicBezTo>
                  <a:pt x="6027588" y="2697997"/>
                  <a:pt x="5965698" y="2696770"/>
                  <a:pt x="5898773" y="2696415"/>
                </a:cubicBezTo>
                <a:cubicBezTo>
                  <a:pt x="5960804" y="2651897"/>
                  <a:pt x="6022834" y="2607379"/>
                  <a:pt x="6084864" y="2562861"/>
                </a:cubicBezTo>
                <a:cubicBezTo>
                  <a:pt x="6121998" y="2525502"/>
                  <a:pt x="6159301" y="2488143"/>
                  <a:pt x="6196519" y="2450699"/>
                </a:cubicBezTo>
                <a:cubicBezTo>
                  <a:pt x="6297919" y="2431891"/>
                  <a:pt x="6394880" y="2405115"/>
                  <a:pt x="6487401" y="2370372"/>
                </a:cubicBezTo>
                <a:cubicBezTo>
                  <a:pt x="6579924" y="2335628"/>
                  <a:pt x="6674088" y="2294864"/>
                  <a:pt x="6769896" y="2248078"/>
                </a:cubicBezTo>
                <a:cubicBezTo>
                  <a:pt x="6865703" y="2201293"/>
                  <a:pt x="6961771" y="2149327"/>
                  <a:pt x="7058098" y="2092181"/>
                </a:cubicBezTo>
                <a:cubicBezTo>
                  <a:pt x="7154425" y="2035035"/>
                  <a:pt x="7272123" y="1971748"/>
                  <a:pt x="7411195" y="1902321"/>
                </a:cubicBezTo>
                <a:cubicBezTo>
                  <a:pt x="7411195" y="1940928"/>
                  <a:pt x="7411195" y="1979535"/>
                  <a:pt x="7411195" y="2018142"/>
                </a:cubicBezTo>
                <a:cubicBezTo>
                  <a:pt x="7299184" y="2095759"/>
                  <a:pt x="7184531" y="2170273"/>
                  <a:pt x="7067236" y="2241683"/>
                </a:cubicBezTo>
                <a:cubicBezTo>
                  <a:pt x="6949942" y="2313092"/>
                  <a:pt x="6814954" y="2381669"/>
                  <a:pt x="6662276" y="2447412"/>
                </a:cubicBezTo>
                <a:cubicBezTo>
                  <a:pt x="6864309" y="2445156"/>
                  <a:pt x="7014432" y="2470211"/>
                  <a:pt x="7112642" y="2522579"/>
                </a:cubicBezTo>
                <a:cubicBezTo>
                  <a:pt x="7210853" y="2574946"/>
                  <a:pt x="7259957" y="2639213"/>
                  <a:pt x="7259957" y="2715380"/>
                </a:cubicBezTo>
                <a:cubicBezTo>
                  <a:pt x="7259957" y="2755927"/>
                  <a:pt x="7243794" y="2798502"/>
                  <a:pt x="7211468" y="2843104"/>
                </a:cubicBezTo>
                <a:cubicBezTo>
                  <a:pt x="7179140" y="2887707"/>
                  <a:pt x="7133475" y="2929290"/>
                  <a:pt x="7074473" y="2967853"/>
                </a:cubicBezTo>
                <a:cubicBezTo>
                  <a:pt x="7015469" y="3006417"/>
                  <a:pt x="6943542" y="3041055"/>
                  <a:pt x="6858689" y="3071766"/>
                </a:cubicBezTo>
                <a:cubicBezTo>
                  <a:pt x="6773835" y="3102479"/>
                  <a:pt x="6680419" y="3125186"/>
                  <a:pt x="6578443" y="3139890"/>
                </a:cubicBezTo>
                <a:cubicBezTo>
                  <a:pt x="6560473" y="3142481"/>
                  <a:pt x="6542503" y="3145072"/>
                  <a:pt x="6524533" y="3147663"/>
                </a:cubicBezTo>
                <a:close/>
              </a:path>
            </a:pathLst>
          </a:custGeom>
        </p:spPr>
      </p:pic>
      <p:sp>
        <p:nvSpPr>
          <p:cNvPr id="45" name="Frame 44">
            <a:extLst>
              <a:ext uri="{FF2B5EF4-FFF2-40B4-BE49-F238E27FC236}">
                <a16:creationId xmlns:a16="http://schemas.microsoft.com/office/drawing/2014/main" id="{48C55A89-A624-415A-A34B-ABDACC158B16}"/>
              </a:ext>
            </a:extLst>
          </p:cNvPr>
          <p:cNvSpPr/>
          <p:nvPr/>
        </p:nvSpPr>
        <p:spPr>
          <a:xfrm>
            <a:off x="31206" y="-108174"/>
            <a:ext cx="12192000" cy="6818465"/>
          </a:xfrm>
          <a:prstGeom prst="frame">
            <a:avLst>
              <a:gd name="adj1" fmla="val 2449"/>
            </a:avLst>
          </a:prstGeom>
          <a:ln w="200025" cmpd="tri">
            <a:gradFill>
              <a:gsLst>
                <a:gs pos="0">
                  <a:schemeClr val="accent6">
                    <a:lumMod val="60000"/>
                    <a:lumOff val="40000"/>
                  </a:schemeClr>
                </a:gs>
                <a:gs pos="19000">
                  <a:srgbClr val="00B0F0"/>
                </a:gs>
                <a:gs pos="38000">
                  <a:schemeClr val="accent4">
                    <a:lumMod val="60000"/>
                    <a:lumOff val="40000"/>
                  </a:schemeClr>
                </a:gs>
                <a:gs pos="64000">
                  <a:srgbClr val="FF0000"/>
                </a:gs>
                <a:gs pos="93000">
                  <a:srgbClr val="7030A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a:extLst>
              <a:ext uri="{FF2B5EF4-FFF2-40B4-BE49-F238E27FC236}">
                <a16:creationId xmlns:a16="http://schemas.microsoft.com/office/drawing/2014/main" id="{FFAEE0C0-A57A-4A1F-9A53-5292554F4E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2303" y="104554"/>
            <a:ext cx="2291292" cy="1289670"/>
          </a:xfrm>
          <a:prstGeom prst="ellipse">
            <a:avLst/>
          </a:prstGeom>
          <a:ln>
            <a:noFill/>
          </a:ln>
          <a:effectLst>
            <a:softEdge rad="112500"/>
          </a:effectLst>
        </p:spPr>
      </p:pic>
      <p:pic>
        <p:nvPicPr>
          <p:cNvPr id="50" name="Picture 49">
            <a:extLst>
              <a:ext uri="{FF2B5EF4-FFF2-40B4-BE49-F238E27FC236}">
                <a16:creationId xmlns:a16="http://schemas.microsoft.com/office/drawing/2014/main" id="{932360E4-D144-4271-AA6F-51C43A8A83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43306" y="5171599"/>
            <a:ext cx="2291292" cy="1289670"/>
          </a:xfrm>
          <a:prstGeom prst="ellipse">
            <a:avLst/>
          </a:prstGeom>
          <a:ln>
            <a:noFill/>
          </a:ln>
          <a:effectLst>
            <a:softEdge rad="112500"/>
          </a:effectLst>
        </p:spPr>
      </p:pic>
      <p:pic>
        <p:nvPicPr>
          <p:cNvPr id="51" name="Picture 50">
            <a:extLst>
              <a:ext uri="{FF2B5EF4-FFF2-40B4-BE49-F238E27FC236}">
                <a16:creationId xmlns:a16="http://schemas.microsoft.com/office/drawing/2014/main" id="{501C024D-9AB9-47A7-9E43-6BDE48B71D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16429" y="69536"/>
            <a:ext cx="2291292" cy="1289670"/>
          </a:xfrm>
          <a:prstGeom prst="ellipse">
            <a:avLst/>
          </a:prstGeom>
          <a:ln>
            <a:noFill/>
          </a:ln>
          <a:effectLst>
            <a:softEdge rad="112500"/>
          </a:effectLst>
        </p:spPr>
      </p:pic>
      <p:pic>
        <p:nvPicPr>
          <p:cNvPr id="52" name="Picture 51">
            <a:extLst>
              <a:ext uri="{FF2B5EF4-FFF2-40B4-BE49-F238E27FC236}">
                <a16:creationId xmlns:a16="http://schemas.microsoft.com/office/drawing/2014/main" id="{098381D1-9490-411C-8068-CF7C9FD12C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4019" y="5189044"/>
            <a:ext cx="2291292" cy="1289670"/>
          </a:xfrm>
          <a:prstGeom prst="ellipse">
            <a:avLst/>
          </a:prstGeom>
          <a:ln>
            <a:noFill/>
          </a:ln>
          <a:effectLst>
            <a:softEdge rad="112500"/>
          </a:effectLst>
        </p:spPr>
      </p:pic>
    </p:spTree>
    <p:extLst>
      <p:ext uri="{BB962C8B-B14F-4D97-AF65-F5344CB8AC3E}">
        <p14:creationId xmlns:p14="http://schemas.microsoft.com/office/powerpoint/2010/main" val="222692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plus(in)">
                                      <p:cBhvr>
                                        <p:cTn id="7" dur="2000"/>
                                        <p:tgtEl>
                                          <p:spTgt spid="26"/>
                                        </p:tgtEl>
                                      </p:cBhvr>
                                    </p:animEffect>
                                  </p:childTnLst>
                                </p:cTn>
                              </p:par>
                            </p:childTnLst>
                          </p:cTn>
                        </p:par>
                        <p:par>
                          <p:cTn id="8" fill="hold">
                            <p:stCondLst>
                              <p:cond delay="2000"/>
                            </p:stCondLst>
                            <p:childTnLst>
                              <p:par>
                                <p:cTn id="9" presetID="10" presetClass="entr" presetSubtype="0" fill="hold" grpId="1"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0"/>
                                        <p:tgtEl>
                                          <p:spTgt spid="36"/>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500"/>
                                        <p:tgtEl>
                                          <p:spTgt spid="40"/>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par>
                                <p:cTn id="36" presetID="6" presetClass="emph" presetSubtype="0" repeatCount="indefinite" fill="hold" grpId="0" nodeType="withEffect">
                                  <p:stCondLst>
                                    <p:cond delay="0"/>
                                  </p:stCondLst>
                                  <p:childTnLst>
                                    <p:animScale>
                                      <p:cBhvr>
                                        <p:cTn id="37" dur="2000" fill="hold"/>
                                        <p:tgtEl>
                                          <p:spTgt spid="35"/>
                                        </p:tgtEl>
                                      </p:cBhvr>
                                      <p:by x="150000" y="150000"/>
                                    </p:animScale>
                                  </p:childTnLst>
                                </p:cTn>
                              </p:par>
                              <p:par>
                                <p:cTn id="38" presetID="6" presetClass="emph" presetSubtype="0" repeatCount="indefinite" fill="hold" grpId="0" nodeType="withEffect">
                                  <p:stCondLst>
                                    <p:cond delay="0"/>
                                  </p:stCondLst>
                                  <p:childTnLst>
                                    <p:animScale>
                                      <p:cBhvr>
                                        <p:cTn id="39" dur="2000" fill="hold"/>
                                        <p:tgtEl>
                                          <p:spTgt spid="36"/>
                                        </p:tgtEl>
                                      </p:cBhvr>
                                      <p:by x="150000" y="150000"/>
                                    </p:animScale>
                                  </p:childTnLst>
                                </p:cTn>
                              </p:par>
                              <p:par>
                                <p:cTn id="40" presetID="6" presetClass="emph" presetSubtype="0" repeatCount="indefinite" fill="hold" grpId="0" nodeType="withEffect">
                                  <p:stCondLst>
                                    <p:cond delay="0"/>
                                  </p:stCondLst>
                                  <p:childTnLst>
                                    <p:animScale>
                                      <p:cBhvr>
                                        <p:cTn id="41" dur="2000" fill="hold"/>
                                        <p:tgtEl>
                                          <p:spTgt spid="37"/>
                                        </p:tgtEl>
                                      </p:cBhvr>
                                      <p:by x="150000" y="150000"/>
                                    </p:animScale>
                                  </p:childTnLst>
                                </p:cTn>
                              </p:par>
                              <p:par>
                                <p:cTn id="42" presetID="6" presetClass="emph" presetSubtype="0" repeatCount="indefinite" fill="hold" grpId="0" nodeType="withEffect">
                                  <p:stCondLst>
                                    <p:cond delay="0"/>
                                  </p:stCondLst>
                                  <p:childTnLst>
                                    <p:animScale>
                                      <p:cBhvr>
                                        <p:cTn id="43" dur="2000" fill="hold"/>
                                        <p:tgtEl>
                                          <p:spTgt spid="44"/>
                                        </p:tgtEl>
                                      </p:cBhvr>
                                      <p:by x="150000" y="150000"/>
                                    </p:animScale>
                                  </p:childTnLst>
                                </p:cTn>
                              </p:par>
                              <p:par>
                                <p:cTn id="44" presetID="6" presetClass="emph" presetSubtype="0" repeatCount="indefinite" fill="hold" grpId="0" nodeType="withEffect">
                                  <p:stCondLst>
                                    <p:cond delay="0"/>
                                  </p:stCondLst>
                                  <p:childTnLst>
                                    <p:animScale>
                                      <p:cBhvr>
                                        <p:cTn id="45" dur="2000" fill="hold"/>
                                        <p:tgtEl>
                                          <p:spTgt spid="38"/>
                                        </p:tgtEl>
                                      </p:cBhvr>
                                      <p:by x="150000" y="150000"/>
                                    </p:animScale>
                                  </p:childTnLst>
                                </p:cTn>
                              </p:par>
                              <p:par>
                                <p:cTn id="46" presetID="6" presetClass="emph" presetSubtype="0" repeatCount="indefinite" fill="hold" grpId="0" nodeType="withEffect">
                                  <p:stCondLst>
                                    <p:cond delay="0"/>
                                  </p:stCondLst>
                                  <p:childTnLst>
                                    <p:animScale>
                                      <p:cBhvr>
                                        <p:cTn id="47" dur="2000" fill="hold"/>
                                        <p:tgtEl>
                                          <p:spTgt spid="40"/>
                                        </p:tgtEl>
                                      </p:cBhvr>
                                      <p:by x="150000" y="150000"/>
                                    </p:animScale>
                                  </p:childTnLst>
                                </p:cTn>
                              </p:par>
                              <p:par>
                                <p:cTn id="48" presetID="6" presetClass="emph" presetSubtype="0" repeatCount="indefinite" fill="hold" grpId="0" nodeType="withEffect">
                                  <p:stCondLst>
                                    <p:cond delay="0"/>
                                  </p:stCondLst>
                                  <p:childTnLst>
                                    <p:animScale>
                                      <p:cBhvr>
                                        <p:cTn id="49" dur="2000" fill="hold"/>
                                        <p:tgtEl>
                                          <p:spTgt spid="41"/>
                                        </p:tgtEl>
                                      </p:cBhvr>
                                      <p:by x="150000" y="150000"/>
                                    </p:animScale>
                                  </p:childTnLst>
                                </p:cTn>
                              </p:par>
                              <p:par>
                                <p:cTn id="50" presetID="6" presetClass="emph" presetSubtype="0" repeatCount="indefinite" fill="hold" grpId="0" nodeType="withEffect">
                                  <p:stCondLst>
                                    <p:cond delay="0"/>
                                  </p:stCondLst>
                                  <p:childTnLst>
                                    <p:animScale>
                                      <p:cBhvr>
                                        <p:cTn id="51" dur="2000" fill="hold"/>
                                        <p:tgtEl>
                                          <p:spTgt spid="42"/>
                                        </p:tgtEl>
                                      </p:cBhvr>
                                      <p:by x="150000" y="150000"/>
                                    </p:animScale>
                                  </p:childTnLst>
                                </p:cTn>
                              </p:par>
                              <p:par>
                                <p:cTn id="52" presetID="6" presetClass="emph" presetSubtype="0" repeatCount="indefinite" fill="hold" grpId="0" nodeType="withEffect">
                                  <p:stCondLst>
                                    <p:cond delay="0"/>
                                  </p:stCondLst>
                                  <p:childTnLst>
                                    <p:animScale>
                                      <p:cBhvr>
                                        <p:cTn id="53" dur="2000" fill="hold"/>
                                        <p:tgtEl>
                                          <p:spTgt spid="43"/>
                                        </p:tgtEl>
                                      </p:cBhvr>
                                      <p:by x="150000" y="150000"/>
                                    </p:animScale>
                                  </p:childTnLst>
                                </p:cTn>
                              </p:par>
                              <p:par>
                                <p:cTn id="54" presetID="10" presetClass="entr" presetSubtype="0" fill="hold"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par>
                                <p:cTn id="57" presetID="10" presetClass="entr" presetSubtype="0" fill="hold" nodeType="with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fade">
                                      <p:cBhvr>
                                        <p:cTn id="59" dur="500"/>
                                        <p:tgtEl>
                                          <p:spTgt spid="51"/>
                                        </p:tgtEl>
                                      </p:cBhvr>
                                    </p:animEffect>
                                  </p:childTnLst>
                                </p:cTn>
                              </p:par>
                              <p:par>
                                <p:cTn id="60" presetID="10" presetClass="entr" presetSubtype="0" fill="hold" nodeType="with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fade">
                                      <p:cBhvr>
                                        <p:cTn id="62" dur="500"/>
                                        <p:tgtEl>
                                          <p:spTgt spid="50"/>
                                        </p:tgtEl>
                                      </p:cBhvr>
                                    </p:animEffect>
                                  </p:childTnLst>
                                </p:cTn>
                              </p:par>
                              <p:par>
                                <p:cTn id="63" presetID="10" presetClass="entr" presetSubtype="0" fill="hold" nodeType="with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6" grpId="0" animBg="1"/>
      <p:bldP spid="36" grpId="1" animBg="1"/>
      <p:bldP spid="37" grpId="0" animBg="1"/>
      <p:bldP spid="37" grpId="1" animBg="1"/>
      <p:bldP spid="38" grpId="0" animBg="1"/>
      <p:bldP spid="38"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5D28AB3-82C8-44AE-97FD-965D656A3F52}"/>
              </a:ext>
            </a:extLst>
          </p:cNvPr>
          <p:cNvSpPr txBox="1"/>
          <p:nvPr/>
        </p:nvSpPr>
        <p:spPr>
          <a:xfrm>
            <a:off x="858130" y="2520985"/>
            <a:ext cx="5655212" cy="2123658"/>
          </a:xfrm>
          <a:prstGeom prst="rect">
            <a:avLst/>
          </a:prstGeom>
          <a:noFill/>
        </p:spPr>
        <p:txBody>
          <a:bodyPr wrap="square" rtlCol="0">
            <a:spAutoFit/>
          </a:bodyPr>
          <a:lstStyle/>
          <a:p>
            <a:pPr algn="l"/>
            <a:r>
              <a:rPr lang="bn-IN" sz="4400" dirty="0">
                <a:latin typeface="NikoshBAN" panose="02000000000000000000" pitchFamily="2" charset="0"/>
                <a:cs typeface="NikoshBAN" panose="02000000000000000000" pitchFamily="2" charset="0"/>
              </a:rPr>
              <a:t>আজ শুক্রবার। স্কুল ছুটির দিন। ঐশী ও ওমর বাগানে কাজ করছে।</a:t>
            </a:r>
            <a:endParaRPr lang="en-US" sz="4400" dirty="0">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7ECCE44B-4299-4161-89E1-93D50086A32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97966"/>
                    </a14:imgEffect>
                  </a14:imgLayer>
                </a14:imgProps>
              </a:ext>
              <a:ext uri="{28A0092B-C50C-407E-A947-70E740481C1C}">
                <a14:useLocalDpi xmlns:a14="http://schemas.microsoft.com/office/drawing/2010/main" val="0"/>
              </a:ext>
            </a:extLst>
          </a:blip>
          <a:stretch>
            <a:fillRect/>
          </a:stretch>
        </p:blipFill>
        <p:spPr>
          <a:xfrm>
            <a:off x="7076050" y="1674055"/>
            <a:ext cx="4257820" cy="3319975"/>
          </a:xfrm>
          <a:prstGeom prst="rect">
            <a:avLst/>
          </a:prstGeom>
        </p:spPr>
      </p:pic>
      <p:sp>
        <p:nvSpPr>
          <p:cNvPr id="4" name="TextBox 3">
            <a:extLst>
              <a:ext uri="{FF2B5EF4-FFF2-40B4-BE49-F238E27FC236}">
                <a16:creationId xmlns:a16="http://schemas.microsoft.com/office/drawing/2014/main" id="{5555EC0F-06A0-45DD-9C3E-7B944594939E}"/>
              </a:ext>
            </a:extLst>
          </p:cNvPr>
          <p:cNvSpPr txBox="1"/>
          <p:nvPr/>
        </p:nvSpPr>
        <p:spPr>
          <a:xfrm>
            <a:off x="2895600" y="717976"/>
            <a:ext cx="5655212" cy="769441"/>
          </a:xfrm>
          <a:prstGeom prst="rect">
            <a:avLst/>
          </a:prstGeom>
          <a:noFill/>
        </p:spPr>
        <p:txBody>
          <a:bodyPr wrap="square" rtlCol="0">
            <a:spAutoFit/>
          </a:bodyPr>
          <a:lstStyle/>
          <a:p>
            <a:pPr algn="l"/>
            <a:r>
              <a:rPr lang="bn-IN" sz="4400" b="1" dirty="0">
                <a:solidFill>
                  <a:srgbClr val="00B050"/>
                </a:solidFill>
                <a:latin typeface="NikoshBAN" panose="02000000000000000000" pitchFamily="2" charset="0"/>
                <a:cs typeface="NikoshBAN" panose="02000000000000000000" pitchFamily="2" charset="0"/>
              </a:rPr>
              <a:t>ছবির মাধ্যমে পাঠ আলোচনা</a:t>
            </a:r>
            <a:endParaRPr lang="en-US" sz="4400" b="1" dirty="0">
              <a:solidFill>
                <a:srgbClr val="00B050"/>
              </a:solidFill>
              <a:latin typeface="NikoshBAN" panose="02000000000000000000" pitchFamily="2" charset="0"/>
              <a:cs typeface="NikoshBAN" panose="02000000000000000000" pitchFamily="2" charset="0"/>
            </a:endParaRPr>
          </a:p>
        </p:txBody>
      </p:sp>
      <p:sp>
        <p:nvSpPr>
          <p:cNvPr id="7" name="Frame 6">
            <a:extLst>
              <a:ext uri="{FF2B5EF4-FFF2-40B4-BE49-F238E27FC236}">
                <a16:creationId xmlns:a16="http://schemas.microsoft.com/office/drawing/2014/main" id="{DEB44068-872A-4772-BAAF-10FFFBA35237}"/>
              </a:ext>
            </a:extLst>
          </p:cNvPr>
          <p:cNvSpPr/>
          <p:nvPr/>
        </p:nvSpPr>
        <p:spPr>
          <a:xfrm>
            <a:off x="-42206" y="-31479"/>
            <a:ext cx="12192000" cy="6858000"/>
          </a:xfrm>
          <a:prstGeom prst="frame">
            <a:avLst>
              <a:gd name="adj1" fmla="val 2449"/>
            </a:avLst>
          </a:prstGeom>
          <a:ln w="200025" cmpd="tri">
            <a:gradFill>
              <a:gsLst>
                <a:gs pos="0">
                  <a:schemeClr val="accent6">
                    <a:lumMod val="60000"/>
                    <a:lumOff val="40000"/>
                  </a:schemeClr>
                </a:gs>
                <a:gs pos="19000">
                  <a:srgbClr val="00B0F0"/>
                </a:gs>
                <a:gs pos="38000">
                  <a:schemeClr val="accent4">
                    <a:lumMod val="60000"/>
                    <a:lumOff val="40000"/>
                  </a:schemeClr>
                </a:gs>
                <a:gs pos="64000">
                  <a:srgbClr val="FF0000"/>
                </a:gs>
                <a:gs pos="93000">
                  <a:srgbClr val="7030A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2715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 presetClass="entr" presetSubtype="2"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1+#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B9469F-0804-4300-8C7E-E8CA7182B126}"/>
              </a:ext>
            </a:extLst>
          </p:cNvPr>
          <p:cNvPicPr>
            <a:picLocks noChangeAspect="1"/>
          </p:cNvPicPr>
          <p:nvPr/>
        </p:nvPicPr>
        <p:blipFill rotWithShape="1">
          <a:blip r:embed="rId2">
            <a:extLst>
              <a:ext uri="{28A0092B-C50C-407E-A947-70E740481C1C}">
                <a14:useLocalDpi xmlns:a14="http://schemas.microsoft.com/office/drawing/2010/main" val="0"/>
              </a:ext>
            </a:extLst>
          </a:blip>
          <a:srcRect t="3480"/>
          <a:stretch/>
        </p:blipFill>
        <p:spPr>
          <a:xfrm>
            <a:off x="1772934" y="653185"/>
            <a:ext cx="8457389" cy="5022758"/>
          </a:xfrm>
          <a:prstGeom prst="rect">
            <a:avLst/>
          </a:prstGeom>
        </p:spPr>
      </p:pic>
      <p:pic>
        <p:nvPicPr>
          <p:cNvPr id="6" name="Picture 5">
            <a:extLst>
              <a:ext uri="{FF2B5EF4-FFF2-40B4-BE49-F238E27FC236}">
                <a16:creationId xmlns:a16="http://schemas.microsoft.com/office/drawing/2014/main" id="{20FDCD1C-FC9C-42A4-8638-5A62C1DD555C}"/>
              </a:ext>
            </a:extLst>
          </p:cNvPr>
          <p:cNvPicPr>
            <a:picLocks noChangeAspect="1"/>
          </p:cNvPicPr>
          <p:nvPr/>
        </p:nvPicPr>
        <p:blipFill rotWithShape="1">
          <a:blip r:embed="rId2">
            <a:extLst>
              <a:ext uri="{28A0092B-C50C-407E-A947-70E740481C1C}">
                <a14:useLocalDpi xmlns:a14="http://schemas.microsoft.com/office/drawing/2010/main" val="0"/>
              </a:ext>
            </a:extLst>
          </a:blip>
          <a:srcRect l="-1193" t="36909" r="77337" b="45750"/>
          <a:stretch/>
        </p:blipFill>
        <p:spPr>
          <a:xfrm>
            <a:off x="1688360" y="2385962"/>
            <a:ext cx="2278966" cy="902367"/>
          </a:xfrm>
          <a:prstGeom prst="ellipse">
            <a:avLst/>
          </a:prstGeom>
        </p:spPr>
      </p:pic>
      <p:sp>
        <p:nvSpPr>
          <p:cNvPr id="8" name="Oval 7">
            <a:extLst>
              <a:ext uri="{FF2B5EF4-FFF2-40B4-BE49-F238E27FC236}">
                <a16:creationId xmlns:a16="http://schemas.microsoft.com/office/drawing/2014/main" id="{486518A8-B835-4AB2-9398-F83FA8A4612C}"/>
              </a:ext>
            </a:extLst>
          </p:cNvPr>
          <p:cNvSpPr/>
          <p:nvPr/>
        </p:nvSpPr>
        <p:spPr>
          <a:xfrm>
            <a:off x="1816126" y="2385962"/>
            <a:ext cx="2023434" cy="90236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4A69325-0664-49C0-A6E7-DBF5348578AA}"/>
              </a:ext>
            </a:extLst>
          </p:cNvPr>
          <p:cNvPicPr>
            <a:picLocks noChangeAspect="1"/>
          </p:cNvPicPr>
          <p:nvPr/>
        </p:nvPicPr>
        <p:blipFill rotWithShape="1">
          <a:blip r:embed="rId2">
            <a:extLst>
              <a:ext uri="{28A0092B-C50C-407E-A947-70E740481C1C}">
                <a14:useLocalDpi xmlns:a14="http://schemas.microsoft.com/office/drawing/2010/main" val="0"/>
              </a:ext>
            </a:extLst>
          </a:blip>
          <a:srcRect l="510" t="67433" r="-512" b="-1"/>
          <a:stretch/>
        </p:blipFill>
        <p:spPr>
          <a:xfrm>
            <a:off x="1816126" y="3981155"/>
            <a:ext cx="8457389" cy="1694787"/>
          </a:xfrm>
          <a:prstGeom prst="rect">
            <a:avLst/>
          </a:prstGeom>
        </p:spPr>
      </p:pic>
      <p:sp>
        <p:nvSpPr>
          <p:cNvPr id="15" name="TextBox 14">
            <a:extLst>
              <a:ext uri="{FF2B5EF4-FFF2-40B4-BE49-F238E27FC236}">
                <a16:creationId xmlns:a16="http://schemas.microsoft.com/office/drawing/2014/main" id="{6E066F37-13FD-48F6-953A-0C3DBBE14521}"/>
              </a:ext>
            </a:extLst>
          </p:cNvPr>
          <p:cNvSpPr txBox="1"/>
          <p:nvPr/>
        </p:nvSpPr>
        <p:spPr>
          <a:xfrm>
            <a:off x="263769" y="5729099"/>
            <a:ext cx="6530926" cy="646331"/>
          </a:xfrm>
          <a:prstGeom prst="rect">
            <a:avLst/>
          </a:prstGeom>
          <a:noFill/>
        </p:spPr>
        <p:txBody>
          <a:bodyPr wrap="square">
            <a:spAutoFit/>
          </a:bodyPr>
          <a:lstStyle/>
          <a:p>
            <a:r>
              <a:rPr lang="bn-IN" sz="3600" dirty="0">
                <a:latin typeface="NikoshBAN" panose="02000000000000000000" pitchFamily="2" charset="0"/>
                <a:cs typeface="NikoshBAN" panose="02000000000000000000" pitchFamily="2" charset="0"/>
              </a:rPr>
              <a:t>বাগানের এক পাশে লাগানো হয়েছে ফুল গাছ।</a:t>
            </a:r>
            <a:endParaRPr lang="en-US" sz="3600" dirty="0"/>
          </a:p>
        </p:txBody>
      </p:sp>
      <p:sp>
        <p:nvSpPr>
          <p:cNvPr id="16" name="TextBox 15">
            <a:extLst>
              <a:ext uri="{FF2B5EF4-FFF2-40B4-BE49-F238E27FC236}">
                <a16:creationId xmlns:a16="http://schemas.microsoft.com/office/drawing/2014/main" id="{2641E1B7-C387-4611-B47C-942DD3B9F546}"/>
              </a:ext>
            </a:extLst>
          </p:cNvPr>
          <p:cNvSpPr txBox="1"/>
          <p:nvPr/>
        </p:nvSpPr>
        <p:spPr>
          <a:xfrm>
            <a:off x="6733733" y="5729099"/>
            <a:ext cx="5416061" cy="646331"/>
          </a:xfrm>
          <a:prstGeom prst="rect">
            <a:avLst/>
          </a:prstGeom>
          <a:noFill/>
        </p:spPr>
        <p:txBody>
          <a:bodyPr wrap="square">
            <a:spAutoFit/>
          </a:bodyPr>
          <a:lstStyle/>
          <a:p>
            <a:r>
              <a:rPr lang="bn-IN" sz="3600" dirty="0">
                <a:latin typeface="NikoshBAN" panose="02000000000000000000" pitchFamily="2" charset="0"/>
                <a:cs typeface="NikoshBAN" panose="02000000000000000000" pitchFamily="2" charset="0"/>
              </a:rPr>
              <a:t>আরেক পাশে আছে নানা রকম সবজি।</a:t>
            </a:r>
            <a:endParaRPr lang="en-US" sz="3600" dirty="0"/>
          </a:p>
        </p:txBody>
      </p:sp>
      <p:sp>
        <p:nvSpPr>
          <p:cNvPr id="10" name="Frame 9">
            <a:extLst>
              <a:ext uri="{FF2B5EF4-FFF2-40B4-BE49-F238E27FC236}">
                <a16:creationId xmlns:a16="http://schemas.microsoft.com/office/drawing/2014/main" id="{CBACC15F-3E9B-4BEE-A85D-0B9BA4676B3C}"/>
              </a:ext>
            </a:extLst>
          </p:cNvPr>
          <p:cNvSpPr/>
          <p:nvPr/>
        </p:nvSpPr>
        <p:spPr>
          <a:xfrm>
            <a:off x="-42206" y="-31479"/>
            <a:ext cx="12192000" cy="6858000"/>
          </a:xfrm>
          <a:prstGeom prst="frame">
            <a:avLst>
              <a:gd name="adj1" fmla="val 2449"/>
            </a:avLst>
          </a:prstGeom>
          <a:ln w="200025" cmpd="tri">
            <a:gradFill>
              <a:gsLst>
                <a:gs pos="0">
                  <a:schemeClr val="accent6">
                    <a:lumMod val="60000"/>
                    <a:lumOff val="40000"/>
                  </a:schemeClr>
                </a:gs>
                <a:gs pos="19000">
                  <a:srgbClr val="00B0F0"/>
                </a:gs>
                <a:gs pos="38000">
                  <a:schemeClr val="accent4">
                    <a:lumMod val="60000"/>
                    <a:lumOff val="40000"/>
                  </a:schemeClr>
                </a:gs>
                <a:gs pos="64000">
                  <a:srgbClr val="FF0000"/>
                </a:gs>
                <a:gs pos="93000">
                  <a:srgbClr val="7030A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6463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par>
                          <p:cTn id="8" fill="hold">
                            <p:stCondLst>
                              <p:cond delay="2000"/>
                            </p:stCondLst>
                            <p:childTnLst>
                              <p:par>
                                <p:cTn id="9" presetID="53" presetClass="entr" presetSubtype="16" fill="hold" grpId="1"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1500"/>
                                        <p:tgtEl>
                                          <p:spTgt spid="15"/>
                                        </p:tgtEl>
                                      </p:cBhvr>
                                    </p:animEffect>
                                  </p:childTnLst>
                                </p:cTn>
                              </p:par>
                            </p:childTnLst>
                          </p:cTn>
                        </p:par>
                        <p:par>
                          <p:cTn id="23" fill="hold">
                            <p:stCondLst>
                              <p:cond delay="4000"/>
                            </p:stCondLst>
                            <p:childTnLst>
                              <p:par>
                                <p:cTn id="24" presetID="53" presetClass="exit" presetSubtype="32" fill="hold" grpId="2" nodeType="afterEffect">
                                  <p:stCondLst>
                                    <p:cond delay="0"/>
                                  </p:stCondLst>
                                  <p:childTnLst>
                                    <p:anim calcmode="lin" valueType="num">
                                      <p:cBhvr>
                                        <p:cTn id="25" dur="500"/>
                                        <p:tgtEl>
                                          <p:spTgt spid="8"/>
                                        </p:tgtEl>
                                        <p:attrNameLst>
                                          <p:attrName>ppt_w</p:attrName>
                                        </p:attrNameLst>
                                      </p:cBhvr>
                                      <p:tavLst>
                                        <p:tav tm="0">
                                          <p:val>
                                            <p:strVal val="ppt_w"/>
                                          </p:val>
                                        </p:tav>
                                        <p:tav tm="100000">
                                          <p:val>
                                            <p:fltVal val="0"/>
                                          </p:val>
                                        </p:tav>
                                      </p:tavLst>
                                    </p:anim>
                                    <p:anim calcmode="lin" valueType="num">
                                      <p:cBhvr>
                                        <p:cTn id="26" dur="500"/>
                                        <p:tgtEl>
                                          <p:spTgt spid="8"/>
                                        </p:tgtEl>
                                        <p:attrNameLst>
                                          <p:attrName>ppt_h</p:attrName>
                                        </p:attrNameLst>
                                      </p:cBhvr>
                                      <p:tavLst>
                                        <p:tav tm="0">
                                          <p:val>
                                            <p:strVal val="ppt_h"/>
                                          </p:val>
                                        </p:tav>
                                        <p:tav tm="100000">
                                          <p:val>
                                            <p:fltVal val="0"/>
                                          </p:val>
                                        </p:tav>
                                      </p:tavLst>
                                    </p:anim>
                                    <p:animEffect transition="out" filter="fad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par>
                                <p:cTn id="29" presetID="53" presetClass="exit" presetSubtype="32" fill="hold" nodeType="withEffect">
                                  <p:stCondLst>
                                    <p:cond delay="0"/>
                                  </p:stCondLst>
                                  <p:childTnLst>
                                    <p:anim calcmode="lin" valueType="num">
                                      <p:cBhvr>
                                        <p:cTn id="30" dur="500"/>
                                        <p:tgtEl>
                                          <p:spTgt spid="6"/>
                                        </p:tgtEl>
                                        <p:attrNameLst>
                                          <p:attrName>ppt_w</p:attrName>
                                        </p:attrNameLst>
                                      </p:cBhvr>
                                      <p:tavLst>
                                        <p:tav tm="0">
                                          <p:val>
                                            <p:strVal val="ppt_w"/>
                                          </p:val>
                                        </p:tav>
                                        <p:tav tm="100000">
                                          <p:val>
                                            <p:fltVal val="0"/>
                                          </p:val>
                                        </p:tav>
                                      </p:tavLst>
                                    </p:anim>
                                    <p:anim calcmode="lin" valueType="num">
                                      <p:cBhvr>
                                        <p:cTn id="31" dur="500"/>
                                        <p:tgtEl>
                                          <p:spTgt spid="6"/>
                                        </p:tgtEl>
                                        <p:attrNameLst>
                                          <p:attrName>ppt_h</p:attrName>
                                        </p:attrNameLst>
                                      </p:cBhvr>
                                      <p:tavLst>
                                        <p:tav tm="0">
                                          <p:val>
                                            <p:strVal val="ppt_h"/>
                                          </p:val>
                                        </p:tav>
                                        <p:tav tm="100000">
                                          <p:val>
                                            <p:fltVal val="0"/>
                                          </p:val>
                                        </p:tav>
                                      </p:tavLst>
                                    </p:anim>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childTnLst>
                          </p:cTn>
                        </p:par>
                        <p:par>
                          <p:cTn id="34" fill="hold">
                            <p:stCondLst>
                              <p:cond delay="4500"/>
                            </p:stCondLst>
                            <p:childTnLst>
                              <p:par>
                                <p:cTn id="35" presetID="6" presetClass="emph" presetSubtype="0" fill="hold" nodeType="afterEffect">
                                  <p:stCondLst>
                                    <p:cond delay="300"/>
                                  </p:stCondLst>
                                  <p:childTnLst>
                                    <p:animScale>
                                      <p:cBhvr>
                                        <p:cTn id="36" dur="2000" fill="hold"/>
                                        <p:tgtEl>
                                          <p:spTgt spid="9"/>
                                        </p:tgtEl>
                                      </p:cBhvr>
                                      <p:by x="150000" y="150000"/>
                                    </p:animScale>
                                  </p:childTnLst>
                                </p:cTn>
                              </p:par>
                              <p:par>
                                <p:cTn id="37" presetID="22" presetClass="entr" presetSubtype="2" fill="hold" grpId="0" nodeType="withEffect">
                                  <p:stCondLst>
                                    <p:cond delay="300"/>
                                  </p:stCondLst>
                                  <p:childTnLst>
                                    <p:set>
                                      <p:cBhvr>
                                        <p:cTn id="38" dur="1" fill="hold">
                                          <p:stCondLst>
                                            <p:cond delay="0"/>
                                          </p:stCondLst>
                                        </p:cTn>
                                        <p:tgtEl>
                                          <p:spTgt spid="16"/>
                                        </p:tgtEl>
                                        <p:attrNameLst>
                                          <p:attrName>style.visibility</p:attrName>
                                        </p:attrNameLst>
                                      </p:cBhvr>
                                      <p:to>
                                        <p:strVal val="visible"/>
                                      </p:to>
                                    </p:set>
                                    <p:animEffect transition="in" filter="wipe(right)">
                                      <p:cBhvr>
                                        <p:cTn id="39" dur="2750"/>
                                        <p:tgtEl>
                                          <p:spTgt spid="16"/>
                                        </p:tgtEl>
                                      </p:cBhvr>
                                    </p:animEffect>
                                  </p:childTnLst>
                                </p:cTn>
                              </p:par>
                            </p:childTnLst>
                          </p:cTn>
                        </p:par>
                        <p:par>
                          <p:cTn id="40" fill="hold">
                            <p:stCondLst>
                              <p:cond delay="7550"/>
                            </p:stCondLst>
                            <p:childTnLst>
                              <p:par>
                                <p:cTn id="41" presetID="53" presetClass="exit" presetSubtype="32" fill="hold" nodeType="afterEffect">
                                  <p:stCondLst>
                                    <p:cond delay="0"/>
                                  </p:stCondLst>
                                  <p:childTnLst>
                                    <p:anim calcmode="lin" valueType="num">
                                      <p:cBhvr>
                                        <p:cTn id="42" dur="500"/>
                                        <p:tgtEl>
                                          <p:spTgt spid="9"/>
                                        </p:tgtEl>
                                        <p:attrNameLst>
                                          <p:attrName>ppt_w</p:attrName>
                                        </p:attrNameLst>
                                      </p:cBhvr>
                                      <p:tavLst>
                                        <p:tav tm="0">
                                          <p:val>
                                            <p:strVal val="ppt_w"/>
                                          </p:val>
                                        </p:tav>
                                        <p:tav tm="100000">
                                          <p:val>
                                            <p:fltVal val="0"/>
                                          </p:val>
                                        </p:tav>
                                      </p:tavLst>
                                    </p:anim>
                                    <p:anim calcmode="lin" valueType="num">
                                      <p:cBhvr>
                                        <p:cTn id="43" dur="500"/>
                                        <p:tgtEl>
                                          <p:spTgt spid="9"/>
                                        </p:tgtEl>
                                        <p:attrNameLst>
                                          <p:attrName>ppt_h</p:attrName>
                                        </p:attrNameLst>
                                      </p:cBhvr>
                                      <p:tavLst>
                                        <p:tav tm="0">
                                          <p:val>
                                            <p:strVal val="ppt_h"/>
                                          </p:val>
                                        </p:tav>
                                        <p:tav tm="100000">
                                          <p:val>
                                            <p:fltVal val="0"/>
                                          </p:val>
                                        </p:tav>
                                      </p:tavLst>
                                    </p:anim>
                                    <p:animEffect transition="out" filter="fade">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C3649D5-BF34-4659-B389-96FA5C3C7C0F}"/>
              </a:ext>
            </a:extLst>
          </p:cNvPr>
          <p:cNvSpPr txBox="1"/>
          <p:nvPr/>
        </p:nvSpPr>
        <p:spPr>
          <a:xfrm>
            <a:off x="2555519" y="5364237"/>
            <a:ext cx="7543800" cy="769441"/>
          </a:xfrm>
          <a:prstGeom prst="rect">
            <a:avLst/>
          </a:prstGeom>
          <a:noFill/>
        </p:spPr>
        <p:txBody>
          <a:bodyPr wrap="square">
            <a:spAutoFit/>
          </a:bodyPr>
          <a:lstStyle/>
          <a:p>
            <a:r>
              <a:rPr lang="bn-IN" sz="4400" dirty="0">
                <a:latin typeface="NikoshBAN" panose="02000000000000000000" pitchFamily="2" charset="0"/>
                <a:cs typeface="NikoshBAN" panose="02000000000000000000" pitchFamily="2" charset="0"/>
              </a:rPr>
              <a:t>ওরা প্রতিদিন বাগানের গাছে পানি দেয়।</a:t>
            </a:r>
            <a:endParaRPr lang="en-US" sz="4400" dirty="0"/>
          </a:p>
        </p:txBody>
      </p:sp>
      <p:pic>
        <p:nvPicPr>
          <p:cNvPr id="6" name="Picture 5">
            <a:extLst>
              <a:ext uri="{FF2B5EF4-FFF2-40B4-BE49-F238E27FC236}">
                <a16:creationId xmlns:a16="http://schemas.microsoft.com/office/drawing/2014/main" id="{3B58B198-0D60-43B5-A392-009A94AE2014}"/>
              </a:ext>
            </a:extLst>
          </p:cNvPr>
          <p:cNvPicPr>
            <a:picLocks noChangeAspect="1"/>
          </p:cNvPicPr>
          <p:nvPr/>
        </p:nvPicPr>
        <p:blipFill rotWithShape="1">
          <a:blip r:embed="rId2">
            <a:extLst>
              <a:ext uri="{28A0092B-C50C-407E-A947-70E740481C1C}">
                <a14:useLocalDpi xmlns:a14="http://schemas.microsoft.com/office/drawing/2010/main" val="0"/>
              </a:ext>
            </a:extLst>
          </a:blip>
          <a:srcRect l="14466" t="40129" r="69565" b="33646"/>
          <a:stretch/>
        </p:blipFill>
        <p:spPr>
          <a:xfrm>
            <a:off x="6286974" y="1530346"/>
            <a:ext cx="3812345" cy="3581194"/>
          </a:xfrm>
          <a:prstGeom prst="ellipse">
            <a:avLst/>
          </a:prstGeom>
        </p:spPr>
      </p:pic>
      <p:pic>
        <p:nvPicPr>
          <p:cNvPr id="7" name="Picture 6">
            <a:extLst>
              <a:ext uri="{FF2B5EF4-FFF2-40B4-BE49-F238E27FC236}">
                <a16:creationId xmlns:a16="http://schemas.microsoft.com/office/drawing/2014/main" id="{E622A76A-4276-4CAA-A028-9DC2B61F5E9E}"/>
              </a:ext>
            </a:extLst>
          </p:cNvPr>
          <p:cNvPicPr>
            <a:picLocks noChangeAspect="1"/>
          </p:cNvPicPr>
          <p:nvPr/>
        </p:nvPicPr>
        <p:blipFill rotWithShape="1">
          <a:blip r:embed="rId2">
            <a:extLst>
              <a:ext uri="{28A0092B-C50C-407E-A947-70E740481C1C}">
                <a14:useLocalDpi xmlns:a14="http://schemas.microsoft.com/office/drawing/2010/main" val="0"/>
              </a:ext>
            </a:extLst>
          </a:blip>
          <a:srcRect l="511" t="48441" r="83371" b="28242"/>
          <a:stretch/>
        </p:blipFill>
        <p:spPr>
          <a:xfrm>
            <a:off x="1794329" y="1533863"/>
            <a:ext cx="4301671" cy="3685734"/>
          </a:xfrm>
          <a:prstGeom prst="ellipse">
            <a:avLst/>
          </a:prstGeom>
        </p:spPr>
      </p:pic>
      <p:sp>
        <p:nvSpPr>
          <p:cNvPr id="8" name="Frame 7">
            <a:extLst>
              <a:ext uri="{FF2B5EF4-FFF2-40B4-BE49-F238E27FC236}">
                <a16:creationId xmlns:a16="http://schemas.microsoft.com/office/drawing/2014/main" id="{F40BFF75-5E5D-4735-BD15-27D754441C03}"/>
              </a:ext>
            </a:extLst>
          </p:cNvPr>
          <p:cNvSpPr/>
          <p:nvPr/>
        </p:nvSpPr>
        <p:spPr>
          <a:xfrm>
            <a:off x="-42206" y="-31479"/>
            <a:ext cx="12192000" cy="6858000"/>
          </a:xfrm>
          <a:prstGeom prst="frame">
            <a:avLst>
              <a:gd name="adj1" fmla="val 2449"/>
            </a:avLst>
          </a:prstGeom>
          <a:ln w="200025" cmpd="tri">
            <a:gradFill>
              <a:gsLst>
                <a:gs pos="0">
                  <a:schemeClr val="accent6">
                    <a:lumMod val="60000"/>
                    <a:lumOff val="40000"/>
                  </a:schemeClr>
                </a:gs>
                <a:gs pos="19000">
                  <a:srgbClr val="00B0F0"/>
                </a:gs>
                <a:gs pos="38000">
                  <a:schemeClr val="accent4">
                    <a:lumMod val="60000"/>
                    <a:lumOff val="40000"/>
                  </a:schemeClr>
                </a:gs>
                <a:gs pos="64000">
                  <a:srgbClr val="FF0000"/>
                </a:gs>
                <a:gs pos="93000">
                  <a:srgbClr val="7030A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994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0-#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6F01F3-3CD2-43F7-8EB2-011C37B1134C}"/>
              </a:ext>
            </a:extLst>
          </p:cNvPr>
          <p:cNvSpPr txBox="1"/>
          <p:nvPr/>
        </p:nvSpPr>
        <p:spPr>
          <a:xfrm>
            <a:off x="750277" y="1284735"/>
            <a:ext cx="5345723" cy="3970318"/>
          </a:xfrm>
          <a:prstGeom prst="rect">
            <a:avLst/>
          </a:prstGeom>
          <a:noFill/>
        </p:spPr>
        <p:txBody>
          <a:bodyPr wrap="square" rtlCol="0">
            <a:spAutoFit/>
          </a:bodyPr>
          <a:lstStyle/>
          <a:p>
            <a:pPr algn="just"/>
            <a:r>
              <a:rPr lang="bn-IN" sz="3600" dirty="0">
                <a:latin typeface="NikoshBAN" panose="02000000000000000000" pitchFamily="2" charset="0"/>
                <a:cs typeface="NikoshBAN" panose="02000000000000000000" pitchFamily="2" charset="0"/>
              </a:rPr>
              <a:t>দাদিমা এসেছেন ওদের বাগান দেখতে। ওরা ঘুরে ঘুরে দাদিমাকে বাগান দেখায়। বাগান দেখে তিনি খুব খুশি। বললেন, তোমাদের বাগান অনেক সুন্দর। ওরা বলল, তুমিও খুব সুন্দর দাদিমা। আমরা তোমাকে অনেক ভালোবাসি।</a:t>
            </a:r>
            <a:endParaRPr lang="en-US" sz="3600" dirty="0">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CB2E5179-EFDB-4B1B-91BC-7BE9ED84B3AD}"/>
              </a:ext>
            </a:extLst>
          </p:cNvPr>
          <p:cNvPicPr>
            <a:picLocks noChangeAspect="1"/>
          </p:cNvPicPr>
          <p:nvPr/>
        </p:nvPicPr>
        <p:blipFill rotWithShape="1">
          <a:blip r:embed="rId2">
            <a:extLst>
              <a:ext uri="{28A0092B-C50C-407E-A947-70E740481C1C}">
                <a14:useLocalDpi xmlns:a14="http://schemas.microsoft.com/office/drawing/2010/main" val="0"/>
              </a:ext>
            </a:extLst>
          </a:blip>
          <a:srcRect t="3480"/>
          <a:stretch/>
        </p:blipFill>
        <p:spPr>
          <a:xfrm>
            <a:off x="6451739" y="970670"/>
            <a:ext cx="5078437" cy="5231800"/>
          </a:xfrm>
          <a:prstGeom prst="rect">
            <a:avLst/>
          </a:prstGeom>
        </p:spPr>
      </p:pic>
      <p:pic>
        <p:nvPicPr>
          <p:cNvPr id="9" name="Picture 8">
            <a:extLst>
              <a:ext uri="{FF2B5EF4-FFF2-40B4-BE49-F238E27FC236}">
                <a16:creationId xmlns:a16="http://schemas.microsoft.com/office/drawing/2014/main" id="{267C5AD4-5625-4AED-9FBA-2064B6587FF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9140" r="100000"/>
                    </a14:imgEffect>
                  </a14:imgLayer>
                </a14:imgProps>
              </a:ext>
              <a:ext uri="{28A0092B-C50C-407E-A947-70E740481C1C}">
                <a14:useLocalDpi xmlns:a14="http://schemas.microsoft.com/office/drawing/2010/main" val="0"/>
              </a:ext>
            </a:extLst>
          </a:blip>
          <a:stretch>
            <a:fillRect/>
          </a:stretch>
        </p:blipFill>
        <p:spPr>
          <a:xfrm flipH="1">
            <a:off x="7324311" y="2730424"/>
            <a:ext cx="2023434" cy="2251782"/>
          </a:xfrm>
          <a:prstGeom prst="rect">
            <a:avLst/>
          </a:prstGeom>
        </p:spPr>
      </p:pic>
      <p:sp>
        <p:nvSpPr>
          <p:cNvPr id="6" name="Frame 5">
            <a:extLst>
              <a:ext uri="{FF2B5EF4-FFF2-40B4-BE49-F238E27FC236}">
                <a16:creationId xmlns:a16="http://schemas.microsoft.com/office/drawing/2014/main" id="{689F6570-8EF7-4051-81B2-25C73D4F9835}"/>
              </a:ext>
            </a:extLst>
          </p:cNvPr>
          <p:cNvSpPr/>
          <p:nvPr/>
        </p:nvSpPr>
        <p:spPr>
          <a:xfrm>
            <a:off x="-42206" y="-31479"/>
            <a:ext cx="12192000" cy="6858000"/>
          </a:xfrm>
          <a:prstGeom prst="frame">
            <a:avLst>
              <a:gd name="adj1" fmla="val 2449"/>
            </a:avLst>
          </a:prstGeom>
          <a:ln w="200025" cmpd="tri">
            <a:gradFill>
              <a:gsLst>
                <a:gs pos="0">
                  <a:schemeClr val="accent6">
                    <a:lumMod val="60000"/>
                    <a:lumOff val="40000"/>
                  </a:schemeClr>
                </a:gs>
                <a:gs pos="19000">
                  <a:srgbClr val="00B0F0"/>
                </a:gs>
                <a:gs pos="38000">
                  <a:schemeClr val="accent4">
                    <a:lumMod val="60000"/>
                    <a:lumOff val="40000"/>
                  </a:schemeClr>
                </a:gs>
                <a:gs pos="64000">
                  <a:srgbClr val="FF0000"/>
                </a:gs>
                <a:gs pos="93000">
                  <a:srgbClr val="7030A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667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2" presetClass="entr" presetSubtype="8" fill="hold" grpId="1" nodeType="afterEffect">
                                  <p:stCondLst>
                                    <p:cond delay="0"/>
                                  </p:stCondLst>
                                  <p:iterate type="lt">
                                    <p:tmPct val="10000"/>
                                  </p:iterate>
                                  <p:childTnLst>
                                    <p:set>
                                      <p:cBhvr>
                                        <p:cTn id="21" dur="1" fill="hold">
                                          <p:stCondLst>
                                            <p:cond delay="0"/>
                                          </p:stCondLst>
                                        </p:cTn>
                                        <p:tgtEl>
                                          <p:spTgt spid="4"/>
                                        </p:tgtEl>
                                        <p:attrNameLst>
                                          <p:attrName>style.visibility</p:attrName>
                                        </p:attrNameLst>
                                      </p:cBhvr>
                                      <p:to>
                                        <p:strVal val="visible"/>
                                      </p:to>
                                    </p:set>
                                    <p:animEffect transition="in" filter="wipe(left)">
                                      <p:cBhvr>
                                        <p:cTn id="22" dur="2000"/>
                                        <p:tgtEl>
                                          <p:spTgt spid="4"/>
                                        </p:tgtEl>
                                      </p:cBhvr>
                                    </p:animEffect>
                                  </p:childTnLst>
                                </p:cTn>
                              </p:par>
                              <p:par>
                                <p:cTn id="23" presetID="6" presetClass="emph" presetSubtype="0" fill="hold" nodeType="withEffect">
                                  <p:stCondLst>
                                    <p:cond delay="0"/>
                                  </p:stCondLst>
                                  <p:childTnLst>
                                    <p:animScale>
                                      <p:cBhvr>
                                        <p:cTn id="24" dur="2000" fill="hold"/>
                                        <p:tgtEl>
                                          <p:spTgt spid="9"/>
                                        </p:tgtEl>
                                      </p:cBhvr>
                                      <p:by x="150000" y="150000"/>
                                    </p:animScale>
                                  </p:childTnLst>
                                </p:cTn>
                              </p:par>
                            </p:childTnLst>
                          </p:cTn>
                        </p:par>
                        <p:par>
                          <p:cTn id="25" fill="hold">
                            <p:stCondLst>
                              <p:cond delay="33900"/>
                            </p:stCondLst>
                            <p:childTnLst>
                              <p:par>
                                <p:cTn id="26" presetID="53" presetClass="exit" presetSubtype="32" fill="hold" nodeType="afterEffect">
                                  <p:stCondLst>
                                    <p:cond delay="0"/>
                                  </p:stCondLst>
                                  <p:childTnLst>
                                    <p:anim calcmode="lin" valueType="num">
                                      <p:cBhvr>
                                        <p:cTn id="27" dur="500"/>
                                        <p:tgtEl>
                                          <p:spTgt spid="9"/>
                                        </p:tgtEl>
                                        <p:attrNameLst>
                                          <p:attrName>ppt_w</p:attrName>
                                        </p:attrNameLst>
                                      </p:cBhvr>
                                      <p:tavLst>
                                        <p:tav tm="0">
                                          <p:val>
                                            <p:strVal val="ppt_w"/>
                                          </p:val>
                                        </p:tav>
                                        <p:tav tm="100000">
                                          <p:val>
                                            <p:fltVal val="0"/>
                                          </p:val>
                                        </p:tav>
                                      </p:tavLst>
                                    </p:anim>
                                    <p:anim calcmode="lin" valueType="num">
                                      <p:cBhvr>
                                        <p:cTn id="28" dur="500"/>
                                        <p:tgtEl>
                                          <p:spTgt spid="9"/>
                                        </p:tgtEl>
                                        <p:attrNameLst>
                                          <p:attrName>ppt_h</p:attrName>
                                        </p:attrNameLst>
                                      </p:cBhvr>
                                      <p:tavLst>
                                        <p:tav tm="0">
                                          <p:val>
                                            <p:strVal val="ppt_h"/>
                                          </p:val>
                                        </p:tav>
                                        <p:tav tm="100000">
                                          <p:val>
                                            <p:fltVal val="0"/>
                                          </p:val>
                                        </p:tav>
                                      </p:tavLst>
                                    </p:anim>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E17499-AB02-42DD-8025-991F6866D9A9}"/>
              </a:ext>
            </a:extLst>
          </p:cNvPr>
          <p:cNvSpPr txBox="1"/>
          <p:nvPr/>
        </p:nvSpPr>
        <p:spPr>
          <a:xfrm>
            <a:off x="6053793" y="1974369"/>
            <a:ext cx="5345723" cy="3970318"/>
          </a:xfrm>
          <a:prstGeom prst="rect">
            <a:avLst/>
          </a:prstGeom>
          <a:noFill/>
          <a:ln w="76200">
            <a:noFill/>
          </a:ln>
        </p:spPr>
        <p:txBody>
          <a:bodyPr wrap="square" rtlCol="0">
            <a:spAutoFit/>
          </a:bodyPr>
          <a:lstStyle/>
          <a:p>
            <a:pPr algn="just"/>
            <a:r>
              <a:rPr lang="bn-IN" sz="3600" dirty="0">
                <a:latin typeface="NikoshBAN" panose="02000000000000000000" pitchFamily="2" charset="0"/>
                <a:cs typeface="NikoshBAN" panose="02000000000000000000" pitchFamily="2" charset="0"/>
              </a:rPr>
              <a:t>দাদিমা এসেছেন ওদের বাগান দেখতে। ওরা ঘুরে ঘুরে দাদিমাকে বাগান দেখায়। বাগান দেখে তিনি খুব খুশি। বললেন, তোমাদের বাগান অনেক সুন্দর। ওরা বলল, তুমিও খুব সুন্দর দাদিমা। আমরা তোমাকে অনেক ভালোবাসি।</a:t>
            </a:r>
            <a:endParaRPr lang="en-US" sz="36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7C15DDAB-534D-4066-B52F-293966E0EAF6}"/>
              </a:ext>
            </a:extLst>
          </p:cNvPr>
          <p:cNvSpPr txBox="1"/>
          <p:nvPr/>
        </p:nvSpPr>
        <p:spPr>
          <a:xfrm>
            <a:off x="2909667" y="264336"/>
            <a:ext cx="5655212" cy="769441"/>
          </a:xfrm>
          <a:prstGeom prst="rect">
            <a:avLst/>
          </a:prstGeom>
          <a:noFill/>
        </p:spPr>
        <p:txBody>
          <a:bodyPr wrap="square" rtlCol="0">
            <a:spAutoFit/>
          </a:bodyPr>
          <a:lstStyle/>
          <a:p>
            <a:pPr algn="ctr"/>
            <a:r>
              <a:rPr lang="bn-IN" sz="4400" b="1" dirty="0">
                <a:solidFill>
                  <a:srgbClr val="00B050"/>
                </a:solidFill>
                <a:latin typeface="NikoshBAN" panose="02000000000000000000" pitchFamily="2" charset="0"/>
                <a:cs typeface="NikoshBAN" panose="02000000000000000000" pitchFamily="2" charset="0"/>
              </a:rPr>
              <a:t>এসো অনুচ্ছেদটি পড়ি (সরব)</a:t>
            </a:r>
            <a:endParaRPr lang="en-US" sz="4400" b="1" dirty="0">
              <a:solidFill>
                <a:srgbClr val="00B050"/>
              </a:solidFill>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1A9387BB-FA42-4847-89F3-969C2F41C1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148" y="1588322"/>
            <a:ext cx="4810125" cy="4800600"/>
          </a:xfrm>
          <a:prstGeom prst="rect">
            <a:avLst/>
          </a:prstGeom>
        </p:spPr>
      </p:pic>
      <p:sp>
        <p:nvSpPr>
          <p:cNvPr id="7" name="TextBox 6">
            <a:extLst>
              <a:ext uri="{FF2B5EF4-FFF2-40B4-BE49-F238E27FC236}">
                <a16:creationId xmlns:a16="http://schemas.microsoft.com/office/drawing/2014/main" id="{142CC1BC-6859-440F-AFFC-BC76BCB1FD96}"/>
              </a:ext>
            </a:extLst>
          </p:cNvPr>
          <p:cNvSpPr txBox="1"/>
          <p:nvPr/>
        </p:nvSpPr>
        <p:spPr>
          <a:xfrm>
            <a:off x="6053793" y="1944044"/>
            <a:ext cx="5655212" cy="3785652"/>
          </a:xfrm>
          <a:prstGeom prst="rect">
            <a:avLst/>
          </a:prstGeom>
          <a:noFill/>
          <a:ln w="76200">
            <a:noFill/>
          </a:ln>
        </p:spPr>
        <p:txBody>
          <a:bodyPr wrap="square">
            <a:spAutoFit/>
          </a:bodyPr>
          <a:lstStyle/>
          <a:p>
            <a:pPr algn="just"/>
            <a:r>
              <a:rPr lang="bn-IN" sz="4000" dirty="0">
                <a:latin typeface="NikoshBAN" panose="02000000000000000000" pitchFamily="2" charset="0"/>
                <a:cs typeface="NikoshBAN" panose="02000000000000000000" pitchFamily="2" charset="0"/>
              </a:rPr>
              <a:t>আজ শুক্রবার। স্কুল ছুটির দিন। ঐশী ও ওমর বাগানে কাজ করছে। বাগানের এক পাশে লাগানো হয়েছে ফুল গাছ।আরেক পাশে আছে নানা রকম সবজি।ওরা প্রতিদিন বাগানের গাছে পানি দেয়।</a:t>
            </a:r>
            <a:endParaRPr lang="en-US" sz="4000" dirty="0"/>
          </a:p>
        </p:txBody>
      </p:sp>
      <p:sp>
        <p:nvSpPr>
          <p:cNvPr id="8" name="Frame 7">
            <a:extLst>
              <a:ext uri="{FF2B5EF4-FFF2-40B4-BE49-F238E27FC236}">
                <a16:creationId xmlns:a16="http://schemas.microsoft.com/office/drawing/2014/main" id="{37C95A98-1398-4251-8984-1B403B8646C5}"/>
              </a:ext>
            </a:extLst>
          </p:cNvPr>
          <p:cNvSpPr/>
          <p:nvPr/>
        </p:nvSpPr>
        <p:spPr>
          <a:xfrm>
            <a:off x="-42206" y="-31479"/>
            <a:ext cx="12192000" cy="6858000"/>
          </a:xfrm>
          <a:prstGeom prst="frame">
            <a:avLst>
              <a:gd name="adj1" fmla="val 2449"/>
            </a:avLst>
          </a:prstGeom>
          <a:ln w="200025" cmpd="tri">
            <a:gradFill>
              <a:gsLst>
                <a:gs pos="0">
                  <a:schemeClr val="accent6">
                    <a:lumMod val="60000"/>
                    <a:lumOff val="40000"/>
                  </a:schemeClr>
                </a:gs>
                <a:gs pos="19000">
                  <a:srgbClr val="00B0F0"/>
                </a:gs>
                <a:gs pos="38000">
                  <a:schemeClr val="accent4">
                    <a:lumMod val="60000"/>
                    <a:lumOff val="40000"/>
                  </a:schemeClr>
                </a:gs>
                <a:gs pos="64000">
                  <a:srgbClr val="FF0000"/>
                </a:gs>
                <a:gs pos="93000">
                  <a:srgbClr val="7030A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AEF5AE4C-D38E-4675-88E0-C25902DABE0D}"/>
              </a:ext>
            </a:extLst>
          </p:cNvPr>
          <p:cNvSpPr txBox="1"/>
          <p:nvPr/>
        </p:nvSpPr>
        <p:spPr>
          <a:xfrm>
            <a:off x="1391526" y="878788"/>
            <a:ext cx="9324535" cy="646331"/>
          </a:xfrm>
          <a:prstGeom prst="rect">
            <a:avLst/>
          </a:prstGeom>
          <a:noFill/>
          <a:ln w="76200">
            <a:noFill/>
          </a:ln>
        </p:spPr>
        <p:txBody>
          <a:bodyPr wrap="square" rtlCol="0">
            <a:spAutoFit/>
          </a:bodyPr>
          <a:lstStyle/>
          <a:p>
            <a:pPr algn="l"/>
            <a:r>
              <a:rPr lang="bn-IN" sz="3600"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কয়েকজন শিক্ষার্থী একে একে পড়বে, অন্যরা অনুসরন করবে। </a:t>
            </a:r>
            <a:endParaRPr lang="en-US" sz="36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26035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8" fill="hold" grpId="0" nodeType="afterEffect">
                                  <p:stCondLst>
                                    <p:cond delay="0"/>
                                  </p:stCondLst>
                                  <p:iterate type="lt">
                                    <p:tmPct val="0"/>
                                  </p:iterate>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4" fill="hold" grpId="1" nodeType="afterEffect">
                                  <p:stCondLst>
                                    <p:cond delay="0"/>
                                  </p:stCondLst>
                                  <p:iterate type="lt">
                                    <p:tmPct val="10000"/>
                                  </p:iterate>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par>
                          <p:cTn id="17" fill="hold">
                            <p:stCondLst>
                              <p:cond delay="365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4150"/>
                            </p:stCondLst>
                            <p:childTnLst>
                              <p:par>
                                <p:cTn id="22" presetID="2" presetClass="entr" presetSubtype="2" fill="hold" grpId="0" nodeType="afterEffect">
                                  <p:stCondLst>
                                    <p:cond delay="0"/>
                                  </p:stCondLst>
                                  <p:iterate type="lt">
                                    <p:tmPct val="0"/>
                                  </p:iterate>
                                  <p:childTnLst>
                                    <p:set>
                                      <p:cBhvr>
                                        <p:cTn id="23" dur="1" fill="hold">
                                          <p:stCondLst>
                                            <p:cond delay="0"/>
                                          </p:stCondLst>
                                        </p:cTn>
                                        <p:tgtEl>
                                          <p:spTgt spid="7">
                                            <p:bg/>
                                          </p:spTgt>
                                        </p:tgtEl>
                                        <p:attrNameLst>
                                          <p:attrName>style.visibility</p:attrName>
                                        </p:attrNameLst>
                                      </p:cBhvr>
                                      <p:to>
                                        <p:strVal val="visible"/>
                                      </p:to>
                                    </p:set>
                                    <p:anim calcmode="lin" valueType="num">
                                      <p:cBhvr additive="base">
                                        <p:cTn id="24" dur="1000" fill="hold"/>
                                        <p:tgtEl>
                                          <p:spTgt spid="7">
                                            <p:bg/>
                                          </p:spTgt>
                                        </p:tgtEl>
                                        <p:attrNameLst>
                                          <p:attrName>ppt_x</p:attrName>
                                        </p:attrNameLst>
                                      </p:cBhvr>
                                      <p:tavLst>
                                        <p:tav tm="0">
                                          <p:val>
                                            <p:strVal val="1+#ppt_w/2"/>
                                          </p:val>
                                        </p:tav>
                                        <p:tav tm="100000">
                                          <p:val>
                                            <p:strVal val="#ppt_x"/>
                                          </p:val>
                                        </p:tav>
                                      </p:tavLst>
                                    </p:anim>
                                    <p:anim calcmode="lin" valueType="num">
                                      <p:cBhvr additive="base">
                                        <p:cTn id="25" dur="1000" fill="hold"/>
                                        <p:tgtEl>
                                          <p:spTgt spid="7">
                                            <p:bg/>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iterate type="lt">
                                    <p:tmPct val="0"/>
                                  </p:iterate>
                                  <p:childTnLst>
                                    <p:set>
                                      <p:cBhvr>
                                        <p:cTn id="29" dur="1" fill="hold">
                                          <p:stCondLst>
                                            <p:cond delay="0"/>
                                          </p:stCondLst>
                                        </p:cTn>
                                        <p:tgtEl>
                                          <p:spTgt spid="7">
                                            <p:txEl>
                                              <p:pRg st="0" end="0"/>
                                            </p:txEl>
                                          </p:spTgt>
                                        </p:tgtEl>
                                        <p:attrNameLst>
                                          <p:attrName>style.visibility</p:attrName>
                                        </p:attrNameLst>
                                      </p:cBhvr>
                                      <p:to>
                                        <p:strVal val="visible"/>
                                      </p:to>
                                    </p:set>
                                    <p:anim calcmode="lin" valueType="num">
                                      <p:cBhvr additive="base">
                                        <p:cTn id="30" dur="10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31" dur="1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22" presetClass="entr" presetSubtype="8" fill="hold" grpId="1" nodeType="afterEffect">
                                  <p:stCondLst>
                                    <p:cond delay="0"/>
                                  </p:stCondLst>
                                  <p:iterate type="lt">
                                    <p:tmPct val="10000"/>
                                  </p:iterate>
                                  <p:childTnLst>
                                    <p:set>
                                      <p:cBhvr>
                                        <p:cTn id="34" dur="1" fill="hold">
                                          <p:stCondLst>
                                            <p:cond delay="0"/>
                                          </p:stCondLst>
                                        </p:cTn>
                                        <p:tgtEl>
                                          <p:spTgt spid="7">
                                            <p:bg/>
                                          </p:spTgt>
                                        </p:tgtEl>
                                        <p:attrNameLst>
                                          <p:attrName>style.visibility</p:attrName>
                                        </p:attrNameLst>
                                      </p:cBhvr>
                                      <p:to>
                                        <p:strVal val="visible"/>
                                      </p:to>
                                    </p:set>
                                    <p:animEffect transition="in" filter="wipe(left)">
                                      <p:cBhvr>
                                        <p:cTn id="35" dur="1000"/>
                                        <p:tgtEl>
                                          <p:spTgt spid="7">
                                            <p:bg/>
                                          </p:spTgt>
                                        </p:tgtEl>
                                      </p:cBhvr>
                                    </p:animEffect>
                                  </p:childTnLst>
                                </p:cTn>
                              </p:par>
                            </p:childTnLst>
                          </p:cTn>
                        </p:par>
                        <p:par>
                          <p:cTn id="36" fill="hold">
                            <p:stCondLst>
                              <p:cond delay="2000"/>
                            </p:stCondLst>
                            <p:childTnLst>
                              <p:par>
                                <p:cTn id="37" presetID="22" presetClass="entr" presetSubtype="8" fill="hold" grpId="1" nodeType="afterEffect">
                                  <p:stCondLst>
                                    <p:cond delay="0"/>
                                  </p:stCondLst>
                                  <p:iterate type="lt">
                                    <p:tmPct val="10000"/>
                                  </p:iterate>
                                  <p:childTnLst>
                                    <p:set>
                                      <p:cBhvr>
                                        <p:cTn id="38" dur="1" fill="hold">
                                          <p:stCondLst>
                                            <p:cond delay="0"/>
                                          </p:stCondLst>
                                        </p:cTn>
                                        <p:tgtEl>
                                          <p:spTgt spid="7">
                                            <p:txEl>
                                              <p:pRg st="0" end="0"/>
                                            </p:txEl>
                                          </p:spTgt>
                                        </p:tgtEl>
                                        <p:attrNameLst>
                                          <p:attrName>style.visibility</p:attrName>
                                        </p:attrNameLst>
                                      </p:cBhvr>
                                      <p:to>
                                        <p:strVal val="visible"/>
                                      </p:to>
                                    </p:set>
                                    <p:animEffect transition="in" filter="wipe(left)">
                                      <p:cBhvr>
                                        <p:cTn id="39" dur="1000"/>
                                        <p:tgtEl>
                                          <p:spTgt spid="7">
                                            <p:txEl>
                                              <p:pRg st="0" end="0"/>
                                            </p:txEl>
                                          </p:spTgt>
                                        </p:tgtEl>
                                      </p:cBhvr>
                                    </p:animEffect>
                                  </p:childTnLst>
                                </p:cTn>
                              </p:par>
                            </p:childTnLst>
                          </p:cTn>
                        </p:par>
                        <p:par>
                          <p:cTn id="40" fill="hold">
                            <p:stCondLst>
                              <p:cond delay="15900"/>
                            </p:stCondLst>
                            <p:childTnLst>
                              <p:par>
                                <p:cTn id="41" presetID="10" presetClass="exit" presetSubtype="0" fill="hold" grpId="3" nodeType="afterEffect">
                                  <p:stCondLst>
                                    <p:cond delay="0"/>
                                  </p:stCondLst>
                                  <p:iterate type="lt">
                                    <p:tmPct val="0"/>
                                  </p:iterate>
                                  <p:childTnLst>
                                    <p:animEffect transition="out" filter="fade">
                                      <p:cBhvr>
                                        <p:cTn id="42" dur="1000"/>
                                        <p:tgtEl>
                                          <p:spTgt spid="7">
                                            <p:txEl>
                                              <p:pRg st="0" end="0"/>
                                            </p:txEl>
                                          </p:spTgt>
                                        </p:tgtEl>
                                      </p:cBhvr>
                                    </p:animEffect>
                                    <p:set>
                                      <p:cBhvr>
                                        <p:cTn id="43" dur="1" fill="hold">
                                          <p:stCondLst>
                                            <p:cond delay="999"/>
                                          </p:stCondLst>
                                        </p:cTn>
                                        <p:tgtEl>
                                          <p:spTgt spid="7">
                                            <p:txEl>
                                              <p:pRg st="0" end="0"/>
                                            </p:txEl>
                                          </p:spTgt>
                                        </p:tgtEl>
                                        <p:attrNameLst>
                                          <p:attrName>style.visibility</p:attrName>
                                        </p:attrNameLst>
                                      </p:cBhvr>
                                      <p:to>
                                        <p:strVal val="hidden"/>
                                      </p:to>
                                    </p:set>
                                  </p:childTnLst>
                                </p:cTn>
                              </p:par>
                            </p:childTnLst>
                          </p:cTn>
                        </p:par>
                        <p:par>
                          <p:cTn id="44" fill="hold">
                            <p:stCondLst>
                              <p:cond delay="16900"/>
                            </p:stCondLst>
                            <p:childTnLst>
                              <p:par>
                                <p:cTn id="45" presetID="10" presetClass="exit" presetSubtype="0" fill="hold" grpId="3" nodeType="afterEffect">
                                  <p:stCondLst>
                                    <p:cond delay="0"/>
                                  </p:stCondLst>
                                  <p:iterate type="lt">
                                    <p:tmPct val="0"/>
                                  </p:iterate>
                                  <p:childTnLst>
                                    <p:animEffect transition="out" filter="fade">
                                      <p:cBhvr>
                                        <p:cTn id="46" dur="1000"/>
                                        <p:tgtEl>
                                          <p:spTgt spid="7">
                                            <p:bg/>
                                          </p:spTgt>
                                        </p:tgtEl>
                                      </p:cBhvr>
                                    </p:animEffect>
                                    <p:set>
                                      <p:cBhvr>
                                        <p:cTn id="47" dur="1" fill="hold">
                                          <p:stCondLst>
                                            <p:cond delay="999"/>
                                          </p:stCondLst>
                                        </p:cTn>
                                        <p:tgtEl>
                                          <p:spTgt spid="7">
                                            <p:bg/>
                                          </p:spTgt>
                                        </p:tgtEl>
                                        <p:attrNameLst>
                                          <p:attrName>style.visibility</p:attrName>
                                        </p:attrNameLst>
                                      </p:cBhvr>
                                      <p:to>
                                        <p:strVal val="hidden"/>
                                      </p:to>
                                    </p:set>
                                  </p:childTnLst>
                                </p:cTn>
                              </p:par>
                            </p:childTnLst>
                          </p:cTn>
                        </p:par>
                        <p:par>
                          <p:cTn id="48" fill="hold">
                            <p:stCondLst>
                              <p:cond delay="17900"/>
                            </p:stCondLst>
                            <p:childTnLst>
                              <p:par>
                                <p:cTn id="49" presetID="2" presetClass="entr" presetSubtype="8" fill="hold" grpId="0" nodeType="afterEffect">
                                  <p:stCondLst>
                                    <p:cond delay="0"/>
                                  </p:stCondLst>
                                  <p:iterate type="lt">
                                    <p:tmPct val="0"/>
                                  </p:iterate>
                                  <p:childTnLst>
                                    <p:set>
                                      <p:cBhvr>
                                        <p:cTn id="50" dur="1" fill="hold">
                                          <p:stCondLst>
                                            <p:cond delay="0"/>
                                          </p:stCondLst>
                                        </p:cTn>
                                        <p:tgtEl>
                                          <p:spTgt spid="2"/>
                                        </p:tgtEl>
                                        <p:attrNameLst>
                                          <p:attrName>style.visibility</p:attrName>
                                        </p:attrNameLst>
                                      </p:cBhvr>
                                      <p:to>
                                        <p:strVal val="visible"/>
                                      </p:to>
                                    </p:set>
                                    <p:anim calcmode="lin" valueType="num">
                                      <p:cBhvr additive="base">
                                        <p:cTn id="51" dur="500" fill="hold"/>
                                        <p:tgtEl>
                                          <p:spTgt spid="2"/>
                                        </p:tgtEl>
                                        <p:attrNameLst>
                                          <p:attrName>ppt_x</p:attrName>
                                        </p:attrNameLst>
                                      </p:cBhvr>
                                      <p:tavLst>
                                        <p:tav tm="0">
                                          <p:val>
                                            <p:strVal val="0-#ppt_w/2"/>
                                          </p:val>
                                        </p:tav>
                                        <p:tav tm="100000">
                                          <p:val>
                                            <p:strVal val="#ppt_x"/>
                                          </p:val>
                                        </p:tav>
                                      </p:tavLst>
                                    </p:anim>
                                    <p:anim calcmode="lin" valueType="num">
                                      <p:cBhvr additive="base">
                                        <p:cTn id="52" dur="500" fill="hold"/>
                                        <p:tgtEl>
                                          <p:spTgt spid="2"/>
                                        </p:tgtEl>
                                        <p:attrNameLst>
                                          <p:attrName>ppt_y</p:attrName>
                                        </p:attrNameLst>
                                      </p:cBhvr>
                                      <p:tavLst>
                                        <p:tav tm="0">
                                          <p:val>
                                            <p:strVal val="#ppt_y"/>
                                          </p:val>
                                        </p:tav>
                                        <p:tav tm="100000">
                                          <p:val>
                                            <p:strVal val="#ppt_y"/>
                                          </p:val>
                                        </p:tav>
                                      </p:tavLst>
                                    </p:anim>
                                  </p:childTnLst>
                                </p:cTn>
                              </p:par>
                            </p:childTnLst>
                          </p:cTn>
                        </p:par>
                        <p:par>
                          <p:cTn id="53" fill="hold">
                            <p:stCondLst>
                              <p:cond delay="18400"/>
                            </p:stCondLst>
                            <p:childTnLst>
                              <p:par>
                                <p:cTn id="54" presetID="22" presetClass="entr" presetSubtype="8" fill="hold" grpId="1" nodeType="afterEffect">
                                  <p:stCondLst>
                                    <p:cond delay="0"/>
                                  </p:stCondLst>
                                  <p:iterate type="lt">
                                    <p:tmPct val="10000"/>
                                  </p:iterate>
                                  <p:childTnLst>
                                    <p:set>
                                      <p:cBhvr>
                                        <p:cTn id="55" dur="1" fill="hold">
                                          <p:stCondLst>
                                            <p:cond delay="0"/>
                                          </p:stCondLst>
                                        </p:cTn>
                                        <p:tgtEl>
                                          <p:spTgt spid="2"/>
                                        </p:tgtEl>
                                        <p:attrNameLst>
                                          <p:attrName>style.visibility</p:attrName>
                                        </p:attrNameLst>
                                      </p:cBhvr>
                                      <p:to>
                                        <p:strVal val="visible"/>
                                      </p:to>
                                    </p:set>
                                    <p:animEffect transition="in" filter="wipe(left)">
                                      <p:cBhvr>
                                        <p:cTn id="5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p:bldP spid="7" grpId="0" build="p" animBg="1"/>
      <p:bldP spid="7" grpId="1" build="p" animBg="1"/>
      <p:bldP spid="7" grpId="3" build="p" animBg="1"/>
      <p:bldP spid="10" grpId="0" animBg="1"/>
      <p:bldP spid="1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E17499-AB02-42DD-8025-991F6866D9A9}"/>
              </a:ext>
            </a:extLst>
          </p:cNvPr>
          <p:cNvSpPr txBox="1"/>
          <p:nvPr/>
        </p:nvSpPr>
        <p:spPr>
          <a:xfrm>
            <a:off x="6405489" y="2043062"/>
            <a:ext cx="5345723" cy="3970318"/>
          </a:xfrm>
          <a:prstGeom prst="rect">
            <a:avLst/>
          </a:prstGeom>
          <a:noFill/>
          <a:ln w="76200">
            <a:noFill/>
          </a:ln>
        </p:spPr>
        <p:txBody>
          <a:bodyPr wrap="square" rtlCol="0">
            <a:spAutoFit/>
          </a:bodyPr>
          <a:lstStyle/>
          <a:p>
            <a:pPr algn="just"/>
            <a:r>
              <a:rPr lang="bn-IN" sz="3600" dirty="0">
                <a:latin typeface="NikoshBAN" panose="02000000000000000000" pitchFamily="2" charset="0"/>
                <a:cs typeface="NikoshBAN" panose="02000000000000000000" pitchFamily="2" charset="0"/>
              </a:rPr>
              <a:t>দাদিমা এসেছেন ওদের বাগান দেখতে। ওরা ঘুরে ঘুরে দাদিমাকে বাগান দেখায়। বাগান দেখে তিনি খুব খুশি। বললেন, তোমাদের বাগান অনেক সুন্দর। ওরা বলল, তুমিও খুব সুন্দর দাদিমা। আমরা তোমাকে অনেক ভালোবাসি।</a:t>
            </a:r>
            <a:endParaRPr lang="en-US" sz="36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CABAEE3B-B6FB-46AF-9021-AF9428EE1859}"/>
              </a:ext>
            </a:extLst>
          </p:cNvPr>
          <p:cNvSpPr txBox="1"/>
          <p:nvPr/>
        </p:nvSpPr>
        <p:spPr>
          <a:xfrm>
            <a:off x="440788" y="2002186"/>
            <a:ext cx="5655212" cy="3970318"/>
          </a:xfrm>
          <a:prstGeom prst="rect">
            <a:avLst/>
          </a:prstGeom>
          <a:noFill/>
          <a:ln w="76200">
            <a:noFill/>
          </a:ln>
        </p:spPr>
        <p:txBody>
          <a:bodyPr wrap="square" rtlCol="0">
            <a:spAutoFit/>
          </a:bodyPr>
          <a:lstStyle/>
          <a:p>
            <a:pPr algn="l"/>
            <a:r>
              <a:rPr lang="bn-IN" sz="3600" dirty="0">
                <a:latin typeface="NikoshBAN" panose="02000000000000000000" pitchFamily="2" charset="0"/>
                <a:cs typeface="NikoshBAN" panose="02000000000000000000" pitchFamily="2" charset="0"/>
              </a:rPr>
              <a:t> </a:t>
            </a:r>
            <a:r>
              <a:rPr lang="bn-IN" sz="3600" b="1" dirty="0">
                <a:solidFill>
                  <a:srgbClr val="00B0F0"/>
                </a:solidFill>
                <a:latin typeface="NikoshBAN" panose="02000000000000000000" pitchFamily="2" charset="0"/>
                <a:cs typeface="NikoshBAN" panose="02000000000000000000" pitchFamily="2" charset="0"/>
              </a:rPr>
              <a:t>পড়ি ও নিজের ভাষায় বলি।</a:t>
            </a:r>
          </a:p>
          <a:p>
            <a:pPr algn="just"/>
            <a:r>
              <a:rPr lang="bn-IN" sz="3600" dirty="0">
                <a:latin typeface="NikoshBAN" panose="02000000000000000000" pitchFamily="2" charset="0"/>
                <a:cs typeface="NikoshBAN" panose="02000000000000000000" pitchFamily="2" charset="0"/>
              </a:rPr>
              <a:t>আজ শুক্রবার। স্কুল ছুটির দিন। ঐশী ও ওমর বাগানে কাজ করছে। বাগানের এক পাশে লাগানো হয়েছে ফুল গাছ।আরেক পাশে আছে নানা রকম সবজি।ওরা প্রতিদিন বাগানের গাছে পানি দেয়।</a:t>
            </a:r>
            <a:endParaRPr lang="en-US" sz="3600" dirty="0"/>
          </a:p>
        </p:txBody>
      </p:sp>
      <p:sp>
        <p:nvSpPr>
          <p:cNvPr id="4" name="Frame 3">
            <a:extLst>
              <a:ext uri="{FF2B5EF4-FFF2-40B4-BE49-F238E27FC236}">
                <a16:creationId xmlns:a16="http://schemas.microsoft.com/office/drawing/2014/main" id="{06980F21-C544-40DC-BEAF-165A2F924DB1}"/>
              </a:ext>
            </a:extLst>
          </p:cNvPr>
          <p:cNvSpPr/>
          <p:nvPr/>
        </p:nvSpPr>
        <p:spPr>
          <a:xfrm>
            <a:off x="-42206" y="-31479"/>
            <a:ext cx="12192000" cy="6858000"/>
          </a:xfrm>
          <a:prstGeom prst="frame">
            <a:avLst>
              <a:gd name="adj1" fmla="val 2449"/>
            </a:avLst>
          </a:prstGeom>
          <a:ln w="200025" cmpd="tri">
            <a:gradFill>
              <a:gsLst>
                <a:gs pos="0">
                  <a:schemeClr val="accent6">
                    <a:lumMod val="60000"/>
                    <a:lumOff val="40000"/>
                  </a:schemeClr>
                </a:gs>
                <a:gs pos="19000">
                  <a:srgbClr val="00B0F0"/>
                </a:gs>
                <a:gs pos="38000">
                  <a:schemeClr val="accent4">
                    <a:lumMod val="60000"/>
                    <a:lumOff val="40000"/>
                  </a:schemeClr>
                </a:gs>
                <a:gs pos="64000">
                  <a:srgbClr val="FF0000"/>
                </a:gs>
                <a:gs pos="93000">
                  <a:srgbClr val="7030A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9799B820-408C-4E29-998E-92C9F48B4479}"/>
              </a:ext>
            </a:extLst>
          </p:cNvPr>
          <p:cNvPicPr>
            <a:picLocks noChangeAspect="1"/>
          </p:cNvPicPr>
          <p:nvPr/>
        </p:nvPicPr>
        <p:blipFill rotWithShape="1">
          <a:blip r:embed="rId2">
            <a:extLst>
              <a:ext uri="{28A0092B-C50C-407E-A947-70E740481C1C}">
                <a14:useLocalDpi xmlns:a14="http://schemas.microsoft.com/office/drawing/2010/main" val="0"/>
              </a:ext>
            </a:extLst>
          </a:blip>
          <a:srcRect t="1758" b="8641"/>
          <a:stretch/>
        </p:blipFill>
        <p:spPr>
          <a:xfrm>
            <a:off x="764345" y="419644"/>
            <a:ext cx="3287150" cy="1457049"/>
          </a:xfrm>
          <a:prstGeom prst="rect">
            <a:avLst/>
          </a:prstGeom>
        </p:spPr>
      </p:pic>
      <p:sp>
        <p:nvSpPr>
          <p:cNvPr id="7" name="TextBox 6">
            <a:extLst>
              <a:ext uri="{FF2B5EF4-FFF2-40B4-BE49-F238E27FC236}">
                <a16:creationId xmlns:a16="http://schemas.microsoft.com/office/drawing/2014/main" id="{14A68241-43D7-47D4-9F6E-6BBA93E6B3A9}"/>
              </a:ext>
            </a:extLst>
          </p:cNvPr>
          <p:cNvSpPr txBox="1"/>
          <p:nvPr/>
        </p:nvSpPr>
        <p:spPr>
          <a:xfrm>
            <a:off x="4858046" y="359460"/>
            <a:ext cx="5655212" cy="646331"/>
          </a:xfrm>
          <a:prstGeom prst="rect">
            <a:avLst/>
          </a:prstGeom>
          <a:noFill/>
          <a:ln w="76200">
            <a:noFill/>
          </a:ln>
        </p:spPr>
        <p:txBody>
          <a:bodyPr wrap="square" rtlCol="0">
            <a:spAutoFit/>
          </a:bodyPr>
          <a:lstStyle/>
          <a:p>
            <a:pPr algn="ctr"/>
            <a:r>
              <a:rPr lang="bn-IN" sz="3600" dirty="0">
                <a:latin typeface="NikoshBAN" panose="02000000000000000000" pitchFamily="2" charset="0"/>
                <a:cs typeface="NikoshBAN" panose="02000000000000000000" pitchFamily="2" charset="0"/>
              </a:rPr>
              <a:t> </a:t>
            </a:r>
            <a:r>
              <a:rPr lang="bn-BD" sz="3600" b="1" dirty="0">
                <a:solidFill>
                  <a:srgbClr val="00B0F0"/>
                </a:solidFill>
                <a:latin typeface="NikoshBAN" panose="02000000000000000000" pitchFamily="2" charset="0"/>
                <a:cs typeface="NikoshBAN" panose="02000000000000000000" pitchFamily="2" charset="0"/>
              </a:rPr>
              <a:t>জোড়ায়</a:t>
            </a:r>
            <a:r>
              <a:rPr lang="bn-IN" sz="3600" b="1" dirty="0">
                <a:solidFill>
                  <a:srgbClr val="00B0F0"/>
                </a:solidFill>
                <a:latin typeface="NikoshBAN" panose="02000000000000000000" pitchFamily="2" charset="0"/>
                <a:cs typeface="NikoshBAN" panose="02000000000000000000" pitchFamily="2" charset="0"/>
              </a:rPr>
              <a:t> কাজ</a:t>
            </a:r>
          </a:p>
        </p:txBody>
      </p:sp>
      <p:sp>
        <p:nvSpPr>
          <p:cNvPr id="5" name="TextBox 4">
            <a:extLst>
              <a:ext uri="{FF2B5EF4-FFF2-40B4-BE49-F238E27FC236}">
                <a16:creationId xmlns:a16="http://schemas.microsoft.com/office/drawing/2014/main" id="{01112255-7998-475C-BBF9-1416323A32A9}"/>
              </a:ext>
            </a:extLst>
          </p:cNvPr>
          <p:cNvSpPr txBox="1"/>
          <p:nvPr/>
        </p:nvSpPr>
        <p:spPr>
          <a:xfrm>
            <a:off x="5050302" y="1191163"/>
            <a:ext cx="5345723" cy="584775"/>
          </a:xfrm>
          <a:prstGeom prst="rect">
            <a:avLst/>
          </a:prstGeom>
          <a:noFill/>
        </p:spPr>
        <p:txBody>
          <a:bodyPr wrap="square" rtlCol="0">
            <a:spAutoFit/>
          </a:bodyPr>
          <a:lstStyle/>
          <a:p>
            <a:pPr algn="l"/>
            <a:r>
              <a:rPr lang="bn-BD" sz="3200" b="1" dirty="0">
                <a:solidFill>
                  <a:srgbClr val="FF0000"/>
                </a:solidFill>
                <a:latin typeface="NikoshBAN" panose="02000000000000000000" pitchFamily="2" charset="0"/>
                <a:cs typeface="NikoshBAN" panose="02000000000000000000" pitchFamily="2" charset="0"/>
              </a:rPr>
              <a:t>একে অন্যকে প্রশ্ন করি ও উত্তর বলি </a:t>
            </a:r>
            <a:endParaRPr lang="en-US" sz="3200" b="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5679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1" nodeType="click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par>
                          <p:cTn id="17" fill="hold">
                            <p:stCondLst>
                              <p:cond delay="850"/>
                            </p:stCondLst>
                            <p:childTnLst>
                              <p:par>
                                <p:cTn id="18" presetID="2" presetClass="entr" presetSubtype="8" fill="hold" grpId="0" nodeType="afterEffect">
                                  <p:stCondLst>
                                    <p:cond delay="0"/>
                                  </p:stCondLst>
                                  <p:iterate type="lt">
                                    <p:tmPct val="0"/>
                                  </p:iterate>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par>
                                <p:cTn id="22" presetID="22" presetClass="entr" presetSubtype="4" fill="hold" grpId="1" nodeType="with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par>
                          <p:cTn id="25" fill="hold">
                            <p:stCondLst>
                              <p:cond delay="2650"/>
                            </p:stCondLst>
                            <p:childTnLst>
                              <p:par>
                                <p:cTn id="26" presetID="2" presetClass="entr" presetSubtype="8" fill="hold" grpId="0" nodeType="afterEffect">
                                  <p:stCondLst>
                                    <p:cond delay="0"/>
                                  </p:stCondLst>
                                  <p:iterate type="lt">
                                    <p:tmPct val="0"/>
                                  </p:iterate>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0-#ppt_w/2"/>
                                          </p:val>
                                        </p:tav>
                                        <p:tav tm="100000">
                                          <p:val>
                                            <p:strVal val="#ppt_x"/>
                                          </p:val>
                                        </p:tav>
                                      </p:tavLst>
                                    </p:anim>
                                    <p:anim calcmode="lin" valueType="num">
                                      <p:cBhvr additive="base">
                                        <p:cTn id="29" dur="500" fill="hold"/>
                                        <p:tgtEl>
                                          <p:spTgt spid="3"/>
                                        </p:tgtEl>
                                        <p:attrNameLst>
                                          <p:attrName>ppt_y</p:attrName>
                                        </p:attrNameLst>
                                      </p:cBhvr>
                                      <p:tavLst>
                                        <p:tav tm="0">
                                          <p:val>
                                            <p:strVal val="#ppt_y"/>
                                          </p:val>
                                        </p:tav>
                                        <p:tav tm="100000">
                                          <p:val>
                                            <p:strVal val="#ppt_y"/>
                                          </p:val>
                                        </p:tav>
                                      </p:tavLst>
                                    </p:anim>
                                  </p:childTnLst>
                                </p:cTn>
                              </p:par>
                              <p:par>
                                <p:cTn id="30" presetID="22" presetClass="entr" presetSubtype="4" fill="hold" grpId="1" nodeType="withEffect">
                                  <p:stCondLst>
                                    <p:cond delay="0"/>
                                  </p:stCondLst>
                                  <p:iterate type="lt">
                                    <p:tmPct val="10000"/>
                                  </p:iterate>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par>
                          <p:cTn id="33" fill="hold">
                            <p:stCondLst>
                              <p:cond delay="10500"/>
                            </p:stCondLst>
                            <p:childTnLst>
                              <p:par>
                                <p:cTn id="34" presetID="2" presetClass="entr" presetSubtype="8" fill="hold" grpId="0" nodeType="afterEffect">
                                  <p:stCondLst>
                                    <p:cond delay="0"/>
                                  </p:stCondLst>
                                  <p:iterate type="lt">
                                    <p:tmPct val="0"/>
                                  </p:iterate>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50" fill="hold"/>
                                        <p:tgtEl>
                                          <p:spTgt spid="2"/>
                                        </p:tgtEl>
                                        <p:attrNameLst>
                                          <p:attrName>ppt_x</p:attrName>
                                        </p:attrNameLst>
                                      </p:cBhvr>
                                      <p:tavLst>
                                        <p:tav tm="0">
                                          <p:val>
                                            <p:strVal val="0-#ppt_w/2"/>
                                          </p:val>
                                        </p:tav>
                                        <p:tav tm="100000">
                                          <p:val>
                                            <p:strVal val="#ppt_x"/>
                                          </p:val>
                                        </p:tav>
                                      </p:tavLst>
                                    </p:anim>
                                    <p:anim calcmode="lin" valueType="num">
                                      <p:cBhvr additive="base">
                                        <p:cTn id="37" dur="550" fill="hold"/>
                                        <p:tgtEl>
                                          <p:spTgt spid="2"/>
                                        </p:tgtEl>
                                        <p:attrNameLst>
                                          <p:attrName>ppt_y</p:attrName>
                                        </p:attrNameLst>
                                      </p:cBhvr>
                                      <p:tavLst>
                                        <p:tav tm="0">
                                          <p:val>
                                            <p:strVal val="#ppt_y"/>
                                          </p:val>
                                        </p:tav>
                                        <p:tav tm="100000">
                                          <p:val>
                                            <p:strVal val="#ppt_y"/>
                                          </p:val>
                                        </p:tav>
                                      </p:tavLst>
                                    </p:anim>
                                  </p:childTnLst>
                                </p:cTn>
                              </p:par>
                              <p:par>
                                <p:cTn id="38" presetID="22" presetClass="entr" presetSubtype="8" fill="hold" grpId="1" nodeType="withEffect">
                                  <p:stCondLst>
                                    <p:cond delay="0"/>
                                  </p:stCondLst>
                                  <p:iterate type="lt">
                                    <p:tmPct val="10000"/>
                                  </p:iterate>
                                  <p:childTnLst>
                                    <p:set>
                                      <p:cBhvr>
                                        <p:cTn id="39" dur="1" fill="hold">
                                          <p:stCondLst>
                                            <p:cond delay="0"/>
                                          </p:stCondLst>
                                        </p:cTn>
                                        <p:tgtEl>
                                          <p:spTgt spid="2"/>
                                        </p:tgtEl>
                                        <p:attrNameLst>
                                          <p:attrName>style.visibility</p:attrName>
                                        </p:attrNameLst>
                                      </p:cBhvr>
                                      <p:to>
                                        <p:strVal val="visible"/>
                                      </p:to>
                                    </p:set>
                                    <p:animEffect transition="in" filter="wipe(left)">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7" grpId="0" animBg="1"/>
      <p:bldP spid="7" grpId="1" animBg="1"/>
      <p:bldP spid="5" grpId="0"/>
      <p:bldP spid="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0FE724-6D9F-4916-AE3D-BEEFE282DA0D}"/>
              </a:ext>
            </a:extLst>
          </p:cNvPr>
          <p:cNvSpPr txBox="1"/>
          <p:nvPr/>
        </p:nvSpPr>
        <p:spPr>
          <a:xfrm>
            <a:off x="1701981" y="274320"/>
            <a:ext cx="9758404" cy="769441"/>
          </a:xfrm>
          <a:prstGeom prst="rect">
            <a:avLst/>
          </a:prstGeom>
          <a:noFill/>
          <a:ln w="28575">
            <a:noFill/>
          </a:ln>
        </p:spPr>
        <p:txBody>
          <a:bodyPr wrap="square" rtlCol="0">
            <a:spAutoFit/>
          </a:bodyPr>
          <a:lstStyle/>
          <a:p>
            <a:pPr algn="ctr"/>
            <a:r>
              <a:rPr lang="bn-IN" sz="4400" b="1" dirty="0">
                <a:solidFill>
                  <a:srgbClr val="00B05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এসো </a:t>
            </a:r>
            <a:r>
              <a:rPr lang="en-US" sz="4400" b="1" dirty="0">
                <a:solidFill>
                  <a:srgbClr val="00B05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BD" sz="4400" b="1" dirty="0">
                <a:solidFill>
                  <a:srgbClr val="00B05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দলগত</a:t>
            </a:r>
            <a:r>
              <a:rPr lang="bn-IN" sz="4400" b="1" dirty="0">
                <a:solidFill>
                  <a:srgbClr val="00B05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কাজ করি</a:t>
            </a:r>
            <a:endParaRPr lang="en-GB" sz="4400" b="1" dirty="0">
              <a:solidFill>
                <a:srgbClr val="00B05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graphicFrame>
        <p:nvGraphicFramePr>
          <p:cNvPr id="6" name="Diagram 5">
            <a:extLst>
              <a:ext uri="{FF2B5EF4-FFF2-40B4-BE49-F238E27FC236}">
                <a16:creationId xmlns:a16="http://schemas.microsoft.com/office/drawing/2014/main" id="{ED8A7D47-6A6C-44B6-AF3D-9B567FB35260}"/>
              </a:ext>
            </a:extLst>
          </p:cNvPr>
          <p:cNvGraphicFramePr/>
          <p:nvPr>
            <p:extLst>
              <p:ext uri="{D42A27DB-BD31-4B8C-83A1-F6EECF244321}">
                <p14:modId xmlns:p14="http://schemas.microsoft.com/office/powerpoint/2010/main" val="2638650731"/>
              </p:ext>
            </p:extLst>
          </p:nvPr>
        </p:nvGraphicFramePr>
        <p:xfrm>
          <a:off x="180535" y="659040"/>
          <a:ext cx="11830929" cy="59224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rame 4">
            <a:extLst>
              <a:ext uri="{FF2B5EF4-FFF2-40B4-BE49-F238E27FC236}">
                <a16:creationId xmlns:a16="http://schemas.microsoft.com/office/drawing/2014/main" id="{D1339F71-183E-4611-B056-1B3FB3E746CD}"/>
              </a:ext>
            </a:extLst>
          </p:cNvPr>
          <p:cNvSpPr/>
          <p:nvPr/>
        </p:nvSpPr>
        <p:spPr>
          <a:xfrm>
            <a:off x="-42206" y="-31479"/>
            <a:ext cx="12192000" cy="6858000"/>
          </a:xfrm>
          <a:prstGeom prst="frame">
            <a:avLst>
              <a:gd name="adj1" fmla="val 2449"/>
            </a:avLst>
          </a:prstGeom>
          <a:ln w="200025" cmpd="tri">
            <a:gradFill>
              <a:gsLst>
                <a:gs pos="0">
                  <a:schemeClr val="accent6">
                    <a:lumMod val="60000"/>
                    <a:lumOff val="40000"/>
                  </a:schemeClr>
                </a:gs>
                <a:gs pos="19000">
                  <a:srgbClr val="00B0F0"/>
                </a:gs>
                <a:gs pos="38000">
                  <a:schemeClr val="accent4">
                    <a:lumMod val="60000"/>
                    <a:lumOff val="40000"/>
                  </a:schemeClr>
                </a:gs>
                <a:gs pos="64000">
                  <a:srgbClr val="FF0000"/>
                </a:gs>
                <a:gs pos="93000">
                  <a:srgbClr val="7030A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17175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xit" presetSubtype="2" fill="hold" grpId="1" nodeType="afterEffect">
                                  <p:stCondLst>
                                    <p:cond delay="0"/>
                                  </p:stCondLst>
                                  <p:childTnLst>
                                    <p:animEffect transition="out" filter="wipe(right)">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par>
                          <p:cTn id="12" fill="hold">
                            <p:stCondLst>
                              <p:cond delay="1000"/>
                            </p:stCondLst>
                            <p:childTnLst>
                              <p:par>
                                <p:cTn id="13" presetID="6" presetClass="entr" presetSubtype="16" fill="hold" grpId="0" nodeType="afterEffect">
                                  <p:stCondLst>
                                    <p:cond delay="0"/>
                                  </p:stCondLst>
                                  <p:childTnLst>
                                    <p:set>
                                      <p:cBhvr>
                                        <p:cTn id="14" dur="1" fill="hold">
                                          <p:stCondLst>
                                            <p:cond delay="0"/>
                                          </p:stCondLst>
                                        </p:cTn>
                                        <p:tgtEl>
                                          <p:spTgt spid="6">
                                            <p:graphicEl>
                                              <a:dgm id="{4001D46F-0475-42A0-A112-40D2E6A849EC}"/>
                                            </p:graphicEl>
                                          </p:spTgt>
                                        </p:tgtEl>
                                        <p:attrNameLst>
                                          <p:attrName>style.visibility</p:attrName>
                                        </p:attrNameLst>
                                      </p:cBhvr>
                                      <p:to>
                                        <p:strVal val="visible"/>
                                      </p:to>
                                    </p:set>
                                    <p:animEffect transition="in" filter="circle(in)">
                                      <p:cBhvr>
                                        <p:cTn id="15" dur="2000"/>
                                        <p:tgtEl>
                                          <p:spTgt spid="6">
                                            <p:graphicEl>
                                              <a:dgm id="{4001D46F-0475-42A0-A112-40D2E6A849EC}"/>
                                            </p:graphicEl>
                                          </p:spTgt>
                                        </p:tgtEl>
                                      </p:cBhvr>
                                    </p:animEffect>
                                  </p:childTnLst>
                                </p:cTn>
                              </p:par>
                            </p:childTnLst>
                          </p:cTn>
                        </p:par>
                        <p:par>
                          <p:cTn id="16" fill="hold">
                            <p:stCondLst>
                              <p:cond delay="3000"/>
                            </p:stCondLst>
                            <p:childTnLst>
                              <p:par>
                                <p:cTn id="17" presetID="6" presetClass="entr" presetSubtype="16" fill="hold" grpId="0" nodeType="afterEffect">
                                  <p:stCondLst>
                                    <p:cond delay="0"/>
                                  </p:stCondLst>
                                  <p:childTnLst>
                                    <p:set>
                                      <p:cBhvr>
                                        <p:cTn id="18" dur="1" fill="hold">
                                          <p:stCondLst>
                                            <p:cond delay="0"/>
                                          </p:stCondLst>
                                        </p:cTn>
                                        <p:tgtEl>
                                          <p:spTgt spid="6">
                                            <p:graphicEl>
                                              <a:dgm id="{84174D29-99C4-46CD-B084-DC0525F51D99}"/>
                                            </p:graphicEl>
                                          </p:spTgt>
                                        </p:tgtEl>
                                        <p:attrNameLst>
                                          <p:attrName>style.visibility</p:attrName>
                                        </p:attrNameLst>
                                      </p:cBhvr>
                                      <p:to>
                                        <p:strVal val="visible"/>
                                      </p:to>
                                    </p:set>
                                    <p:animEffect transition="in" filter="circle(in)">
                                      <p:cBhvr>
                                        <p:cTn id="19" dur="2000"/>
                                        <p:tgtEl>
                                          <p:spTgt spid="6">
                                            <p:graphicEl>
                                              <a:dgm id="{84174D29-99C4-46CD-B084-DC0525F51D99}"/>
                                            </p:graphicEl>
                                          </p:spTgt>
                                        </p:tgtEl>
                                      </p:cBhvr>
                                    </p:animEffect>
                                  </p:childTnLst>
                                </p:cTn>
                              </p:par>
                            </p:childTnLst>
                          </p:cTn>
                        </p:par>
                        <p:par>
                          <p:cTn id="20" fill="hold">
                            <p:stCondLst>
                              <p:cond delay="5000"/>
                            </p:stCondLst>
                            <p:childTnLst>
                              <p:par>
                                <p:cTn id="21" presetID="6" presetClass="entr" presetSubtype="16" fill="hold" grpId="0" nodeType="afterEffect">
                                  <p:stCondLst>
                                    <p:cond delay="0"/>
                                  </p:stCondLst>
                                  <p:childTnLst>
                                    <p:set>
                                      <p:cBhvr>
                                        <p:cTn id="22" dur="1" fill="hold">
                                          <p:stCondLst>
                                            <p:cond delay="0"/>
                                          </p:stCondLst>
                                        </p:cTn>
                                        <p:tgtEl>
                                          <p:spTgt spid="6">
                                            <p:graphicEl>
                                              <a:dgm id="{54609C0D-A9CA-41F1-B2EE-5C8D9E398D4E}"/>
                                            </p:graphicEl>
                                          </p:spTgt>
                                        </p:tgtEl>
                                        <p:attrNameLst>
                                          <p:attrName>style.visibility</p:attrName>
                                        </p:attrNameLst>
                                      </p:cBhvr>
                                      <p:to>
                                        <p:strVal val="visible"/>
                                      </p:to>
                                    </p:set>
                                    <p:animEffect transition="in" filter="circle(in)">
                                      <p:cBhvr>
                                        <p:cTn id="23" dur="2000"/>
                                        <p:tgtEl>
                                          <p:spTgt spid="6">
                                            <p:graphicEl>
                                              <a:dgm id="{54609C0D-A9CA-41F1-B2EE-5C8D9E398D4E}"/>
                                            </p:graphicEl>
                                          </p:spTgt>
                                        </p:tgtEl>
                                      </p:cBhvr>
                                    </p:animEffect>
                                  </p:childTnLst>
                                </p:cTn>
                              </p:par>
                            </p:childTnLst>
                          </p:cTn>
                        </p:par>
                        <p:par>
                          <p:cTn id="24" fill="hold">
                            <p:stCondLst>
                              <p:cond delay="7000"/>
                            </p:stCondLst>
                            <p:childTnLst>
                              <p:par>
                                <p:cTn id="25" presetID="6" presetClass="entr" presetSubtype="16" fill="hold" grpId="0" nodeType="afterEffect">
                                  <p:stCondLst>
                                    <p:cond delay="0"/>
                                  </p:stCondLst>
                                  <p:childTnLst>
                                    <p:set>
                                      <p:cBhvr>
                                        <p:cTn id="26" dur="1" fill="hold">
                                          <p:stCondLst>
                                            <p:cond delay="0"/>
                                          </p:stCondLst>
                                        </p:cTn>
                                        <p:tgtEl>
                                          <p:spTgt spid="6">
                                            <p:graphicEl>
                                              <a:dgm id="{4348E1BA-EE16-4D32-997E-4AF146454B58}"/>
                                            </p:graphicEl>
                                          </p:spTgt>
                                        </p:tgtEl>
                                        <p:attrNameLst>
                                          <p:attrName>style.visibility</p:attrName>
                                        </p:attrNameLst>
                                      </p:cBhvr>
                                      <p:to>
                                        <p:strVal val="visible"/>
                                      </p:to>
                                    </p:set>
                                    <p:animEffect transition="in" filter="circle(in)">
                                      <p:cBhvr>
                                        <p:cTn id="27" dur="2000"/>
                                        <p:tgtEl>
                                          <p:spTgt spid="6">
                                            <p:graphicEl>
                                              <a:dgm id="{4348E1BA-EE16-4D32-997E-4AF146454B58}"/>
                                            </p:graphicEl>
                                          </p:spTgt>
                                        </p:tgtEl>
                                      </p:cBhvr>
                                    </p:animEffect>
                                  </p:childTnLst>
                                </p:cTn>
                              </p:par>
                            </p:childTnLst>
                          </p:cTn>
                        </p:par>
                        <p:par>
                          <p:cTn id="28" fill="hold">
                            <p:stCondLst>
                              <p:cond delay="9000"/>
                            </p:stCondLst>
                            <p:childTnLst>
                              <p:par>
                                <p:cTn id="29" presetID="6" presetClass="entr" presetSubtype="16" fill="hold" grpId="0" nodeType="afterEffect">
                                  <p:stCondLst>
                                    <p:cond delay="0"/>
                                  </p:stCondLst>
                                  <p:childTnLst>
                                    <p:set>
                                      <p:cBhvr>
                                        <p:cTn id="30" dur="1" fill="hold">
                                          <p:stCondLst>
                                            <p:cond delay="0"/>
                                          </p:stCondLst>
                                        </p:cTn>
                                        <p:tgtEl>
                                          <p:spTgt spid="6">
                                            <p:graphicEl>
                                              <a:dgm id="{D3672134-63CF-4D08-82D5-CFB3ED5229EB}"/>
                                            </p:graphicEl>
                                          </p:spTgt>
                                        </p:tgtEl>
                                        <p:attrNameLst>
                                          <p:attrName>style.visibility</p:attrName>
                                        </p:attrNameLst>
                                      </p:cBhvr>
                                      <p:to>
                                        <p:strVal val="visible"/>
                                      </p:to>
                                    </p:set>
                                    <p:animEffect transition="in" filter="circle(in)">
                                      <p:cBhvr>
                                        <p:cTn id="31" dur="2000"/>
                                        <p:tgtEl>
                                          <p:spTgt spid="6">
                                            <p:graphicEl>
                                              <a:dgm id="{D3672134-63CF-4D08-82D5-CFB3ED5229EB}"/>
                                            </p:graphicEl>
                                          </p:spTgt>
                                        </p:tgtEl>
                                      </p:cBhvr>
                                    </p:animEffect>
                                  </p:childTnLst>
                                </p:cTn>
                              </p:par>
                            </p:childTnLst>
                          </p:cTn>
                        </p:par>
                        <p:par>
                          <p:cTn id="32" fill="hold">
                            <p:stCondLst>
                              <p:cond delay="11000"/>
                            </p:stCondLst>
                            <p:childTnLst>
                              <p:par>
                                <p:cTn id="33" presetID="6" presetClass="entr" presetSubtype="16" fill="hold" grpId="0" nodeType="afterEffect">
                                  <p:stCondLst>
                                    <p:cond delay="0"/>
                                  </p:stCondLst>
                                  <p:childTnLst>
                                    <p:set>
                                      <p:cBhvr>
                                        <p:cTn id="34" dur="1" fill="hold">
                                          <p:stCondLst>
                                            <p:cond delay="0"/>
                                          </p:stCondLst>
                                        </p:cTn>
                                        <p:tgtEl>
                                          <p:spTgt spid="6">
                                            <p:graphicEl>
                                              <a:dgm id="{B74C4A1C-3162-4A29-B10D-74D1A3878480}"/>
                                            </p:graphicEl>
                                          </p:spTgt>
                                        </p:tgtEl>
                                        <p:attrNameLst>
                                          <p:attrName>style.visibility</p:attrName>
                                        </p:attrNameLst>
                                      </p:cBhvr>
                                      <p:to>
                                        <p:strVal val="visible"/>
                                      </p:to>
                                    </p:set>
                                    <p:animEffect transition="in" filter="circle(in)">
                                      <p:cBhvr>
                                        <p:cTn id="35" dur="2000"/>
                                        <p:tgtEl>
                                          <p:spTgt spid="6">
                                            <p:graphicEl>
                                              <a:dgm id="{B74C4A1C-3162-4A29-B10D-74D1A3878480}"/>
                                            </p:graphicEl>
                                          </p:spTgt>
                                        </p:tgtEl>
                                      </p:cBhvr>
                                    </p:animEffect>
                                  </p:childTnLst>
                                </p:cTn>
                              </p:par>
                            </p:childTnLst>
                          </p:cTn>
                        </p:par>
                        <p:par>
                          <p:cTn id="36" fill="hold">
                            <p:stCondLst>
                              <p:cond delay="13000"/>
                            </p:stCondLst>
                            <p:childTnLst>
                              <p:par>
                                <p:cTn id="37" presetID="6" presetClass="entr" presetSubtype="16" fill="hold" grpId="0" nodeType="afterEffect">
                                  <p:stCondLst>
                                    <p:cond delay="0"/>
                                  </p:stCondLst>
                                  <p:childTnLst>
                                    <p:set>
                                      <p:cBhvr>
                                        <p:cTn id="38" dur="1" fill="hold">
                                          <p:stCondLst>
                                            <p:cond delay="0"/>
                                          </p:stCondLst>
                                        </p:cTn>
                                        <p:tgtEl>
                                          <p:spTgt spid="6">
                                            <p:graphicEl>
                                              <a:dgm id="{37096D19-CD3D-4348-BB5A-BB2A7D5BAB70}"/>
                                            </p:graphicEl>
                                          </p:spTgt>
                                        </p:tgtEl>
                                        <p:attrNameLst>
                                          <p:attrName>style.visibility</p:attrName>
                                        </p:attrNameLst>
                                      </p:cBhvr>
                                      <p:to>
                                        <p:strVal val="visible"/>
                                      </p:to>
                                    </p:set>
                                    <p:animEffect transition="in" filter="circle(in)">
                                      <p:cBhvr>
                                        <p:cTn id="39" dur="2000"/>
                                        <p:tgtEl>
                                          <p:spTgt spid="6">
                                            <p:graphicEl>
                                              <a:dgm id="{37096D19-CD3D-4348-BB5A-BB2A7D5BAB70}"/>
                                            </p:graphicEl>
                                          </p:spTgt>
                                        </p:tgtEl>
                                      </p:cBhvr>
                                    </p:animEffect>
                                  </p:childTnLst>
                                </p:cTn>
                              </p:par>
                            </p:childTnLst>
                          </p:cTn>
                        </p:par>
                        <p:par>
                          <p:cTn id="40" fill="hold">
                            <p:stCondLst>
                              <p:cond delay="15000"/>
                            </p:stCondLst>
                            <p:childTnLst>
                              <p:par>
                                <p:cTn id="41" presetID="6" presetClass="entr" presetSubtype="16" fill="hold" grpId="0" nodeType="afterEffect">
                                  <p:stCondLst>
                                    <p:cond delay="0"/>
                                  </p:stCondLst>
                                  <p:childTnLst>
                                    <p:set>
                                      <p:cBhvr>
                                        <p:cTn id="42" dur="1" fill="hold">
                                          <p:stCondLst>
                                            <p:cond delay="0"/>
                                          </p:stCondLst>
                                        </p:cTn>
                                        <p:tgtEl>
                                          <p:spTgt spid="6">
                                            <p:graphicEl>
                                              <a:dgm id="{3D980B03-1E0B-4862-93E9-4CD82245B955}"/>
                                            </p:graphicEl>
                                          </p:spTgt>
                                        </p:tgtEl>
                                        <p:attrNameLst>
                                          <p:attrName>style.visibility</p:attrName>
                                        </p:attrNameLst>
                                      </p:cBhvr>
                                      <p:to>
                                        <p:strVal val="visible"/>
                                      </p:to>
                                    </p:set>
                                    <p:animEffect transition="in" filter="circle(in)">
                                      <p:cBhvr>
                                        <p:cTn id="43" dur="2000"/>
                                        <p:tgtEl>
                                          <p:spTgt spid="6">
                                            <p:graphicEl>
                                              <a:dgm id="{3D980B03-1E0B-4862-93E9-4CD82245B95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Graphic spid="6"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E012FA31-2489-4CAB-B676-98A80EE940F0}"/>
              </a:ext>
            </a:extLst>
          </p:cNvPr>
          <p:cNvSpPr txBox="1"/>
          <p:nvPr/>
        </p:nvSpPr>
        <p:spPr>
          <a:xfrm>
            <a:off x="8517880" y="1694802"/>
            <a:ext cx="1268437" cy="769441"/>
          </a:xfrm>
          <a:prstGeom prst="rect">
            <a:avLst/>
          </a:prstGeom>
          <a:noFill/>
          <a:ln w="28575">
            <a:noFill/>
          </a:ln>
        </p:spPr>
        <p:txBody>
          <a:bodyPr wrap="square" rtlCol="0">
            <a:spAutoFit/>
          </a:bodyPr>
          <a:lstStyle/>
          <a:p>
            <a:pPr algn="ctr"/>
            <a:r>
              <a:rPr lang="bn-IN" sz="4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মুলা </a:t>
            </a:r>
            <a:endParaRPr lang="en-GB" sz="4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27" name="TextBox 26">
            <a:extLst>
              <a:ext uri="{FF2B5EF4-FFF2-40B4-BE49-F238E27FC236}">
                <a16:creationId xmlns:a16="http://schemas.microsoft.com/office/drawing/2014/main" id="{7A6F9E7E-4C99-44A5-9E4F-C0486DBED80D}"/>
              </a:ext>
            </a:extLst>
          </p:cNvPr>
          <p:cNvSpPr txBox="1"/>
          <p:nvPr/>
        </p:nvSpPr>
        <p:spPr>
          <a:xfrm>
            <a:off x="7186544" y="1694802"/>
            <a:ext cx="1268437" cy="769441"/>
          </a:xfrm>
          <a:prstGeom prst="rect">
            <a:avLst/>
          </a:prstGeom>
          <a:noFill/>
          <a:ln w="28575">
            <a:noFill/>
          </a:ln>
        </p:spPr>
        <p:txBody>
          <a:bodyPr wrap="square" rtlCol="0">
            <a:spAutoFit/>
          </a:bodyPr>
          <a:lstStyle/>
          <a:p>
            <a:pPr algn="ctr"/>
            <a:r>
              <a:rPr lang="bn-IN" sz="44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জবা </a:t>
            </a:r>
            <a:endParaRPr lang="en-GB" sz="44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sp>
        <p:nvSpPr>
          <p:cNvPr id="26" name="TextBox 25">
            <a:extLst>
              <a:ext uri="{FF2B5EF4-FFF2-40B4-BE49-F238E27FC236}">
                <a16:creationId xmlns:a16="http://schemas.microsoft.com/office/drawing/2014/main" id="{6EC4F28B-0107-49AE-B5DB-B3B4792E6CBA}"/>
              </a:ext>
            </a:extLst>
          </p:cNvPr>
          <p:cNvSpPr txBox="1"/>
          <p:nvPr/>
        </p:nvSpPr>
        <p:spPr>
          <a:xfrm>
            <a:off x="5915840" y="1694802"/>
            <a:ext cx="1268437" cy="769441"/>
          </a:xfrm>
          <a:prstGeom prst="rect">
            <a:avLst/>
          </a:prstGeom>
          <a:noFill/>
          <a:ln w="28575">
            <a:noFill/>
          </a:ln>
        </p:spPr>
        <p:txBody>
          <a:bodyPr wrap="square" rtlCol="0">
            <a:spAutoFit/>
          </a:bodyPr>
          <a:lstStyle/>
          <a:p>
            <a:pPr algn="ctr"/>
            <a:r>
              <a:rPr lang="bn-IN" sz="44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ফল </a:t>
            </a:r>
            <a:endParaRPr lang="en-GB" sz="44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sp>
        <p:nvSpPr>
          <p:cNvPr id="24" name="TextBox 23">
            <a:extLst>
              <a:ext uri="{FF2B5EF4-FFF2-40B4-BE49-F238E27FC236}">
                <a16:creationId xmlns:a16="http://schemas.microsoft.com/office/drawing/2014/main" id="{795EA2B8-A8CE-40E0-9A3C-B8496F2DAB0A}"/>
              </a:ext>
            </a:extLst>
          </p:cNvPr>
          <p:cNvSpPr txBox="1"/>
          <p:nvPr/>
        </p:nvSpPr>
        <p:spPr>
          <a:xfrm>
            <a:off x="3341989" y="1694802"/>
            <a:ext cx="1195585" cy="769441"/>
          </a:xfrm>
          <a:prstGeom prst="rect">
            <a:avLst/>
          </a:prstGeom>
          <a:noFill/>
          <a:ln w="28575">
            <a:noFill/>
          </a:ln>
        </p:spPr>
        <p:txBody>
          <a:bodyPr wrap="square" rtlCol="0">
            <a:spAutoFit/>
          </a:bodyPr>
          <a:lstStyle/>
          <a:p>
            <a:pPr algn="ctr"/>
            <a:r>
              <a:rPr lang="bn-IN" sz="44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শসা </a:t>
            </a:r>
            <a:endParaRPr lang="en-GB" sz="44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sp>
        <p:nvSpPr>
          <p:cNvPr id="25" name="TextBox 24">
            <a:extLst>
              <a:ext uri="{FF2B5EF4-FFF2-40B4-BE49-F238E27FC236}">
                <a16:creationId xmlns:a16="http://schemas.microsoft.com/office/drawing/2014/main" id="{C9DC5F70-4B4D-4717-B696-7DBE5C7524DC}"/>
              </a:ext>
            </a:extLst>
          </p:cNvPr>
          <p:cNvSpPr txBox="1"/>
          <p:nvPr/>
        </p:nvSpPr>
        <p:spPr>
          <a:xfrm>
            <a:off x="4665789" y="1694802"/>
            <a:ext cx="1186780" cy="769441"/>
          </a:xfrm>
          <a:prstGeom prst="rect">
            <a:avLst/>
          </a:prstGeom>
          <a:noFill/>
          <a:ln w="28575">
            <a:noFill/>
          </a:ln>
        </p:spPr>
        <p:txBody>
          <a:bodyPr wrap="square" rtlCol="0">
            <a:spAutoFit/>
          </a:bodyPr>
          <a:lstStyle/>
          <a:p>
            <a:pPr algn="ctr"/>
            <a:r>
              <a:rPr lang="bn-IN" sz="44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পাখি </a:t>
            </a:r>
            <a:endParaRPr lang="en-GB" sz="44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pic>
        <p:nvPicPr>
          <p:cNvPr id="14" name="Picture 13">
            <a:extLst>
              <a:ext uri="{FF2B5EF4-FFF2-40B4-BE49-F238E27FC236}">
                <a16:creationId xmlns:a16="http://schemas.microsoft.com/office/drawing/2014/main" id="{26523EF1-1B43-4EE1-A255-59C3B9D51C4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7222" l="0" r="100000"/>
                    </a14:imgEffect>
                  </a14:imgLayer>
                </a14:imgProps>
              </a:ext>
              <a:ext uri="{28A0092B-C50C-407E-A947-70E740481C1C}">
                <a14:useLocalDpi xmlns:a14="http://schemas.microsoft.com/office/drawing/2010/main" val="0"/>
              </a:ext>
            </a:extLst>
          </a:blip>
          <a:stretch>
            <a:fillRect/>
          </a:stretch>
        </p:blipFill>
        <p:spPr>
          <a:xfrm>
            <a:off x="2711284" y="2662867"/>
            <a:ext cx="1931501" cy="1782924"/>
          </a:xfrm>
          <a:prstGeom prst="rect">
            <a:avLst/>
          </a:prstGeom>
        </p:spPr>
      </p:pic>
      <p:sp>
        <p:nvSpPr>
          <p:cNvPr id="23" name="TextBox 22">
            <a:extLst>
              <a:ext uri="{FF2B5EF4-FFF2-40B4-BE49-F238E27FC236}">
                <a16:creationId xmlns:a16="http://schemas.microsoft.com/office/drawing/2014/main" id="{A74A8969-D8D7-447F-9FC9-D79F3FB4E320}"/>
              </a:ext>
            </a:extLst>
          </p:cNvPr>
          <p:cNvSpPr txBox="1"/>
          <p:nvPr/>
        </p:nvSpPr>
        <p:spPr>
          <a:xfrm>
            <a:off x="2102360" y="1694802"/>
            <a:ext cx="1217428" cy="769441"/>
          </a:xfrm>
          <a:prstGeom prst="rect">
            <a:avLst/>
          </a:prstGeom>
          <a:noFill/>
          <a:ln w="28575">
            <a:noFill/>
          </a:ln>
        </p:spPr>
        <p:txBody>
          <a:bodyPr wrap="square" rtlCol="0">
            <a:spAutoFit/>
          </a:bodyPr>
          <a:lstStyle/>
          <a:p>
            <a:pPr algn="ctr"/>
            <a:r>
              <a:rPr lang="bn-IN" sz="44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আলু </a:t>
            </a:r>
            <a:endParaRPr lang="en-GB" sz="44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sp>
        <p:nvSpPr>
          <p:cNvPr id="2" name="TextBox 1">
            <a:extLst>
              <a:ext uri="{FF2B5EF4-FFF2-40B4-BE49-F238E27FC236}">
                <a16:creationId xmlns:a16="http://schemas.microsoft.com/office/drawing/2014/main" id="{AA3AA111-2725-49AE-BC19-43C49D7DAE2F}"/>
              </a:ext>
            </a:extLst>
          </p:cNvPr>
          <p:cNvSpPr txBox="1"/>
          <p:nvPr/>
        </p:nvSpPr>
        <p:spPr>
          <a:xfrm>
            <a:off x="464234" y="357064"/>
            <a:ext cx="3603625" cy="769441"/>
          </a:xfrm>
          <a:prstGeom prst="rect">
            <a:avLst/>
          </a:prstGeom>
          <a:noFill/>
          <a:ln w="28575">
            <a:noFill/>
          </a:ln>
        </p:spPr>
        <p:txBody>
          <a:bodyPr wrap="square" rtlCol="0">
            <a:spAutoFit/>
          </a:bodyPr>
          <a:lstStyle/>
          <a:p>
            <a:pPr algn="ctr"/>
            <a:r>
              <a:rPr lang="bn-IN" sz="4400" b="1" dirty="0">
                <a:solidFill>
                  <a:srgbClr val="00B05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একক কাজ</a:t>
            </a:r>
            <a:endParaRPr lang="en-GB" sz="4400" b="1" dirty="0">
              <a:solidFill>
                <a:srgbClr val="00B05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3" name="TextBox 2">
            <a:extLst>
              <a:ext uri="{FF2B5EF4-FFF2-40B4-BE49-F238E27FC236}">
                <a16:creationId xmlns:a16="http://schemas.microsoft.com/office/drawing/2014/main" id="{170DECBB-7614-4C59-90F1-EEA06AD372AA}"/>
              </a:ext>
            </a:extLst>
          </p:cNvPr>
          <p:cNvSpPr txBox="1"/>
          <p:nvPr/>
        </p:nvSpPr>
        <p:spPr>
          <a:xfrm>
            <a:off x="2164080" y="895128"/>
            <a:ext cx="7863840" cy="646331"/>
          </a:xfrm>
          <a:prstGeom prst="rect">
            <a:avLst/>
          </a:prstGeom>
          <a:noFill/>
          <a:ln w="28575">
            <a:noFill/>
          </a:ln>
        </p:spPr>
        <p:txBody>
          <a:bodyPr wrap="square" rtlCol="0">
            <a:spAutoFit/>
          </a:bodyPr>
          <a:lstStyle/>
          <a:p>
            <a:pPr algn="ctr"/>
            <a:r>
              <a:rPr lang="bn-IN" sz="3600" b="1" dirty="0">
                <a:solidFill>
                  <a:srgbClr val="0070C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ঘর থেকে শব্দ নিয়ে ছবির নিচে লিখি </a:t>
            </a:r>
            <a:endParaRPr lang="en-GB" sz="3600" b="1" dirty="0">
              <a:solidFill>
                <a:srgbClr val="0070C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5" name="TextBox 4">
            <a:extLst>
              <a:ext uri="{FF2B5EF4-FFF2-40B4-BE49-F238E27FC236}">
                <a16:creationId xmlns:a16="http://schemas.microsoft.com/office/drawing/2014/main" id="{0C9B4620-ADB8-4980-8707-EAE0AE6A752B}"/>
              </a:ext>
            </a:extLst>
          </p:cNvPr>
          <p:cNvSpPr txBox="1"/>
          <p:nvPr/>
        </p:nvSpPr>
        <p:spPr>
          <a:xfrm>
            <a:off x="2072197" y="1694802"/>
            <a:ext cx="1268437" cy="769441"/>
          </a:xfrm>
          <a:prstGeom prst="rect">
            <a:avLst/>
          </a:prstGeom>
          <a:solidFill>
            <a:srgbClr val="FFFF00"/>
          </a:solidFill>
          <a:ln w="28575">
            <a:solidFill>
              <a:schemeClr val="tx1"/>
            </a:solidFill>
          </a:ln>
        </p:spPr>
        <p:txBody>
          <a:bodyPr wrap="square" rtlCol="0">
            <a:spAutoFit/>
          </a:bodyPr>
          <a:lstStyle/>
          <a:p>
            <a:pPr algn="ctr"/>
            <a:r>
              <a:rPr lang="bn-IN" sz="44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আলু </a:t>
            </a:r>
            <a:endParaRPr lang="en-GB" sz="44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sp>
        <p:nvSpPr>
          <p:cNvPr id="6" name="TextBox 5">
            <a:extLst>
              <a:ext uri="{FF2B5EF4-FFF2-40B4-BE49-F238E27FC236}">
                <a16:creationId xmlns:a16="http://schemas.microsoft.com/office/drawing/2014/main" id="{26F3CD56-E0A7-43B2-8EC1-2550A0D49B9C}"/>
              </a:ext>
            </a:extLst>
          </p:cNvPr>
          <p:cNvSpPr txBox="1"/>
          <p:nvPr/>
        </p:nvSpPr>
        <p:spPr>
          <a:xfrm>
            <a:off x="3318327" y="1694802"/>
            <a:ext cx="1268437" cy="769441"/>
          </a:xfrm>
          <a:prstGeom prst="rect">
            <a:avLst/>
          </a:prstGeom>
          <a:solidFill>
            <a:srgbClr val="FFFF00"/>
          </a:solidFill>
          <a:ln w="28575">
            <a:solidFill>
              <a:schemeClr val="tx1"/>
            </a:solidFill>
          </a:ln>
        </p:spPr>
        <p:txBody>
          <a:bodyPr wrap="square" rtlCol="0">
            <a:spAutoFit/>
          </a:bodyPr>
          <a:lstStyle/>
          <a:p>
            <a:pPr algn="ctr"/>
            <a:r>
              <a:rPr lang="bn-IN" sz="44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শসা </a:t>
            </a:r>
            <a:endParaRPr lang="en-GB" sz="44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sp>
        <p:nvSpPr>
          <p:cNvPr id="7" name="TextBox 6">
            <a:extLst>
              <a:ext uri="{FF2B5EF4-FFF2-40B4-BE49-F238E27FC236}">
                <a16:creationId xmlns:a16="http://schemas.microsoft.com/office/drawing/2014/main" id="{C63FF162-229B-4456-89B0-E148F5170044}"/>
              </a:ext>
            </a:extLst>
          </p:cNvPr>
          <p:cNvSpPr txBox="1"/>
          <p:nvPr/>
        </p:nvSpPr>
        <p:spPr>
          <a:xfrm>
            <a:off x="4599133" y="1694802"/>
            <a:ext cx="1268437" cy="769441"/>
          </a:xfrm>
          <a:prstGeom prst="rect">
            <a:avLst/>
          </a:prstGeom>
          <a:solidFill>
            <a:srgbClr val="FFFF00"/>
          </a:solidFill>
          <a:ln w="28575">
            <a:solidFill>
              <a:schemeClr val="tx1"/>
            </a:solidFill>
          </a:ln>
        </p:spPr>
        <p:txBody>
          <a:bodyPr wrap="square" rtlCol="0">
            <a:spAutoFit/>
          </a:bodyPr>
          <a:lstStyle/>
          <a:p>
            <a:pPr algn="ctr"/>
            <a:r>
              <a:rPr lang="bn-IN" sz="44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পাখি </a:t>
            </a:r>
            <a:endParaRPr lang="en-GB" sz="44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sp>
        <p:nvSpPr>
          <p:cNvPr id="8" name="TextBox 7">
            <a:extLst>
              <a:ext uri="{FF2B5EF4-FFF2-40B4-BE49-F238E27FC236}">
                <a16:creationId xmlns:a16="http://schemas.microsoft.com/office/drawing/2014/main" id="{64BF2A9C-C3A0-4F05-9F75-2CD1CDFC29EC}"/>
              </a:ext>
            </a:extLst>
          </p:cNvPr>
          <p:cNvSpPr txBox="1"/>
          <p:nvPr/>
        </p:nvSpPr>
        <p:spPr>
          <a:xfrm>
            <a:off x="5880706" y="1694802"/>
            <a:ext cx="1268437" cy="769441"/>
          </a:xfrm>
          <a:prstGeom prst="rect">
            <a:avLst/>
          </a:prstGeom>
          <a:solidFill>
            <a:srgbClr val="FFFF00"/>
          </a:solidFill>
          <a:ln w="28575">
            <a:solidFill>
              <a:schemeClr val="tx1"/>
            </a:solidFill>
          </a:ln>
        </p:spPr>
        <p:txBody>
          <a:bodyPr wrap="square" rtlCol="0">
            <a:spAutoFit/>
          </a:bodyPr>
          <a:lstStyle/>
          <a:p>
            <a:pPr algn="ctr"/>
            <a:r>
              <a:rPr lang="bn-IN" sz="44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ফল </a:t>
            </a:r>
            <a:endParaRPr lang="en-GB" sz="44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sp>
        <p:nvSpPr>
          <p:cNvPr id="9" name="TextBox 8">
            <a:extLst>
              <a:ext uri="{FF2B5EF4-FFF2-40B4-BE49-F238E27FC236}">
                <a16:creationId xmlns:a16="http://schemas.microsoft.com/office/drawing/2014/main" id="{CD31CC3D-F453-418F-9573-B8CA3E252BA8}"/>
              </a:ext>
            </a:extLst>
          </p:cNvPr>
          <p:cNvSpPr txBox="1"/>
          <p:nvPr/>
        </p:nvSpPr>
        <p:spPr>
          <a:xfrm>
            <a:off x="7132687" y="1694802"/>
            <a:ext cx="1268437" cy="769441"/>
          </a:xfrm>
          <a:prstGeom prst="rect">
            <a:avLst/>
          </a:prstGeom>
          <a:solidFill>
            <a:srgbClr val="FFFF00"/>
          </a:solidFill>
          <a:ln w="28575">
            <a:solidFill>
              <a:schemeClr val="tx1"/>
            </a:solidFill>
          </a:ln>
        </p:spPr>
        <p:txBody>
          <a:bodyPr wrap="square" rtlCol="0">
            <a:spAutoFit/>
          </a:bodyPr>
          <a:lstStyle/>
          <a:p>
            <a:pPr algn="ctr"/>
            <a:r>
              <a:rPr lang="bn-IN" sz="44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জবা </a:t>
            </a:r>
            <a:endParaRPr lang="en-GB" sz="44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sp>
        <p:nvSpPr>
          <p:cNvPr id="10" name="TextBox 9">
            <a:extLst>
              <a:ext uri="{FF2B5EF4-FFF2-40B4-BE49-F238E27FC236}">
                <a16:creationId xmlns:a16="http://schemas.microsoft.com/office/drawing/2014/main" id="{2B26B2C2-477F-44D4-A821-684759A7C78D}"/>
              </a:ext>
            </a:extLst>
          </p:cNvPr>
          <p:cNvSpPr txBox="1"/>
          <p:nvPr/>
        </p:nvSpPr>
        <p:spPr>
          <a:xfrm>
            <a:off x="8368166" y="1694802"/>
            <a:ext cx="1268437" cy="769441"/>
          </a:xfrm>
          <a:prstGeom prst="rect">
            <a:avLst/>
          </a:prstGeom>
          <a:solidFill>
            <a:srgbClr val="FFFF00"/>
          </a:solidFill>
          <a:ln w="28575">
            <a:solidFill>
              <a:schemeClr val="tx1"/>
            </a:solidFill>
          </a:ln>
        </p:spPr>
        <p:txBody>
          <a:bodyPr wrap="square" rtlCol="0">
            <a:spAutoFit/>
          </a:bodyPr>
          <a:lstStyle/>
          <a:p>
            <a:pPr algn="ctr"/>
            <a:r>
              <a:rPr lang="bn-IN" sz="4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মুলা </a:t>
            </a:r>
            <a:endParaRPr lang="en-GB" sz="4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pic>
        <p:nvPicPr>
          <p:cNvPr id="12" name="Picture 11">
            <a:extLst>
              <a:ext uri="{FF2B5EF4-FFF2-40B4-BE49-F238E27FC236}">
                <a16:creationId xmlns:a16="http://schemas.microsoft.com/office/drawing/2014/main" id="{CE6DF4D0-B600-4D9B-8C21-AF25C7767C1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71774" y="2662867"/>
            <a:ext cx="2139510" cy="1782924"/>
          </a:xfrm>
          <a:prstGeom prst="rect">
            <a:avLst/>
          </a:prstGeom>
        </p:spPr>
      </p:pic>
      <p:pic>
        <p:nvPicPr>
          <p:cNvPr id="16" name="Picture 15">
            <a:extLst>
              <a:ext uri="{FF2B5EF4-FFF2-40B4-BE49-F238E27FC236}">
                <a16:creationId xmlns:a16="http://schemas.microsoft.com/office/drawing/2014/main" id="{BB8E0010-2B23-4B58-91D7-AF80B3F56A5F}"/>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35" b="100000" l="0" r="100000"/>
                    </a14:imgEffect>
                  </a14:imgLayer>
                </a14:imgProps>
              </a:ext>
              <a:ext uri="{28A0092B-C50C-407E-A947-70E740481C1C}">
                <a14:useLocalDpi xmlns:a14="http://schemas.microsoft.com/office/drawing/2010/main" val="0"/>
              </a:ext>
            </a:extLst>
          </a:blip>
          <a:stretch>
            <a:fillRect/>
          </a:stretch>
        </p:blipFill>
        <p:spPr>
          <a:xfrm>
            <a:off x="5172621" y="2514790"/>
            <a:ext cx="1931501" cy="2006510"/>
          </a:xfrm>
          <a:prstGeom prst="rect">
            <a:avLst/>
          </a:prstGeom>
        </p:spPr>
      </p:pic>
      <p:pic>
        <p:nvPicPr>
          <p:cNvPr id="18" name="Picture 17">
            <a:extLst>
              <a:ext uri="{FF2B5EF4-FFF2-40B4-BE49-F238E27FC236}">
                <a16:creationId xmlns:a16="http://schemas.microsoft.com/office/drawing/2014/main" id="{210C369A-528E-4A4F-A7C7-B93F586FFCD7}"/>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549212" y="2651583"/>
            <a:ext cx="2181636" cy="1805493"/>
          </a:xfrm>
          <a:prstGeom prst="rect">
            <a:avLst/>
          </a:prstGeom>
        </p:spPr>
      </p:pic>
      <p:pic>
        <p:nvPicPr>
          <p:cNvPr id="20" name="Picture 19">
            <a:extLst>
              <a:ext uri="{FF2B5EF4-FFF2-40B4-BE49-F238E27FC236}">
                <a16:creationId xmlns:a16="http://schemas.microsoft.com/office/drawing/2014/main" id="{07463B19-805A-4501-B594-4372B59C0D79}"/>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646666" y="2365565"/>
            <a:ext cx="2355940" cy="2136318"/>
          </a:xfrm>
          <a:prstGeom prst="rect">
            <a:avLst/>
          </a:prstGeom>
        </p:spPr>
      </p:pic>
      <p:pic>
        <p:nvPicPr>
          <p:cNvPr id="22" name="Picture 21">
            <a:extLst>
              <a:ext uri="{FF2B5EF4-FFF2-40B4-BE49-F238E27FC236}">
                <a16:creationId xmlns:a16="http://schemas.microsoft.com/office/drawing/2014/main" id="{6318335D-5014-4BB8-A748-18F4E8A0CE4B}"/>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4426355" y="4203689"/>
            <a:ext cx="2355940" cy="2202707"/>
          </a:xfrm>
          <a:prstGeom prst="rect">
            <a:avLst/>
          </a:prstGeom>
        </p:spPr>
      </p:pic>
      <p:sp>
        <p:nvSpPr>
          <p:cNvPr id="29" name="Frame 28">
            <a:extLst>
              <a:ext uri="{FF2B5EF4-FFF2-40B4-BE49-F238E27FC236}">
                <a16:creationId xmlns:a16="http://schemas.microsoft.com/office/drawing/2014/main" id="{3A09E0F8-184D-4C8E-B491-A6E3EBAE4D70}"/>
              </a:ext>
            </a:extLst>
          </p:cNvPr>
          <p:cNvSpPr/>
          <p:nvPr/>
        </p:nvSpPr>
        <p:spPr>
          <a:xfrm>
            <a:off x="0" y="0"/>
            <a:ext cx="12192000" cy="6858000"/>
          </a:xfrm>
          <a:prstGeom prst="frame">
            <a:avLst>
              <a:gd name="adj1" fmla="val 2449"/>
            </a:avLst>
          </a:prstGeom>
          <a:ln w="200025" cmpd="tri">
            <a:gradFill>
              <a:gsLst>
                <a:gs pos="0">
                  <a:schemeClr val="accent6">
                    <a:lumMod val="60000"/>
                    <a:lumOff val="40000"/>
                  </a:schemeClr>
                </a:gs>
                <a:gs pos="19000">
                  <a:srgbClr val="00B0F0"/>
                </a:gs>
                <a:gs pos="38000">
                  <a:schemeClr val="accent4">
                    <a:lumMod val="60000"/>
                    <a:lumOff val="40000"/>
                  </a:schemeClr>
                </a:gs>
                <a:gs pos="64000">
                  <a:srgbClr val="FF0000"/>
                </a:gs>
                <a:gs pos="93000">
                  <a:srgbClr val="7030A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641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par>
                                <p:cTn id="38" presetID="10" presetClass="entr" presetSubtype="0" fill="hold" grpId="2"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grpId="1"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grpId="2"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left)">
                                      <p:cBhvr>
                                        <p:cTn id="52" dur="500"/>
                                        <p:tgtEl>
                                          <p:spTgt spid="26"/>
                                        </p:tgtEl>
                                      </p:cBhvr>
                                    </p:animEffect>
                                  </p:childTnLst>
                                </p:cTn>
                              </p:par>
                            </p:childTnLst>
                          </p:cTn>
                        </p:par>
                        <p:par>
                          <p:cTn id="53" fill="hold">
                            <p:stCondLst>
                              <p:cond delay="2000"/>
                            </p:stCondLst>
                            <p:childTnLst>
                              <p:par>
                                <p:cTn id="54" presetID="47" presetClass="entr" presetSubtype="0" fill="hold"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par>
                                <p:cTn id="69" presetID="47" presetClass="entr" presetSubtype="0" fill="hold"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1000"/>
                                        <p:tgtEl>
                                          <p:spTgt spid="18"/>
                                        </p:tgtEl>
                                      </p:cBhvr>
                                    </p:animEffect>
                                    <p:anim calcmode="lin" valueType="num">
                                      <p:cBhvr>
                                        <p:cTn id="72" dur="1000" fill="hold"/>
                                        <p:tgtEl>
                                          <p:spTgt spid="18"/>
                                        </p:tgtEl>
                                        <p:attrNameLst>
                                          <p:attrName>ppt_x</p:attrName>
                                        </p:attrNameLst>
                                      </p:cBhvr>
                                      <p:tavLst>
                                        <p:tav tm="0">
                                          <p:val>
                                            <p:strVal val="#ppt_x"/>
                                          </p:val>
                                        </p:tav>
                                        <p:tav tm="100000">
                                          <p:val>
                                            <p:strVal val="#ppt_x"/>
                                          </p:val>
                                        </p:tav>
                                      </p:tavLst>
                                    </p:anim>
                                    <p:anim calcmode="lin" valueType="num">
                                      <p:cBhvr>
                                        <p:cTn id="73" dur="1000" fill="hold"/>
                                        <p:tgtEl>
                                          <p:spTgt spid="18"/>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1000"/>
                                        <p:tgtEl>
                                          <p:spTgt spid="20"/>
                                        </p:tgtEl>
                                      </p:cBhvr>
                                    </p:animEffect>
                                    <p:anim calcmode="lin" valueType="num">
                                      <p:cBhvr>
                                        <p:cTn id="77" dur="1000" fill="hold"/>
                                        <p:tgtEl>
                                          <p:spTgt spid="20"/>
                                        </p:tgtEl>
                                        <p:attrNameLst>
                                          <p:attrName>ppt_x</p:attrName>
                                        </p:attrNameLst>
                                      </p:cBhvr>
                                      <p:tavLst>
                                        <p:tav tm="0">
                                          <p:val>
                                            <p:strVal val="#ppt_x"/>
                                          </p:val>
                                        </p:tav>
                                        <p:tav tm="100000">
                                          <p:val>
                                            <p:strVal val="#ppt_x"/>
                                          </p:val>
                                        </p:tav>
                                      </p:tavLst>
                                    </p:anim>
                                    <p:anim calcmode="lin" valueType="num">
                                      <p:cBhvr>
                                        <p:cTn id="78" dur="1000" fill="hold"/>
                                        <p:tgtEl>
                                          <p:spTgt spid="20"/>
                                        </p:tgtEl>
                                        <p:attrNameLst>
                                          <p:attrName>ppt_y</p:attrName>
                                        </p:attrNameLst>
                                      </p:cBhvr>
                                      <p:tavLst>
                                        <p:tav tm="0">
                                          <p:val>
                                            <p:strVal val="#ppt_y-.1"/>
                                          </p:val>
                                        </p:tav>
                                        <p:tav tm="100000">
                                          <p:val>
                                            <p:strVal val="#ppt_y"/>
                                          </p:val>
                                        </p:tav>
                                      </p:tavLst>
                                    </p:anim>
                                  </p:childTnLst>
                                </p:cTn>
                              </p:par>
                              <p:par>
                                <p:cTn id="79" presetID="47" presetClass="entr" presetSubtype="0" fill="hold" nodeType="with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1000"/>
                                        <p:tgtEl>
                                          <p:spTgt spid="22"/>
                                        </p:tgtEl>
                                      </p:cBhvr>
                                    </p:animEffect>
                                    <p:anim calcmode="lin" valueType="num">
                                      <p:cBhvr>
                                        <p:cTn id="82" dur="1000" fill="hold"/>
                                        <p:tgtEl>
                                          <p:spTgt spid="22"/>
                                        </p:tgtEl>
                                        <p:attrNameLst>
                                          <p:attrName>ppt_x</p:attrName>
                                        </p:attrNameLst>
                                      </p:cBhvr>
                                      <p:tavLst>
                                        <p:tav tm="0">
                                          <p:val>
                                            <p:strVal val="#ppt_x"/>
                                          </p:val>
                                        </p:tav>
                                        <p:tav tm="100000">
                                          <p:val>
                                            <p:strVal val="#ppt_x"/>
                                          </p:val>
                                        </p:tav>
                                      </p:tavLst>
                                    </p:anim>
                                    <p:anim calcmode="lin" valueType="num">
                                      <p:cBhvr>
                                        <p:cTn id="83" dur="1000" fill="hold"/>
                                        <p:tgtEl>
                                          <p:spTgt spid="22"/>
                                        </p:tgtEl>
                                        <p:attrNameLst>
                                          <p:attrName>ppt_y</p:attrName>
                                        </p:attrNameLst>
                                      </p:cBhvr>
                                      <p:tavLst>
                                        <p:tav tm="0">
                                          <p:val>
                                            <p:strVal val="#ppt_y-.1"/>
                                          </p:val>
                                        </p:tav>
                                        <p:tav tm="100000">
                                          <p:val>
                                            <p:strVal val="#ppt_y"/>
                                          </p:val>
                                        </p:tav>
                                      </p:tavLst>
                                    </p:anim>
                                  </p:childTnLst>
                                </p:cTn>
                              </p:par>
                            </p:childTnLst>
                          </p:cTn>
                        </p:par>
                        <p:par>
                          <p:cTn id="84" fill="hold">
                            <p:stCondLst>
                              <p:cond delay="3000"/>
                            </p:stCondLst>
                            <p:childTnLst>
                              <p:par>
                                <p:cTn id="85" presetID="42" presetClass="path" presetSubtype="0" accel="50000" decel="50000" fill="hold" grpId="1" nodeType="afterEffect">
                                  <p:stCondLst>
                                    <p:cond delay="0"/>
                                  </p:stCondLst>
                                  <p:childTnLst>
                                    <p:animMotion origin="layout" path="M 4.375E-6 -7.40741E-7 L 0.29466 0.35324 " pathEditMode="relative" rAng="0" ptsTypes="AA">
                                      <p:cBhvr>
                                        <p:cTn id="86" dur="2000" fill="hold"/>
                                        <p:tgtEl>
                                          <p:spTgt spid="23"/>
                                        </p:tgtEl>
                                        <p:attrNameLst>
                                          <p:attrName>ppt_x</p:attrName>
                                          <p:attrName>ppt_y</p:attrName>
                                        </p:attrNameLst>
                                      </p:cBhvr>
                                      <p:rCtr x="14727" y="17662"/>
                                    </p:animMotion>
                                  </p:childTnLst>
                                </p:cTn>
                              </p:par>
                            </p:childTnLst>
                          </p:cTn>
                        </p:par>
                        <p:par>
                          <p:cTn id="87" fill="hold">
                            <p:stCondLst>
                              <p:cond delay="5000"/>
                            </p:stCondLst>
                            <p:childTnLst>
                              <p:par>
                                <p:cTn id="88" presetID="42" presetClass="path" presetSubtype="0" accel="50000" decel="50000" fill="hold" grpId="1" nodeType="afterEffect">
                                  <p:stCondLst>
                                    <p:cond delay="0"/>
                                  </p:stCondLst>
                                  <p:childTnLst>
                                    <p:animMotion origin="layout" path="M 0.0082 0.01991 L -0.00091 0.37083 " pathEditMode="relative" rAng="0" ptsTypes="AA">
                                      <p:cBhvr>
                                        <p:cTn id="89" dur="2000" fill="hold"/>
                                        <p:tgtEl>
                                          <p:spTgt spid="24"/>
                                        </p:tgtEl>
                                        <p:attrNameLst>
                                          <p:attrName>ppt_x</p:attrName>
                                          <p:attrName>ppt_y</p:attrName>
                                        </p:attrNameLst>
                                      </p:cBhvr>
                                      <p:rCtr x="-456" y="17546"/>
                                    </p:animMotion>
                                  </p:childTnLst>
                                </p:cTn>
                              </p:par>
                            </p:childTnLst>
                          </p:cTn>
                        </p:par>
                        <p:par>
                          <p:cTn id="90" fill="hold">
                            <p:stCondLst>
                              <p:cond delay="7000"/>
                            </p:stCondLst>
                            <p:childTnLst>
                              <p:par>
                                <p:cTn id="91" presetID="10" presetClass="entr" presetSubtype="0" fill="hold" grpId="1"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fade">
                                      <p:cBhvr>
                                        <p:cTn id="93" dur="500"/>
                                        <p:tgtEl>
                                          <p:spTgt spid="28"/>
                                        </p:tgtEl>
                                      </p:cBhvr>
                                    </p:animEffect>
                                  </p:childTnLst>
                                </p:cTn>
                              </p:par>
                            </p:childTnLst>
                          </p:cTn>
                        </p:par>
                        <p:par>
                          <p:cTn id="94" fill="hold">
                            <p:stCondLst>
                              <p:cond delay="7500"/>
                            </p:stCondLst>
                            <p:childTnLst>
                              <p:par>
                                <p:cTn id="95" presetID="42" presetClass="path" presetSubtype="0" accel="50000" decel="50000" fill="hold" grpId="0" nodeType="afterEffect">
                                  <p:stCondLst>
                                    <p:cond delay="0"/>
                                  </p:stCondLst>
                                  <p:childTnLst>
                                    <p:animMotion origin="layout" path="M -2.08333E-7 -7.40741E-7 L 0.08516 0.61782 " pathEditMode="relative" rAng="0" ptsTypes="AA">
                                      <p:cBhvr>
                                        <p:cTn id="96" dur="2000" fill="hold"/>
                                        <p:tgtEl>
                                          <p:spTgt spid="25"/>
                                        </p:tgtEl>
                                        <p:attrNameLst>
                                          <p:attrName>ppt_x</p:attrName>
                                          <p:attrName>ppt_y</p:attrName>
                                        </p:attrNameLst>
                                      </p:cBhvr>
                                      <p:rCtr x="4258" y="30880"/>
                                    </p:animMotion>
                                  </p:childTnLst>
                                </p:cTn>
                              </p:par>
                            </p:childTnLst>
                          </p:cTn>
                        </p:par>
                        <p:par>
                          <p:cTn id="97" fill="hold">
                            <p:stCondLst>
                              <p:cond delay="9500"/>
                            </p:stCondLst>
                            <p:childTnLst>
                              <p:par>
                                <p:cTn id="98" presetID="42" presetClass="path" presetSubtype="0" accel="50000" decel="50000" fill="hold" grpId="1" nodeType="afterEffect">
                                  <p:stCondLst>
                                    <p:cond delay="0"/>
                                  </p:stCondLst>
                                  <p:childTnLst>
                                    <p:animMotion origin="layout" path="M 4.16667E-7 -7.40741E-7 L 0.35221 0.3757 " pathEditMode="relative" rAng="0" ptsTypes="AA">
                                      <p:cBhvr>
                                        <p:cTn id="99" dur="2000" fill="hold"/>
                                        <p:tgtEl>
                                          <p:spTgt spid="26"/>
                                        </p:tgtEl>
                                        <p:attrNameLst>
                                          <p:attrName>ppt_x</p:attrName>
                                          <p:attrName>ppt_y</p:attrName>
                                        </p:attrNameLst>
                                      </p:cBhvr>
                                      <p:rCtr x="17604" y="18773"/>
                                    </p:animMotion>
                                  </p:childTnLst>
                                </p:cTn>
                              </p:par>
                            </p:childTnLst>
                          </p:cTn>
                        </p:par>
                        <p:par>
                          <p:cTn id="100" fill="hold">
                            <p:stCondLst>
                              <p:cond delay="11500"/>
                            </p:stCondLst>
                            <p:childTnLst>
                              <p:par>
                                <p:cTn id="101" presetID="42" presetClass="path" presetSubtype="0" accel="50000" decel="50000" fill="hold" grpId="1" nodeType="afterEffect">
                                  <p:stCondLst>
                                    <p:cond delay="0"/>
                                  </p:stCondLst>
                                  <p:childTnLst>
                                    <p:animMotion origin="layout" path="M 3.75E-6 -7.40741E-7 L -0.5306 0.37083 " pathEditMode="relative" rAng="0" ptsTypes="AA">
                                      <p:cBhvr>
                                        <p:cTn id="102" dur="2000" fill="hold"/>
                                        <p:tgtEl>
                                          <p:spTgt spid="27"/>
                                        </p:tgtEl>
                                        <p:attrNameLst>
                                          <p:attrName>ppt_x</p:attrName>
                                          <p:attrName>ppt_y</p:attrName>
                                        </p:attrNameLst>
                                      </p:cBhvr>
                                      <p:rCtr x="-26536" y="18542"/>
                                    </p:animMotion>
                                  </p:childTnLst>
                                </p:cTn>
                              </p:par>
                            </p:childTnLst>
                          </p:cTn>
                        </p:par>
                        <p:par>
                          <p:cTn id="103" fill="hold">
                            <p:stCondLst>
                              <p:cond delay="13500"/>
                            </p:stCondLst>
                            <p:childTnLst>
                              <p:par>
                                <p:cTn id="104" presetID="42" presetClass="path" presetSubtype="0" accel="50000" decel="50000" fill="hold" grpId="0" nodeType="afterEffect">
                                  <p:stCondLst>
                                    <p:cond delay="0"/>
                                  </p:stCondLst>
                                  <p:childTnLst>
                                    <p:animMotion origin="layout" path="M -1.04167E-6 -7.40741E-7 L -0.03646 0.38403 " pathEditMode="relative" rAng="0" ptsTypes="AA">
                                      <p:cBhvr>
                                        <p:cTn id="105" dur="2000" fill="hold"/>
                                        <p:tgtEl>
                                          <p:spTgt spid="28"/>
                                        </p:tgtEl>
                                        <p:attrNameLst>
                                          <p:attrName>ppt_x</p:attrName>
                                          <p:attrName>ppt_y</p:attrName>
                                        </p:attrNameLst>
                                      </p:cBhvr>
                                      <p:rCtr x="-1823" y="191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27" grpId="0" animBg="1"/>
      <p:bldP spid="27" grpId="1"/>
      <p:bldP spid="27" grpId="2"/>
      <p:bldP spid="26" grpId="0" animBg="1"/>
      <p:bldP spid="26" grpId="1"/>
      <p:bldP spid="26" grpId="2"/>
      <p:bldP spid="24" grpId="0" animBg="1"/>
      <p:bldP spid="24" grpId="1"/>
      <p:bldP spid="25" grpId="0"/>
      <p:bldP spid="25" grpId="1"/>
      <p:bldP spid="23" grpId="0" animBg="1"/>
      <p:bldP spid="23" grpId="1"/>
      <p:bldP spid="2" grpId="0"/>
      <p:bldP spid="3" grpId="0"/>
      <p:bldP spid="5" grpId="0" animBg="1"/>
      <p:bldP spid="6" grpId="0" animBg="1"/>
      <p:bldP spid="7" grpId="0" animBg="1"/>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5AABAA-EF84-4F20-B88D-8FBF5511C405}"/>
              </a:ext>
            </a:extLst>
          </p:cNvPr>
          <p:cNvSpPr/>
          <p:nvPr/>
        </p:nvSpPr>
        <p:spPr>
          <a:xfrm>
            <a:off x="4124038" y="333701"/>
            <a:ext cx="3541849" cy="830997"/>
          </a:xfrm>
          <a:prstGeom prst="rect">
            <a:avLst/>
          </a:prstGeom>
          <a:ln>
            <a:noFill/>
          </a:ln>
        </p:spPr>
        <p:txBody>
          <a:bodyPr wrap="square">
            <a:spAutoFit/>
          </a:bodyPr>
          <a:lstStyle/>
          <a:p>
            <a:pPr algn="ctr"/>
            <a:r>
              <a:rPr lang="en-US" sz="4800" b="1" u="sng" kern="2200" spc="-640" dirty="0">
                <a:ln w="0"/>
                <a:solidFill>
                  <a:srgbClr val="FF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4800" b="1" u="sng" kern="2200" spc="600" dirty="0">
                <a:ln w="0"/>
                <a:solidFill>
                  <a:srgbClr val="FF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মূল্যায়ন</a:t>
            </a:r>
            <a:endParaRPr lang="bn-BD" sz="4800" b="1" u="sng" kern="2200" spc="600" dirty="0">
              <a:ln w="0"/>
              <a:solidFill>
                <a:srgbClr val="FF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3" name="Rectangle 2">
            <a:extLst>
              <a:ext uri="{FF2B5EF4-FFF2-40B4-BE49-F238E27FC236}">
                <a16:creationId xmlns:a16="http://schemas.microsoft.com/office/drawing/2014/main" id="{5A7E1D94-4E78-4818-B6B2-CD5BD492FCB9}"/>
              </a:ext>
            </a:extLst>
          </p:cNvPr>
          <p:cNvSpPr/>
          <p:nvPr/>
        </p:nvSpPr>
        <p:spPr>
          <a:xfrm>
            <a:off x="1436937" y="5471136"/>
            <a:ext cx="9172276" cy="584775"/>
          </a:xfrm>
          <a:prstGeom prst="rect">
            <a:avLst/>
          </a:prstGeom>
          <a:ln>
            <a:noFill/>
          </a:ln>
        </p:spPr>
        <p:txBody>
          <a:bodyPr wrap="square">
            <a:spAutoFit/>
          </a:bodyPr>
          <a:lstStyle/>
          <a:p>
            <a:pPr marL="571500" indent="-571500">
              <a:buFont typeface="Arial" panose="020B0604020202020204" pitchFamily="34" charset="0"/>
              <a:buChar char="•"/>
            </a:pPr>
            <a:r>
              <a:rPr lang="bn-IN" sz="3200" b="1" kern="2200" dirty="0">
                <a:latin typeface="NikoshBAN" panose="02000000000000000000" pitchFamily="2" charset="0"/>
                <a:cs typeface="NikoshBAN" panose="02000000000000000000" pitchFamily="2" charset="0"/>
              </a:rPr>
              <a:t>তোমাদের গ্রামের নাম কী?</a:t>
            </a:r>
            <a:endParaRPr lang="bn-BD" sz="3200" b="1" kern="2200" dirty="0">
              <a:latin typeface="NikoshBAN" panose="02000000000000000000" pitchFamily="2" charset="0"/>
              <a:cs typeface="NikoshBAN" panose="02000000000000000000" pitchFamily="2" charset="0"/>
            </a:endParaRPr>
          </a:p>
        </p:txBody>
      </p:sp>
      <p:sp>
        <p:nvSpPr>
          <p:cNvPr id="4" name="Frame 3">
            <a:extLst>
              <a:ext uri="{FF2B5EF4-FFF2-40B4-BE49-F238E27FC236}">
                <a16:creationId xmlns:a16="http://schemas.microsoft.com/office/drawing/2014/main" id="{4636C58F-8F30-4E07-B3C8-0F60B4DD6930}"/>
              </a:ext>
            </a:extLst>
          </p:cNvPr>
          <p:cNvSpPr/>
          <p:nvPr/>
        </p:nvSpPr>
        <p:spPr>
          <a:xfrm>
            <a:off x="-42206" y="-31479"/>
            <a:ext cx="12192000" cy="6858000"/>
          </a:xfrm>
          <a:prstGeom prst="frame">
            <a:avLst>
              <a:gd name="adj1" fmla="val 2449"/>
            </a:avLst>
          </a:prstGeom>
          <a:ln w="200025" cmpd="tri">
            <a:gradFill>
              <a:gsLst>
                <a:gs pos="0">
                  <a:schemeClr val="accent6">
                    <a:lumMod val="60000"/>
                    <a:lumOff val="40000"/>
                  </a:schemeClr>
                </a:gs>
                <a:gs pos="19000">
                  <a:srgbClr val="00B0F0"/>
                </a:gs>
                <a:gs pos="38000">
                  <a:schemeClr val="accent4">
                    <a:lumMod val="60000"/>
                    <a:lumOff val="40000"/>
                  </a:schemeClr>
                </a:gs>
                <a:gs pos="64000">
                  <a:srgbClr val="FF0000"/>
                </a:gs>
                <a:gs pos="93000">
                  <a:srgbClr val="7030A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51007258-88BB-41A1-BCD2-429D7CB6BFCE}"/>
              </a:ext>
            </a:extLst>
          </p:cNvPr>
          <p:cNvSpPr txBox="1"/>
          <p:nvPr/>
        </p:nvSpPr>
        <p:spPr>
          <a:xfrm>
            <a:off x="941601" y="1206712"/>
            <a:ext cx="5655212" cy="646331"/>
          </a:xfrm>
          <a:prstGeom prst="rect">
            <a:avLst/>
          </a:prstGeom>
          <a:noFill/>
          <a:ln w="76200">
            <a:noFill/>
          </a:ln>
        </p:spPr>
        <p:txBody>
          <a:bodyPr wrap="square" rtlCol="0">
            <a:spAutoFit/>
          </a:bodyPr>
          <a:lstStyle/>
          <a:p>
            <a:pPr algn="ctr"/>
            <a:r>
              <a:rPr lang="bn-IN" sz="3600" dirty="0">
                <a:latin typeface="NikoshBAN" panose="02000000000000000000" pitchFamily="2" charset="0"/>
                <a:cs typeface="NikoshBAN" panose="02000000000000000000" pitchFamily="2" charset="0"/>
              </a:rPr>
              <a:t> </a:t>
            </a:r>
            <a:r>
              <a:rPr lang="bn-IN" sz="3600" b="1" dirty="0">
                <a:solidFill>
                  <a:srgbClr val="00B0F0"/>
                </a:solidFill>
                <a:latin typeface="NikoshBAN" panose="02000000000000000000" pitchFamily="2" charset="0"/>
                <a:cs typeface="NikoshBAN" panose="02000000000000000000" pitchFamily="2" charset="0"/>
              </a:rPr>
              <a:t>১। মুখে মুখে উত্তর বলি:</a:t>
            </a:r>
          </a:p>
        </p:txBody>
      </p:sp>
      <p:sp>
        <p:nvSpPr>
          <p:cNvPr id="6" name="TextBox 5">
            <a:extLst>
              <a:ext uri="{FF2B5EF4-FFF2-40B4-BE49-F238E27FC236}">
                <a16:creationId xmlns:a16="http://schemas.microsoft.com/office/drawing/2014/main" id="{40E462F7-ADAA-4BB9-B553-9C184BE8F8EF}"/>
              </a:ext>
            </a:extLst>
          </p:cNvPr>
          <p:cNvSpPr txBox="1"/>
          <p:nvPr/>
        </p:nvSpPr>
        <p:spPr>
          <a:xfrm>
            <a:off x="1388597" y="3626520"/>
            <a:ext cx="6415872" cy="584775"/>
          </a:xfrm>
          <a:prstGeom prst="rect">
            <a:avLst/>
          </a:prstGeom>
          <a:noFill/>
          <a:ln w="76200">
            <a:noFill/>
          </a:ln>
        </p:spPr>
        <p:txBody>
          <a:bodyPr wrap="square" rtlCol="0">
            <a:spAutoFit/>
          </a:bodyPr>
          <a:lstStyle/>
          <a:p>
            <a:pPr marL="571500" indent="-571500">
              <a:buSzPct val="116000"/>
              <a:buFont typeface="Arial" panose="020B0604020202020204" pitchFamily="34" charset="0"/>
              <a:buChar char="•"/>
            </a:pPr>
            <a:r>
              <a:rPr lang="bn-BD"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তুমি তোমার বাগানে কী কী গাছ লাগাবে? </a:t>
            </a:r>
            <a:endParaRPr lang="bn-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 name="Rectangle 6">
            <a:extLst>
              <a:ext uri="{FF2B5EF4-FFF2-40B4-BE49-F238E27FC236}">
                <a16:creationId xmlns:a16="http://schemas.microsoft.com/office/drawing/2014/main" id="{7F927E97-C6BD-4170-82D0-4728A9181286}"/>
              </a:ext>
            </a:extLst>
          </p:cNvPr>
          <p:cNvSpPr/>
          <p:nvPr/>
        </p:nvSpPr>
        <p:spPr>
          <a:xfrm>
            <a:off x="8386808" y="1845991"/>
            <a:ext cx="2407442" cy="584775"/>
          </a:xfrm>
          <a:prstGeom prst="rect">
            <a:avLst/>
          </a:prstGeom>
          <a:ln>
            <a:noFill/>
          </a:ln>
        </p:spPr>
        <p:txBody>
          <a:bodyPr wrap="square">
            <a:spAutoFit/>
          </a:bodyPr>
          <a:lstStyle/>
          <a:p>
            <a:r>
              <a:rPr lang="bn-IN" sz="3200" b="1" kern="2200" dirty="0">
                <a:latin typeface="NikoshBAN" panose="02000000000000000000" pitchFamily="2" charset="0"/>
                <a:cs typeface="NikoshBAN" panose="02000000000000000000" pitchFamily="2" charset="0"/>
              </a:rPr>
              <a:t>উত্তর: শুক্রবারে </a:t>
            </a:r>
          </a:p>
        </p:txBody>
      </p:sp>
      <p:sp>
        <p:nvSpPr>
          <p:cNvPr id="8" name="Rectangle 7">
            <a:extLst>
              <a:ext uri="{FF2B5EF4-FFF2-40B4-BE49-F238E27FC236}">
                <a16:creationId xmlns:a16="http://schemas.microsoft.com/office/drawing/2014/main" id="{3F2CD1AA-28E0-4ED6-81EB-45EADDC55378}"/>
              </a:ext>
            </a:extLst>
          </p:cNvPr>
          <p:cNvSpPr/>
          <p:nvPr/>
        </p:nvSpPr>
        <p:spPr>
          <a:xfrm>
            <a:off x="8386808" y="2421802"/>
            <a:ext cx="3348110" cy="584775"/>
          </a:xfrm>
          <a:prstGeom prst="rect">
            <a:avLst/>
          </a:prstGeom>
          <a:ln>
            <a:noFill/>
          </a:ln>
        </p:spPr>
        <p:txBody>
          <a:bodyPr wrap="square">
            <a:spAutoFit/>
          </a:bodyPr>
          <a:lstStyle/>
          <a:p>
            <a:r>
              <a:rPr lang="bn-IN" sz="3200" b="1" kern="2200" dirty="0">
                <a:latin typeface="NikoshBAN" panose="02000000000000000000" pitchFamily="2" charset="0"/>
                <a:cs typeface="NikoshBAN" panose="02000000000000000000" pitchFamily="2" charset="0"/>
              </a:rPr>
              <a:t>উত্তর: ফুল ও সবজি</a:t>
            </a:r>
          </a:p>
        </p:txBody>
      </p:sp>
      <p:sp>
        <p:nvSpPr>
          <p:cNvPr id="9" name="Rectangle 8">
            <a:extLst>
              <a:ext uri="{FF2B5EF4-FFF2-40B4-BE49-F238E27FC236}">
                <a16:creationId xmlns:a16="http://schemas.microsoft.com/office/drawing/2014/main" id="{9CFA79E8-8A81-44D4-B74E-FD4429422273}"/>
              </a:ext>
            </a:extLst>
          </p:cNvPr>
          <p:cNvSpPr/>
          <p:nvPr/>
        </p:nvSpPr>
        <p:spPr>
          <a:xfrm>
            <a:off x="8412602" y="2934857"/>
            <a:ext cx="3737191" cy="584775"/>
          </a:xfrm>
          <a:prstGeom prst="rect">
            <a:avLst/>
          </a:prstGeom>
          <a:ln>
            <a:noFill/>
          </a:ln>
        </p:spPr>
        <p:txBody>
          <a:bodyPr wrap="square">
            <a:spAutoFit/>
          </a:bodyPr>
          <a:lstStyle/>
          <a:p>
            <a:r>
              <a:rPr lang="bn-IN" sz="3200" b="1" kern="2200" dirty="0">
                <a:latin typeface="NikoshBAN" panose="02000000000000000000" pitchFamily="2" charset="0"/>
                <a:cs typeface="NikoshBAN" panose="02000000000000000000" pitchFamily="2" charset="0"/>
              </a:rPr>
              <a:t>উত্তর:  তাদের বাগান দেখে।</a:t>
            </a:r>
          </a:p>
        </p:txBody>
      </p:sp>
      <p:sp>
        <p:nvSpPr>
          <p:cNvPr id="10" name="Rectangle 9">
            <a:extLst>
              <a:ext uri="{FF2B5EF4-FFF2-40B4-BE49-F238E27FC236}">
                <a16:creationId xmlns:a16="http://schemas.microsoft.com/office/drawing/2014/main" id="{5E2DABC7-E822-48DF-A68D-87C45CF954B0}"/>
              </a:ext>
            </a:extLst>
          </p:cNvPr>
          <p:cNvSpPr/>
          <p:nvPr/>
        </p:nvSpPr>
        <p:spPr>
          <a:xfrm>
            <a:off x="8412602" y="4241812"/>
            <a:ext cx="3348110" cy="1077218"/>
          </a:xfrm>
          <a:prstGeom prst="rect">
            <a:avLst/>
          </a:prstGeom>
          <a:ln>
            <a:noFill/>
          </a:ln>
        </p:spPr>
        <p:txBody>
          <a:bodyPr wrap="square">
            <a:spAutoFit/>
          </a:bodyPr>
          <a:lstStyle/>
          <a:p>
            <a:r>
              <a:rPr lang="bn-IN" sz="3200" b="1" kern="2200" dirty="0">
                <a:latin typeface="NikoshBAN" panose="02000000000000000000" pitchFamily="2" charset="0"/>
                <a:cs typeface="NikoshBAN" panose="02000000000000000000" pitchFamily="2" charset="0"/>
              </a:rPr>
              <a:t>উত্তর: ......... সরকারি প্রাথমিক বিদ্যালয়।</a:t>
            </a:r>
          </a:p>
        </p:txBody>
      </p:sp>
      <p:sp>
        <p:nvSpPr>
          <p:cNvPr id="11" name="Rectangle 10">
            <a:extLst>
              <a:ext uri="{FF2B5EF4-FFF2-40B4-BE49-F238E27FC236}">
                <a16:creationId xmlns:a16="http://schemas.microsoft.com/office/drawing/2014/main" id="{EC621C4D-1E6E-488E-A958-25D091226666}"/>
              </a:ext>
            </a:extLst>
          </p:cNvPr>
          <p:cNvSpPr/>
          <p:nvPr/>
        </p:nvSpPr>
        <p:spPr>
          <a:xfrm>
            <a:off x="8489981" y="5471136"/>
            <a:ext cx="3348110" cy="584775"/>
          </a:xfrm>
          <a:prstGeom prst="rect">
            <a:avLst/>
          </a:prstGeom>
          <a:ln>
            <a:noFill/>
          </a:ln>
        </p:spPr>
        <p:txBody>
          <a:bodyPr wrap="square">
            <a:spAutoFit/>
          </a:bodyPr>
          <a:lstStyle/>
          <a:p>
            <a:r>
              <a:rPr lang="bn-IN" sz="3200" b="1" kern="2200" dirty="0">
                <a:latin typeface="NikoshBAN" panose="02000000000000000000" pitchFamily="2" charset="0"/>
                <a:cs typeface="NikoshBAN" panose="02000000000000000000" pitchFamily="2" charset="0"/>
              </a:rPr>
              <a:t>উত্তর: </a:t>
            </a:r>
          </a:p>
        </p:txBody>
      </p:sp>
      <p:sp>
        <p:nvSpPr>
          <p:cNvPr id="13" name="TextBox 12">
            <a:extLst>
              <a:ext uri="{FF2B5EF4-FFF2-40B4-BE49-F238E27FC236}">
                <a16:creationId xmlns:a16="http://schemas.microsoft.com/office/drawing/2014/main" id="{C17EFDFD-48E4-4A88-8669-625EFC6282E2}"/>
              </a:ext>
            </a:extLst>
          </p:cNvPr>
          <p:cNvSpPr txBox="1"/>
          <p:nvPr/>
        </p:nvSpPr>
        <p:spPr>
          <a:xfrm>
            <a:off x="1418969" y="1925523"/>
            <a:ext cx="6196818" cy="584775"/>
          </a:xfrm>
          <a:prstGeom prst="rect">
            <a:avLst/>
          </a:prstGeom>
          <a:noFill/>
        </p:spPr>
        <p:txBody>
          <a:bodyPr wrap="square">
            <a:spAutoFit/>
          </a:bodyPr>
          <a:lstStyle/>
          <a:p>
            <a:pPr marL="571500" indent="-571500">
              <a:buSzPct val="116000"/>
              <a:buFont typeface="Arial" panose="020B0604020202020204" pitchFamily="34" charset="0"/>
              <a:buChar char="•"/>
            </a:pPr>
            <a:r>
              <a:rPr lang="bn-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ঐশী ও ওমর কী বারে বাগানে কাজ করে?</a:t>
            </a:r>
          </a:p>
        </p:txBody>
      </p:sp>
      <p:sp>
        <p:nvSpPr>
          <p:cNvPr id="15" name="TextBox 14">
            <a:extLst>
              <a:ext uri="{FF2B5EF4-FFF2-40B4-BE49-F238E27FC236}">
                <a16:creationId xmlns:a16="http://schemas.microsoft.com/office/drawing/2014/main" id="{E886F861-4C45-4722-810F-528BB9102359}"/>
              </a:ext>
            </a:extLst>
          </p:cNvPr>
          <p:cNvSpPr txBox="1"/>
          <p:nvPr/>
        </p:nvSpPr>
        <p:spPr>
          <a:xfrm>
            <a:off x="1388597" y="2450406"/>
            <a:ext cx="6196818" cy="584775"/>
          </a:xfrm>
          <a:prstGeom prst="rect">
            <a:avLst/>
          </a:prstGeom>
          <a:noFill/>
        </p:spPr>
        <p:txBody>
          <a:bodyPr wrap="square">
            <a:spAutoFit/>
          </a:bodyPr>
          <a:lstStyle/>
          <a:p>
            <a:pPr marL="571500" indent="-571500">
              <a:buSzPct val="116000"/>
              <a:buFont typeface="Arial" panose="020B0604020202020204" pitchFamily="34" charset="0"/>
              <a:buChar char="•"/>
            </a:pPr>
            <a:r>
              <a:rPr lang="bn-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বাগানে কী কী গাছ লাগানো হয়েছে?</a:t>
            </a:r>
          </a:p>
        </p:txBody>
      </p:sp>
      <p:sp>
        <p:nvSpPr>
          <p:cNvPr id="17" name="TextBox 16">
            <a:extLst>
              <a:ext uri="{FF2B5EF4-FFF2-40B4-BE49-F238E27FC236}">
                <a16:creationId xmlns:a16="http://schemas.microsoft.com/office/drawing/2014/main" id="{6A2C8C2C-B460-459B-996C-4A8F300A603E}"/>
              </a:ext>
            </a:extLst>
          </p:cNvPr>
          <p:cNvSpPr txBox="1"/>
          <p:nvPr/>
        </p:nvSpPr>
        <p:spPr>
          <a:xfrm>
            <a:off x="1388597" y="2978735"/>
            <a:ext cx="6196818" cy="584775"/>
          </a:xfrm>
          <a:prstGeom prst="rect">
            <a:avLst/>
          </a:prstGeom>
          <a:noFill/>
        </p:spPr>
        <p:txBody>
          <a:bodyPr wrap="square">
            <a:spAutoFit/>
          </a:bodyPr>
          <a:lstStyle/>
          <a:p>
            <a:pPr marL="571500" indent="-571500">
              <a:buSzPct val="116000"/>
              <a:buFont typeface="Arial" panose="020B0604020202020204" pitchFamily="34" charset="0"/>
              <a:buChar char="•"/>
            </a:pPr>
            <a:r>
              <a:rPr lang="bn-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দাদিমা খুশি হয়েছেন কেন?</a:t>
            </a:r>
          </a:p>
        </p:txBody>
      </p:sp>
      <p:sp>
        <p:nvSpPr>
          <p:cNvPr id="19" name="TextBox 18">
            <a:extLst>
              <a:ext uri="{FF2B5EF4-FFF2-40B4-BE49-F238E27FC236}">
                <a16:creationId xmlns:a16="http://schemas.microsoft.com/office/drawing/2014/main" id="{1B373B82-722F-4CB5-A5AF-AF582CD24D77}"/>
              </a:ext>
            </a:extLst>
          </p:cNvPr>
          <p:cNvSpPr txBox="1"/>
          <p:nvPr/>
        </p:nvSpPr>
        <p:spPr>
          <a:xfrm>
            <a:off x="1436937" y="4241812"/>
            <a:ext cx="6196818" cy="584775"/>
          </a:xfrm>
          <a:prstGeom prst="rect">
            <a:avLst/>
          </a:prstGeom>
          <a:noFill/>
        </p:spPr>
        <p:txBody>
          <a:bodyPr wrap="square">
            <a:spAutoFit/>
          </a:bodyPr>
          <a:lstStyle/>
          <a:p>
            <a:pPr marL="571500" indent="-571500">
              <a:buFont typeface="Arial" panose="020B0604020202020204" pitchFamily="34" charset="0"/>
              <a:buChar char="•"/>
            </a:pPr>
            <a:r>
              <a:rPr lang="bn-IN" sz="3200" b="1" kern="2200" dirty="0">
                <a:latin typeface="NikoshBAN" panose="02000000000000000000" pitchFamily="2" charset="0"/>
                <a:cs typeface="NikoshBAN" panose="02000000000000000000" pitchFamily="2" charset="0"/>
              </a:rPr>
              <a:t>তোমাদের বিদ্যালয়ের  নাম  কী?</a:t>
            </a:r>
          </a:p>
        </p:txBody>
      </p:sp>
      <p:sp>
        <p:nvSpPr>
          <p:cNvPr id="20" name="Rectangle 19">
            <a:extLst>
              <a:ext uri="{FF2B5EF4-FFF2-40B4-BE49-F238E27FC236}">
                <a16:creationId xmlns:a16="http://schemas.microsoft.com/office/drawing/2014/main" id="{27FDBE6A-4FE2-4107-871D-73533BDC9F20}"/>
              </a:ext>
            </a:extLst>
          </p:cNvPr>
          <p:cNvSpPr/>
          <p:nvPr/>
        </p:nvSpPr>
        <p:spPr>
          <a:xfrm>
            <a:off x="8390089" y="3597638"/>
            <a:ext cx="3348110" cy="584775"/>
          </a:xfrm>
          <a:prstGeom prst="rect">
            <a:avLst/>
          </a:prstGeom>
          <a:ln>
            <a:noFill/>
          </a:ln>
        </p:spPr>
        <p:txBody>
          <a:bodyPr wrap="square">
            <a:spAutoFit/>
          </a:bodyPr>
          <a:lstStyle/>
          <a:p>
            <a:r>
              <a:rPr lang="bn-IN" sz="3200" b="1" kern="2200" dirty="0">
                <a:latin typeface="NikoshBAN" panose="02000000000000000000" pitchFamily="2" charset="0"/>
                <a:cs typeface="NikoshBAN" panose="02000000000000000000" pitchFamily="2" charset="0"/>
              </a:rPr>
              <a:t>উত্তর: </a:t>
            </a:r>
          </a:p>
        </p:txBody>
      </p:sp>
    </p:spTree>
    <p:extLst>
      <p:ext uri="{BB962C8B-B14F-4D97-AF65-F5344CB8AC3E}">
        <p14:creationId xmlns:p14="http://schemas.microsoft.com/office/powerpoint/2010/main" val="137404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par>
                          <p:cTn id="8" fill="hold">
                            <p:stCondLst>
                              <p:cond delay="2000"/>
                            </p:stCondLst>
                            <p:childTnLst>
                              <p:par>
                                <p:cTn id="9" presetID="2" presetClass="entr" presetSubtype="8" fill="hold" grpId="0" nodeType="afterEffect">
                                  <p:stCondLst>
                                    <p:cond delay="2000"/>
                                  </p:stCondLst>
                                  <p:iterate type="lt">
                                    <p:tmPct val="0"/>
                                  </p:iterate>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0-#ppt_w/2"/>
                                          </p:val>
                                        </p:tav>
                                        <p:tav tm="100000">
                                          <p:val>
                                            <p:strVal val="#ppt_x"/>
                                          </p:val>
                                        </p:tav>
                                      </p:tavLst>
                                    </p:anim>
                                    <p:anim calcmode="lin" valueType="num">
                                      <p:cBhvr additive="base">
                                        <p:cTn id="12" dur="20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6000"/>
                            </p:stCondLst>
                            <p:childTnLst>
                              <p:par>
                                <p:cTn id="14" presetID="22" presetClass="entr" presetSubtype="4" fill="hold" grpId="1" nodeType="afterEffect">
                                  <p:stCondLst>
                                    <p:cond delay="2000"/>
                                  </p:stCondLst>
                                  <p:iterate type="lt">
                                    <p:tmPct val="10000"/>
                                  </p:iterate>
                                  <p:childTnLst>
                                    <p:set>
                                      <p:cBhvr>
                                        <p:cTn id="15" dur="1" fill="hold">
                                          <p:stCondLst>
                                            <p:cond delay="0"/>
                                          </p:stCondLst>
                                        </p:cTn>
                                        <p:tgtEl>
                                          <p:spTgt spid="5"/>
                                        </p:tgtEl>
                                        <p:attrNameLst>
                                          <p:attrName>style.visibility</p:attrName>
                                        </p:attrNameLst>
                                      </p:cBhvr>
                                      <p:to>
                                        <p:strVal val="visible"/>
                                      </p:to>
                                    </p:set>
                                    <p:animEffect transition="in" filter="wipe(down)">
                                      <p:cBhvr>
                                        <p:cTn id="16" dur="2000"/>
                                        <p:tgtEl>
                                          <p:spTgt spid="5"/>
                                        </p:tgtEl>
                                      </p:cBhvr>
                                    </p:animEffect>
                                  </p:childTnLst>
                                </p:cTn>
                              </p:par>
                            </p:childTnLst>
                          </p:cTn>
                        </p:par>
                        <p:par>
                          <p:cTn id="17" fill="hold">
                            <p:stCondLst>
                              <p:cond delay="13600"/>
                            </p:stCondLst>
                            <p:childTnLst>
                              <p:par>
                                <p:cTn id="18" presetID="22" presetClass="entr" presetSubtype="8" fill="hold" grpId="0" nodeType="afterEffect">
                                  <p:stCondLst>
                                    <p:cond delay="200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2000"/>
                                        <p:tgtEl>
                                          <p:spTgt spid="13"/>
                                        </p:tgtEl>
                                      </p:cBhvr>
                                    </p:animEffect>
                                  </p:childTnLst>
                                </p:cTn>
                              </p:par>
                            </p:childTnLst>
                          </p:cTn>
                        </p:par>
                        <p:par>
                          <p:cTn id="21" fill="hold">
                            <p:stCondLst>
                              <p:cond delay="17600"/>
                            </p:stCondLst>
                            <p:childTnLst>
                              <p:par>
                                <p:cTn id="22" presetID="22" presetClass="entr" presetSubtype="2"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right)">
                                      <p:cBhvr>
                                        <p:cTn id="24" dur="2000"/>
                                        <p:tgtEl>
                                          <p:spTgt spid="7"/>
                                        </p:tgtEl>
                                      </p:cBhvr>
                                    </p:animEffect>
                                  </p:childTnLst>
                                </p:cTn>
                              </p:par>
                            </p:childTnLst>
                          </p:cTn>
                        </p:par>
                        <p:par>
                          <p:cTn id="25" fill="hold">
                            <p:stCondLst>
                              <p:cond delay="19600"/>
                            </p:stCondLst>
                            <p:childTnLst>
                              <p:par>
                                <p:cTn id="26" presetID="22" presetClass="entr" presetSubtype="4" fill="hold" grpId="0" nodeType="afterEffect">
                                  <p:stCondLst>
                                    <p:cond delay="200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2000"/>
                                        <p:tgtEl>
                                          <p:spTgt spid="15"/>
                                        </p:tgtEl>
                                      </p:cBhvr>
                                    </p:animEffect>
                                  </p:childTnLst>
                                </p:cTn>
                              </p:par>
                            </p:childTnLst>
                          </p:cTn>
                        </p:par>
                        <p:par>
                          <p:cTn id="29" fill="hold">
                            <p:stCondLst>
                              <p:cond delay="23600"/>
                            </p:stCondLst>
                            <p:childTnLst>
                              <p:par>
                                <p:cTn id="30" presetID="22" presetClass="entr" presetSubtype="2" fill="hold" grpId="0" nodeType="afterEffect">
                                  <p:stCondLst>
                                    <p:cond delay="2000"/>
                                  </p:stCondLst>
                                  <p:childTnLst>
                                    <p:set>
                                      <p:cBhvr>
                                        <p:cTn id="31" dur="1" fill="hold">
                                          <p:stCondLst>
                                            <p:cond delay="0"/>
                                          </p:stCondLst>
                                        </p:cTn>
                                        <p:tgtEl>
                                          <p:spTgt spid="8"/>
                                        </p:tgtEl>
                                        <p:attrNameLst>
                                          <p:attrName>style.visibility</p:attrName>
                                        </p:attrNameLst>
                                      </p:cBhvr>
                                      <p:to>
                                        <p:strVal val="visible"/>
                                      </p:to>
                                    </p:set>
                                    <p:animEffect transition="in" filter="wipe(right)">
                                      <p:cBhvr>
                                        <p:cTn id="32" dur="2000"/>
                                        <p:tgtEl>
                                          <p:spTgt spid="8"/>
                                        </p:tgtEl>
                                      </p:cBhvr>
                                    </p:animEffect>
                                  </p:childTnLst>
                                </p:cTn>
                              </p:par>
                            </p:childTnLst>
                          </p:cTn>
                        </p:par>
                        <p:par>
                          <p:cTn id="33" fill="hold">
                            <p:stCondLst>
                              <p:cond delay="27600"/>
                            </p:stCondLst>
                            <p:childTnLst>
                              <p:par>
                                <p:cTn id="34" presetID="22" presetClass="entr" presetSubtype="8" fill="hold" grpId="0" nodeType="afterEffect">
                                  <p:stCondLst>
                                    <p:cond delay="200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2000"/>
                                        <p:tgtEl>
                                          <p:spTgt spid="17"/>
                                        </p:tgtEl>
                                      </p:cBhvr>
                                    </p:animEffect>
                                  </p:childTnLst>
                                </p:cTn>
                              </p:par>
                            </p:childTnLst>
                          </p:cTn>
                        </p:par>
                        <p:par>
                          <p:cTn id="37" fill="hold">
                            <p:stCondLst>
                              <p:cond delay="31600"/>
                            </p:stCondLst>
                            <p:childTnLst>
                              <p:par>
                                <p:cTn id="38" presetID="22" presetClass="entr" presetSubtype="2" fill="hold" grpId="0" nodeType="afterEffect">
                                  <p:stCondLst>
                                    <p:cond delay="2000"/>
                                  </p:stCondLst>
                                  <p:childTnLst>
                                    <p:set>
                                      <p:cBhvr>
                                        <p:cTn id="39" dur="1" fill="hold">
                                          <p:stCondLst>
                                            <p:cond delay="0"/>
                                          </p:stCondLst>
                                        </p:cTn>
                                        <p:tgtEl>
                                          <p:spTgt spid="9"/>
                                        </p:tgtEl>
                                        <p:attrNameLst>
                                          <p:attrName>style.visibility</p:attrName>
                                        </p:attrNameLst>
                                      </p:cBhvr>
                                      <p:to>
                                        <p:strVal val="visible"/>
                                      </p:to>
                                    </p:set>
                                    <p:animEffect transition="in" filter="wipe(right)">
                                      <p:cBhvr>
                                        <p:cTn id="40" dur="2000"/>
                                        <p:tgtEl>
                                          <p:spTgt spid="9"/>
                                        </p:tgtEl>
                                      </p:cBhvr>
                                    </p:animEffect>
                                  </p:childTnLst>
                                </p:cTn>
                              </p:par>
                            </p:childTnLst>
                          </p:cTn>
                        </p:par>
                        <p:par>
                          <p:cTn id="41" fill="hold">
                            <p:stCondLst>
                              <p:cond delay="35600"/>
                            </p:stCondLst>
                            <p:childTnLst>
                              <p:par>
                                <p:cTn id="42" presetID="22" presetClass="entr" presetSubtype="8" fill="hold" grpId="0" nodeType="afterEffect">
                                  <p:stCondLst>
                                    <p:cond delay="200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2000"/>
                                        <p:tgtEl>
                                          <p:spTgt spid="6"/>
                                        </p:tgtEl>
                                      </p:cBhvr>
                                    </p:animEffect>
                                  </p:childTnLst>
                                </p:cTn>
                              </p:par>
                            </p:childTnLst>
                          </p:cTn>
                        </p:par>
                        <p:par>
                          <p:cTn id="45" fill="hold">
                            <p:stCondLst>
                              <p:cond delay="39600"/>
                            </p:stCondLst>
                            <p:childTnLst>
                              <p:par>
                                <p:cTn id="46" presetID="22" presetClass="entr" presetSubtype="2" fill="hold" grpId="0" nodeType="afterEffect">
                                  <p:stCondLst>
                                    <p:cond delay="2000"/>
                                  </p:stCondLst>
                                  <p:childTnLst>
                                    <p:set>
                                      <p:cBhvr>
                                        <p:cTn id="47" dur="1" fill="hold">
                                          <p:stCondLst>
                                            <p:cond delay="0"/>
                                          </p:stCondLst>
                                        </p:cTn>
                                        <p:tgtEl>
                                          <p:spTgt spid="20"/>
                                        </p:tgtEl>
                                        <p:attrNameLst>
                                          <p:attrName>style.visibility</p:attrName>
                                        </p:attrNameLst>
                                      </p:cBhvr>
                                      <p:to>
                                        <p:strVal val="visible"/>
                                      </p:to>
                                    </p:set>
                                    <p:animEffect transition="in" filter="wipe(right)">
                                      <p:cBhvr>
                                        <p:cTn id="48" dur="2000"/>
                                        <p:tgtEl>
                                          <p:spTgt spid="20"/>
                                        </p:tgtEl>
                                      </p:cBhvr>
                                    </p:animEffect>
                                  </p:childTnLst>
                                </p:cTn>
                              </p:par>
                            </p:childTnLst>
                          </p:cTn>
                        </p:par>
                        <p:par>
                          <p:cTn id="49" fill="hold">
                            <p:stCondLst>
                              <p:cond delay="43600"/>
                            </p:stCondLst>
                            <p:childTnLst>
                              <p:par>
                                <p:cTn id="50" presetID="22" presetClass="entr" presetSubtype="8" fill="hold" grpId="0" nodeType="afterEffect">
                                  <p:stCondLst>
                                    <p:cond delay="200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2000"/>
                                        <p:tgtEl>
                                          <p:spTgt spid="19"/>
                                        </p:tgtEl>
                                      </p:cBhvr>
                                    </p:animEffect>
                                  </p:childTnLst>
                                </p:cTn>
                              </p:par>
                            </p:childTnLst>
                          </p:cTn>
                        </p:par>
                        <p:par>
                          <p:cTn id="53" fill="hold">
                            <p:stCondLst>
                              <p:cond delay="47600"/>
                            </p:stCondLst>
                            <p:childTnLst>
                              <p:par>
                                <p:cTn id="54" presetID="22" presetClass="entr" presetSubtype="2" fill="hold" grpId="0" nodeType="afterEffect">
                                  <p:stCondLst>
                                    <p:cond delay="2000"/>
                                  </p:stCondLst>
                                  <p:childTnLst>
                                    <p:set>
                                      <p:cBhvr>
                                        <p:cTn id="55" dur="1" fill="hold">
                                          <p:stCondLst>
                                            <p:cond delay="0"/>
                                          </p:stCondLst>
                                        </p:cTn>
                                        <p:tgtEl>
                                          <p:spTgt spid="10"/>
                                        </p:tgtEl>
                                        <p:attrNameLst>
                                          <p:attrName>style.visibility</p:attrName>
                                        </p:attrNameLst>
                                      </p:cBhvr>
                                      <p:to>
                                        <p:strVal val="visible"/>
                                      </p:to>
                                    </p:set>
                                    <p:animEffect transition="in" filter="wipe(right)">
                                      <p:cBhvr>
                                        <p:cTn id="56" dur="2000"/>
                                        <p:tgtEl>
                                          <p:spTgt spid="10"/>
                                        </p:tgtEl>
                                      </p:cBhvr>
                                    </p:animEffect>
                                  </p:childTnLst>
                                </p:cTn>
                              </p:par>
                            </p:childTnLst>
                          </p:cTn>
                        </p:par>
                        <p:par>
                          <p:cTn id="57" fill="hold">
                            <p:stCondLst>
                              <p:cond delay="51600"/>
                            </p:stCondLst>
                            <p:childTnLst>
                              <p:par>
                                <p:cTn id="58" presetID="22" presetClass="entr" presetSubtype="8" fill="hold" grpId="0" nodeType="afterEffect">
                                  <p:stCondLst>
                                    <p:cond delay="2000"/>
                                  </p:stCondLst>
                                  <p:childTnLst>
                                    <p:set>
                                      <p:cBhvr>
                                        <p:cTn id="59" dur="1" fill="hold">
                                          <p:stCondLst>
                                            <p:cond delay="0"/>
                                          </p:stCondLst>
                                        </p:cTn>
                                        <p:tgtEl>
                                          <p:spTgt spid="3"/>
                                        </p:tgtEl>
                                        <p:attrNameLst>
                                          <p:attrName>style.visibility</p:attrName>
                                        </p:attrNameLst>
                                      </p:cBhvr>
                                      <p:to>
                                        <p:strVal val="visible"/>
                                      </p:to>
                                    </p:set>
                                    <p:animEffect transition="in" filter="wipe(left)">
                                      <p:cBhvr>
                                        <p:cTn id="60" dur="2000"/>
                                        <p:tgtEl>
                                          <p:spTgt spid="3"/>
                                        </p:tgtEl>
                                      </p:cBhvr>
                                    </p:animEffect>
                                  </p:childTnLst>
                                </p:cTn>
                              </p:par>
                            </p:childTnLst>
                          </p:cTn>
                        </p:par>
                        <p:par>
                          <p:cTn id="61" fill="hold">
                            <p:stCondLst>
                              <p:cond delay="55600"/>
                            </p:stCondLst>
                            <p:childTnLst>
                              <p:par>
                                <p:cTn id="62" presetID="22" presetClass="entr" presetSubtype="2" fill="hold" grpId="0" nodeType="afterEffect">
                                  <p:stCondLst>
                                    <p:cond delay="2000"/>
                                  </p:stCondLst>
                                  <p:childTnLst>
                                    <p:set>
                                      <p:cBhvr>
                                        <p:cTn id="63" dur="1" fill="hold">
                                          <p:stCondLst>
                                            <p:cond delay="0"/>
                                          </p:stCondLst>
                                        </p:cTn>
                                        <p:tgtEl>
                                          <p:spTgt spid="11"/>
                                        </p:tgtEl>
                                        <p:attrNameLst>
                                          <p:attrName>style.visibility</p:attrName>
                                        </p:attrNameLst>
                                      </p:cBhvr>
                                      <p:to>
                                        <p:strVal val="visible"/>
                                      </p:to>
                                    </p:set>
                                    <p:animEffect transition="in" filter="wipe(right)">
                                      <p:cBhvr>
                                        <p:cTn id="6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5" grpId="1" animBg="1"/>
      <p:bldP spid="6" grpId="0"/>
      <p:bldP spid="7" grpId="0"/>
      <p:bldP spid="8" grpId="0"/>
      <p:bldP spid="9" grpId="0"/>
      <p:bldP spid="10" grpId="0"/>
      <p:bldP spid="11" grpId="0"/>
      <p:bldP spid="13" grpId="0"/>
      <p:bldP spid="15" grpId="0"/>
      <p:bldP spid="17"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4961F2-5F19-4F41-B952-BE2BD323BA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989" y="2327242"/>
            <a:ext cx="1707966" cy="3455963"/>
          </a:xfrm>
          <a:prstGeom prst="rect">
            <a:avLst/>
          </a:prstGeom>
        </p:spPr>
      </p:pic>
      <p:grpSp>
        <p:nvGrpSpPr>
          <p:cNvPr id="7" name="Group 6">
            <a:extLst>
              <a:ext uri="{FF2B5EF4-FFF2-40B4-BE49-F238E27FC236}">
                <a16:creationId xmlns:a16="http://schemas.microsoft.com/office/drawing/2014/main" id="{B7F50EE9-2498-405E-9ABC-BF609A06DE7C}"/>
              </a:ext>
            </a:extLst>
          </p:cNvPr>
          <p:cNvGrpSpPr/>
          <p:nvPr/>
        </p:nvGrpSpPr>
        <p:grpSpPr>
          <a:xfrm>
            <a:off x="2014346" y="436100"/>
            <a:ext cx="7818972" cy="1630094"/>
            <a:chOff x="1296893" y="578534"/>
            <a:chExt cx="7818972" cy="1630094"/>
          </a:xfrm>
        </p:grpSpPr>
        <p:pic>
          <p:nvPicPr>
            <p:cNvPr id="5" name="Picture 4">
              <a:extLst>
                <a:ext uri="{FF2B5EF4-FFF2-40B4-BE49-F238E27FC236}">
                  <a16:creationId xmlns:a16="http://schemas.microsoft.com/office/drawing/2014/main" id="{4704E2C5-8C5B-4A1A-91E2-7A3762E00032}"/>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296893" y="578534"/>
              <a:ext cx="7818972" cy="1630094"/>
            </a:xfrm>
            <a:prstGeom prst="rect">
              <a:avLst/>
            </a:prstGeom>
          </p:spPr>
        </p:pic>
        <p:sp>
          <p:nvSpPr>
            <p:cNvPr id="6" name="TextBox 5">
              <a:extLst>
                <a:ext uri="{FF2B5EF4-FFF2-40B4-BE49-F238E27FC236}">
                  <a16:creationId xmlns:a16="http://schemas.microsoft.com/office/drawing/2014/main" id="{6A8959E3-B464-4475-9383-D1B22B8F1B2A}"/>
                </a:ext>
              </a:extLst>
            </p:cNvPr>
            <p:cNvSpPr txBox="1"/>
            <p:nvPr/>
          </p:nvSpPr>
          <p:spPr>
            <a:xfrm>
              <a:off x="3587261" y="839583"/>
              <a:ext cx="5261318" cy="1107996"/>
            </a:xfrm>
            <a:prstGeom prst="rect">
              <a:avLst/>
            </a:prstGeom>
            <a:noFill/>
          </p:spPr>
          <p:txBody>
            <a:bodyPr wrap="square" rtlCol="0">
              <a:spAutoFit/>
            </a:bodyPr>
            <a:lstStyle/>
            <a:p>
              <a:pPr algn="l"/>
              <a:r>
                <a:rPr lang="bn-IN" sz="6600" b="1" dirty="0">
                  <a:solidFill>
                    <a:srgbClr val="FFFF00"/>
                  </a:solidFill>
                  <a:latin typeface="NikoshBAN" panose="02000000000000000000" pitchFamily="2" charset="0"/>
                  <a:cs typeface="NikoshBAN" panose="02000000000000000000" pitchFamily="2" charset="0"/>
                </a:rPr>
                <a:t>বাড়ির কাজ</a:t>
              </a:r>
              <a:endParaRPr lang="en-US" sz="6600" b="1" dirty="0">
                <a:solidFill>
                  <a:srgbClr val="FFFF00"/>
                </a:solidFill>
                <a:latin typeface="NikoshBAN" panose="02000000000000000000" pitchFamily="2" charset="0"/>
                <a:cs typeface="NikoshBAN" panose="02000000000000000000" pitchFamily="2" charset="0"/>
              </a:endParaRPr>
            </a:p>
          </p:txBody>
        </p:sp>
      </p:grpSp>
      <p:sp>
        <p:nvSpPr>
          <p:cNvPr id="8" name="Rectangle 7">
            <a:extLst>
              <a:ext uri="{FF2B5EF4-FFF2-40B4-BE49-F238E27FC236}">
                <a16:creationId xmlns:a16="http://schemas.microsoft.com/office/drawing/2014/main" id="{20F88B12-D6DD-472F-B553-BA65E3C5AE8B}"/>
              </a:ext>
            </a:extLst>
          </p:cNvPr>
          <p:cNvSpPr/>
          <p:nvPr/>
        </p:nvSpPr>
        <p:spPr>
          <a:xfrm>
            <a:off x="3657565" y="3062948"/>
            <a:ext cx="7695063" cy="1569660"/>
          </a:xfrm>
          <a:prstGeom prst="rect">
            <a:avLst/>
          </a:prstGeom>
          <a:ln>
            <a:noFill/>
          </a:ln>
        </p:spPr>
        <p:txBody>
          <a:bodyPr wrap="square">
            <a:spAutoFit/>
          </a:bodyPr>
          <a:lstStyle/>
          <a:p>
            <a:r>
              <a:rPr lang="bn-IN" sz="4800" kern="2200" dirty="0">
                <a:latin typeface="Kalpurush" panose="02000600000000000000" pitchFamily="2" charset="0"/>
                <a:cs typeface="Kalpurush" panose="02000600000000000000" pitchFamily="2" charset="0"/>
              </a:rPr>
              <a:t>১।  তোমাদের বাড়ির ঠিকানা লিখে আনবে। </a:t>
            </a:r>
          </a:p>
        </p:txBody>
      </p:sp>
      <p:sp>
        <p:nvSpPr>
          <p:cNvPr id="9" name="Frame 8">
            <a:extLst>
              <a:ext uri="{FF2B5EF4-FFF2-40B4-BE49-F238E27FC236}">
                <a16:creationId xmlns:a16="http://schemas.microsoft.com/office/drawing/2014/main" id="{6C3086FA-5584-49DC-B465-087F8E0EC3AD}"/>
              </a:ext>
            </a:extLst>
          </p:cNvPr>
          <p:cNvSpPr/>
          <p:nvPr/>
        </p:nvSpPr>
        <p:spPr>
          <a:xfrm>
            <a:off x="-42206" y="-31479"/>
            <a:ext cx="12192000" cy="6858000"/>
          </a:xfrm>
          <a:prstGeom prst="frame">
            <a:avLst>
              <a:gd name="adj1" fmla="val 2449"/>
            </a:avLst>
          </a:prstGeom>
          <a:ln w="200025" cmpd="tri">
            <a:gradFill>
              <a:gsLst>
                <a:gs pos="0">
                  <a:schemeClr val="accent6">
                    <a:lumMod val="60000"/>
                    <a:lumOff val="40000"/>
                  </a:schemeClr>
                </a:gs>
                <a:gs pos="19000">
                  <a:srgbClr val="00B0F0"/>
                </a:gs>
                <a:gs pos="38000">
                  <a:schemeClr val="accent4">
                    <a:lumMod val="60000"/>
                    <a:lumOff val="40000"/>
                  </a:schemeClr>
                </a:gs>
                <a:gs pos="64000">
                  <a:srgbClr val="FF0000"/>
                </a:gs>
                <a:gs pos="93000">
                  <a:srgbClr val="7030A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9144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8C06D0E-1F64-4701-ABDC-75DAD6485828}"/>
              </a:ext>
            </a:extLst>
          </p:cNvPr>
          <p:cNvGrpSpPr/>
          <p:nvPr/>
        </p:nvGrpSpPr>
        <p:grpSpPr>
          <a:xfrm>
            <a:off x="1317455" y="830179"/>
            <a:ext cx="9535028" cy="5089360"/>
            <a:chOff x="1317455" y="830179"/>
            <a:chExt cx="9535028" cy="5089360"/>
          </a:xfrm>
        </p:grpSpPr>
        <p:grpSp>
          <p:nvGrpSpPr>
            <p:cNvPr id="14" name="Group 13">
              <a:extLst>
                <a:ext uri="{FF2B5EF4-FFF2-40B4-BE49-F238E27FC236}">
                  <a16:creationId xmlns:a16="http://schemas.microsoft.com/office/drawing/2014/main" id="{48770EDB-1E8D-4468-8226-B408EFD9CF4E}"/>
                </a:ext>
              </a:extLst>
            </p:cNvPr>
            <p:cNvGrpSpPr/>
            <p:nvPr/>
          </p:nvGrpSpPr>
          <p:grpSpPr>
            <a:xfrm>
              <a:off x="1317455" y="830179"/>
              <a:ext cx="9432759" cy="2033338"/>
              <a:chOff x="1293394" y="1022683"/>
              <a:chExt cx="9432759" cy="2033338"/>
            </a:xfrm>
            <a:gradFill flip="none" rotWithShape="1">
              <a:gsLst>
                <a:gs pos="95000">
                  <a:schemeClr val="tx1">
                    <a:alpha val="27000"/>
                    <a:lumMod val="55000"/>
                    <a:lumOff val="45000"/>
                  </a:schemeClr>
                </a:gs>
                <a:gs pos="91150">
                  <a:srgbClr val="92D050"/>
                </a:gs>
                <a:gs pos="45000">
                  <a:schemeClr val="bg1">
                    <a:lumMod val="75000"/>
                  </a:schemeClr>
                </a:gs>
                <a:gs pos="46000">
                  <a:srgbClr val="92D050"/>
                </a:gs>
                <a:gs pos="7000">
                  <a:schemeClr val="accent6">
                    <a:lumMod val="60000"/>
                    <a:lumOff val="40000"/>
                  </a:schemeClr>
                </a:gs>
              </a:gsLst>
              <a:lin ang="5400000" scaled="1"/>
              <a:tileRect/>
            </a:gradFill>
          </p:grpSpPr>
          <p:sp>
            <p:nvSpPr>
              <p:cNvPr id="2" name="Rectangle 1">
                <a:extLst>
                  <a:ext uri="{FF2B5EF4-FFF2-40B4-BE49-F238E27FC236}">
                    <a16:creationId xmlns:a16="http://schemas.microsoft.com/office/drawing/2014/main" id="{6DEE9902-D6B3-4B60-9202-371957B0C52B}"/>
                  </a:ext>
                </a:extLst>
              </p:cNvPr>
              <p:cNvSpPr/>
              <p:nvPr/>
            </p:nvSpPr>
            <p:spPr>
              <a:xfrm>
                <a:off x="2045368" y="1022683"/>
                <a:ext cx="7928811" cy="6497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4AB6CE3D-75B7-4D0B-A6A0-5FAE6E2357AD}"/>
                  </a:ext>
                </a:extLst>
              </p:cNvPr>
              <p:cNvGrpSpPr/>
              <p:nvPr/>
            </p:nvGrpSpPr>
            <p:grpSpPr>
              <a:xfrm>
                <a:off x="1293394" y="1022683"/>
                <a:ext cx="751974" cy="2033338"/>
                <a:chOff x="1293394" y="1022683"/>
                <a:chExt cx="751974" cy="2033338"/>
              </a:xfrm>
              <a:grpFill/>
            </p:grpSpPr>
            <p:sp>
              <p:nvSpPr>
                <p:cNvPr id="3" name="Trapezoid 2">
                  <a:extLst>
                    <a:ext uri="{FF2B5EF4-FFF2-40B4-BE49-F238E27FC236}">
                      <a16:creationId xmlns:a16="http://schemas.microsoft.com/office/drawing/2014/main" id="{1C0C1671-5AC5-4792-B89E-D08DACFE07C1}"/>
                    </a:ext>
                  </a:extLst>
                </p:cNvPr>
                <p:cNvSpPr/>
                <p:nvPr/>
              </p:nvSpPr>
              <p:spPr>
                <a:xfrm rot="16200000">
                  <a:off x="1485901" y="1112921"/>
                  <a:ext cx="649705" cy="469229"/>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8234BA5-5313-4C74-92D6-F82AAD27F29B}"/>
                    </a:ext>
                  </a:extLst>
                </p:cNvPr>
                <p:cNvSpPr/>
                <p:nvPr/>
              </p:nvSpPr>
              <p:spPr>
                <a:xfrm>
                  <a:off x="1371601" y="1281361"/>
                  <a:ext cx="204537" cy="13234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53EA3BAB-C6C8-4F7C-83F7-3B757B132E5E}"/>
                    </a:ext>
                  </a:extLst>
                </p:cNvPr>
                <p:cNvCxnSpPr>
                  <a:stCxn id="4" idx="1"/>
                </p:cNvCxnSpPr>
                <p:nvPr/>
              </p:nvCxnSpPr>
              <p:spPr>
                <a:xfrm>
                  <a:off x="1371601" y="1347535"/>
                  <a:ext cx="0" cy="1455823"/>
                </a:xfrm>
                <a:prstGeom prst="line">
                  <a:avLst/>
                </a:prstGeom>
                <a:grpFill/>
              </p:spPr>
              <p:style>
                <a:lnRef idx="1">
                  <a:schemeClr val="accent1"/>
                </a:lnRef>
                <a:fillRef idx="0">
                  <a:schemeClr val="accent1"/>
                </a:fillRef>
                <a:effectRef idx="0">
                  <a:schemeClr val="accent1"/>
                </a:effectRef>
                <a:fontRef idx="minor">
                  <a:schemeClr val="tx1"/>
                </a:fontRef>
              </p:style>
            </p:cxnSp>
            <p:sp>
              <p:nvSpPr>
                <p:cNvPr id="7" name="Trapezoid 6">
                  <a:extLst>
                    <a:ext uri="{FF2B5EF4-FFF2-40B4-BE49-F238E27FC236}">
                      <a16:creationId xmlns:a16="http://schemas.microsoft.com/office/drawing/2014/main" id="{E840C8C2-CDFA-4E37-A8FE-708F0F2F7EB5}"/>
                    </a:ext>
                  </a:extLst>
                </p:cNvPr>
                <p:cNvSpPr/>
                <p:nvPr/>
              </p:nvSpPr>
              <p:spPr>
                <a:xfrm>
                  <a:off x="1293394" y="2791327"/>
                  <a:ext cx="156411" cy="264694"/>
                </a:xfrm>
                <a:prstGeom prst="trapezoi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7F4CB858-80FD-488A-9886-5096D846A720}"/>
                  </a:ext>
                </a:extLst>
              </p:cNvPr>
              <p:cNvGrpSpPr/>
              <p:nvPr/>
            </p:nvGrpSpPr>
            <p:grpSpPr>
              <a:xfrm flipH="1">
                <a:off x="9974179" y="1022683"/>
                <a:ext cx="751974" cy="2033338"/>
                <a:chOff x="1293394" y="1022683"/>
                <a:chExt cx="751974" cy="2033338"/>
              </a:xfrm>
              <a:grpFill/>
            </p:grpSpPr>
            <p:sp>
              <p:nvSpPr>
                <p:cNvPr id="10" name="Trapezoid 9">
                  <a:extLst>
                    <a:ext uri="{FF2B5EF4-FFF2-40B4-BE49-F238E27FC236}">
                      <a16:creationId xmlns:a16="http://schemas.microsoft.com/office/drawing/2014/main" id="{611B5A9C-DDA6-4418-9D65-A8FAF882BAB4}"/>
                    </a:ext>
                  </a:extLst>
                </p:cNvPr>
                <p:cNvSpPr/>
                <p:nvPr/>
              </p:nvSpPr>
              <p:spPr>
                <a:xfrm rot="16200000">
                  <a:off x="1485901" y="1112921"/>
                  <a:ext cx="649705" cy="469229"/>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D227EB6-262F-4B49-BDC1-E6EC4E64DE4B}"/>
                    </a:ext>
                  </a:extLst>
                </p:cNvPr>
                <p:cNvSpPr/>
                <p:nvPr/>
              </p:nvSpPr>
              <p:spPr>
                <a:xfrm>
                  <a:off x="1371601" y="1281361"/>
                  <a:ext cx="204537" cy="13234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A61BBB49-8F25-40DA-904E-B8E43BCFD1A5}"/>
                    </a:ext>
                  </a:extLst>
                </p:cNvPr>
                <p:cNvCxnSpPr>
                  <a:stCxn id="11" idx="1"/>
                </p:cNvCxnSpPr>
                <p:nvPr/>
              </p:nvCxnSpPr>
              <p:spPr>
                <a:xfrm>
                  <a:off x="1371601" y="1347535"/>
                  <a:ext cx="0" cy="1455823"/>
                </a:xfrm>
                <a:prstGeom prst="line">
                  <a:avLst/>
                </a:prstGeom>
                <a:grpFill/>
              </p:spPr>
              <p:style>
                <a:lnRef idx="1">
                  <a:schemeClr val="accent1"/>
                </a:lnRef>
                <a:fillRef idx="0">
                  <a:schemeClr val="accent1"/>
                </a:fillRef>
                <a:effectRef idx="0">
                  <a:schemeClr val="accent1"/>
                </a:effectRef>
                <a:fontRef idx="minor">
                  <a:schemeClr val="tx1"/>
                </a:fontRef>
              </p:style>
            </p:cxnSp>
            <p:sp>
              <p:nvSpPr>
                <p:cNvPr id="13" name="Trapezoid 12">
                  <a:extLst>
                    <a:ext uri="{FF2B5EF4-FFF2-40B4-BE49-F238E27FC236}">
                      <a16:creationId xmlns:a16="http://schemas.microsoft.com/office/drawing/2014/main" id="{8CA2074A-B78C-4981-B1AF-679C14FA67DC}"/>
                    </a:ext>
                  </a:extLst>
                </p:cNvPr>
                <p:cNvSpPr/>
                <p:nvPr/>
              </p:nvSpPr>
              <p:spPr>
                <a:xfrm>
                  <a:off x="1293394" y="2791327"/>
                  <a:ext cx="156411" cy="264694"/>
                </a:xfrm>
                <a:prstGeom prst="trapezoi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a:extLst>
                <a:ext uri="{FF2B5EF4-FFF2-40B4-BE49-F238E27FC236}">
                  <a16:creationId xmlns:a16="http://schemas.microsoft.com/office/drawing/2014/main" id="{41B62C88-4F9F-4994-8D02-E8EA3B03633D}"/>
                </a:ext>
              </a:extLst>
            </p:cNvPr>
            <p:cNvGrpSpPr/>
            <p:nvPr/>
          </p:nvGrpSpPr>
          <p:grpSpPr>
            <a:xfrm>
              <a:off x="1576138" y="1460265"/>
              <a:ext cx="9276345" cy="4459274"/>
              <a:chOff x="1576138" y="2025748"/>
              <a:chExt cx="9276345" cy="4459274"/>
            </a:xfrm>
          </p:grpSpPr>
          <p:grpSp>
            <p:nvGrpSpPr>
              <p:cNvPr id="27" name="Group 26">
                <a:extLst>
                  <a:ext uri="{FF2B5EF4-FFF2-40B4-BE49-F238E27FC236}">
                    <a16:creationId xmlns:a16="http://schemas.microsoft.com/office/drawing/2014/main" id="{2B73EB38-3C29-4327-ABE2-D985D5C040AC}"/>
                  </a:ext>
                </a:extLst>
              </p:cNvPr>
              <p:cNvGrpSpPr/>
              <p:nvPr/>
            </p:nvGrpSpPr>
            <p:grpSpPr>
              <a:xfrm>
                <a:off x="1576138" y="5835317"/>
                <a:ext cx="9276345" cy="649705"/>
                <a:chOff x="1654345" y="3640107"/>
                <a:chExt cx="9276345" cy="649705"/>
              </a:xfrm>
              <a:gradFill flip="none" rotWithShape="1">
                <a:gsLst>
                  <a:gs pos="28000">
                    <a:srgbClr val="7B8B6A"/>
                  </a:gs>
                  <a:gs pos="0">
                    <a:schemeClr val="tx1">
                      <a:alpha val="27000"/>
                      <a:lumMod val="55000"/>
                      <a:lumOff val="45000"/>
                    </a:schemeClr>
                  </a:gs>
                  <a:gs pos="100000">
                    <a:srgbClr val="92D050"/>
                  </a:gs>
                  <a:gs pos="100000">
                    <a:srgbClr val="AEC694"/>
                  </a:gs>
                  <a:gs pos="100000">
                    <a:schemeClr val="bg1">
                      <a:lumMod val="75000"/>
                    </a:schemeClr>
                  </a:gs>
                  <a:gs pos="67000">
                    <a:schemeClr val="bg1">
                      <a:lumMod val="75000"/>
                    </a:schemeClr>
                  </a:gs>
                  <a:gs pos="88000">
                    <a:schemeClr val="accent6">
                      <a:lumMod val="60000"/>
                      <a:lumOff val="40000"/>
                    </a:schemeClr>
                  </a:gs>
                </a:gsLst>
                <a:lin ang="16200000" scaled="1"/>
                <a:tileRect/>
              </a:gradFill>
            </p:grpSpPr>
            <p:sp>
              <p:nvSpPr>
                <p:cNvPr id="16" name="Rectangle 15">
                  <a:extLst>
                    <a:ext uri="{FF2B5EF4-FFF2-40B4-BE49-F238E27FC236}">
                      <a16:creationId xmlns:a16="http://schemas.microsoft.com/office/drawing/2014/main" id="{881AFB2F-74F6-4B36-888E-1A86D5C981DB}"/>
                    </a:ext>
                  </a:extLst>
                </p:cNvPr>
                <p:cNvSpPr/>
                <p:nvPr/>
              </p:nvSpPr>
              <p:spPr>
                <a:xfrm>
                  <a:off x="2328112" y="3640107"/>
                  <a:ext cx="7928811" cy="6497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a:extLst>
                    <a:ext uri="{FF2B5EF4-FFF2-40B4-BE49-F238E27FC236}">
                      <a16:creationId xmlns:a16="http://schemas.microsoft.com/office/drawing/2014/main" id="{AA272A08-7B60-449E-9FA6-E64C9DC539B5}"/>
                    </a:ext>
                  </a:extLst>
                </p:cNvPr>
                <p:cNvSpPr/>
                <p:nvPr/>
              </p:nvSpPr>
              <p:spPr>
                <a:xfrm rot="16200000">
                  <a:off x="1768645" y="3730345"/>
                  <a:ext cx="649705" cy="469229"/>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F6B77E1-B44E-495B-A5AB-737B4374EBE2}"/>
                    </a:ext>
                  </a:extLst>
                </p:cNvPr>
                <p:cNvSpPr/>
                <p:nvPr/>
              </p:nvSpPr>
              <p:spPr>
                <a:xfrm>
                  <a:off x="1654345" y="3898785"/>
                  <a:ext cx="204537" cy="13234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F2E66F44-0EB2-4E3B-8613-A9E496BC4861}"/>
                    </a:ext>
                  </a:extLst>
                </p:cNvPr>
                <p:cNvSpPr/>
                <p:nvPr/>
              </p:nvSpPr>
              <p:spPr>
                <a:xfrm rot="5400000" flipH="1">
                  <a:off x="10166685" y="3730345"/>
                  <a:ext cx="649705" cy="469229"/>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BB12338-F9AE-4228-BAB1-1DABA0BCBC6F}"/>
                    </a:ext>
                  </a:extLst>
                </p:cNvPr>
                <p:cNvSpPr/>
                <p:nvPr/>
              </p:nvSpPr>
              <p:spPr>
                <a:xfrm flipH="1">
                  <a:off x="10726153" y="3898785"/>
                  <a:ext cx="204537" cy="13234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DA2715AA-44DF-4A59-A0EF-E4F644657BEE}"/>
                  </a:ext>
                </a:extLst>
              </p:cNvPr>
              <p:cNvSpPr/>
              <p:nvPr/>
            </p:nvSpPr>
            <p:spPr>
              <a:xfrm>
                <a:off x="2125574" y="2025748"/>
                <a:ext cx="7926805" cy="3809569"/>
              </a:xfrm>
              <a:prstGeom prst="rect">
                <a:avLst/>
              </a:prstGeom>
              <a:gradFill>
                <a:gsLst>
                  <a:gs pos="95000">
                    <a:schemeClr val="tx1">
                      <a:alpha val="27000"/>
                      <a:lumMod val="55000"/>
                      <a:lumOff val="45000"/>
                    </a:schemeClr>
                  </a:gs>
                  <a:gs pos="15000">
                    <a:schemeClr val="bg2">
                      <a:lumMod val="50000"/>
                    </a:schemeClr>
                  </a:gs>
                  <a:gs pos="45000">
                    <a:schemeClr val="bg1">
                      <a:lumMod val="75000"/>
                    </a:schemeClr>
                  </a:gs>
                  <a:gs pos="100000">
                    <a:srgbClr val="92D050"/>
                  </a:gs>
                  <a:gs pos="76000">
                    <a:schemeClr val="accent6">
                      <a:lumMod val="60000"/>
                      <a:lumOff val="4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05EB130-980B-4A95-B838-9D18315978CA}"/>
                </a:ext>
              </a:extLst>
            </p:cNvPr>
            <p:cNvSpPr txBox="1"/>
            <p:nvPr/>
          </p:nvSpPr>
          <p:spPr>
            <a:xfrm>
              <a:off x="6213838" y="1738286"/>
              <a:ext cx="3171825" cy="707886"/>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শিক্ষক</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পরিচিতি</a:t>
              </a:r>
              <a:endPar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1" name="TextBox 30">
              <a:extLst>
                <a:ext uri="{FF2B5EF4-FFF2-40B4-BE49-F238E27FC236}">
                  <a16:creationId xmlns:a16="http://schemas.microsoft.com/office/drawing/2014/main" id="{2A8F99F2-3648-4C67-AD65-DD491D152F84}"/>
                </a:ext>
              </a:extLst>
            </p:cNvPr>
            <p:cNvSpPr txBox="1"/>
            <p:nvPr/>
          </p:nvSpPr>
          <p:spPr>
            <a:xfrm>
              <a:off x="5689063" y="2997728"/>
              <a:ext cx="4190895" cy="2185214"/>
            </a:xfrm>
            <a:prstGeom prst="rect">
              <a:avLst/>
            </a:prstGeom>
            <a:noFill/>
          </p:spPr>
          <p:txBody>
            <a:bodyPr wrap="square">
              <a:spAutoFit/>
            </a:bodyPr>
            <a:lstStyle/>
            <a:p>
              <a:pPr algn="ctr"/>
              <a:r>
                <a:rPr lang="en-US" sz="3600" b="1" dirty="0" err="1">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জয়া</a:t>
              </a:r>
              <a:r>
                <a:rPr lang="en-US" sz="3600" b="1" dirty="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err="1">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রায়</a:t>
              </a:r>
              <a:r>
                <a:rPr lang="en-US" sz="3600" b="1" dirty="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pPr algn="ctr"/>
              <a:r>
                <a:rPr lang="en-US" sz="3600" b="1" dirty="0" err="1">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প্রধান</a:t>
              </a:r>
              <a:r>
                <a:rPr lang="en-US" sz="3600" b="1" dirty="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err="1">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শিক্ষক</a:t>
              </a:r>
              <a:endParaRPr lang="en-US" sz="3600" b="1" dirty="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en-US" sz="2800" b="1" dirty="0" err="1">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বাকাইল</a:t>
              </a:r>
              <a:r>
                <a:rPr lang="en-US" sz="2800" b="1" dirty="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b="1" dirty="0" err="1">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সরকারি</a:t>
              </a:r>
              <a:r>
                <a:rPr lang="en-US" sz="2800" b="1" dirty="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b="1" dirty="0" err="1">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প্রাথমিক</a:t>
              </a:r>
              <a:r>
                <a:rPr lang="en-US" sz="2800" b="1" dirty="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b="1" dirty="0" err="1">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বিদ্যালয়</a:t>
              </a:r>
              <a:endParaRPr lang="en-US" sz="2400" b="1" dirty="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en-US" sz="3600" b="1" dirty="0" err="1">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ব্রাহ্মণবাড়িয়া</a:t>
              </a:r>
              <a:r>
                <a:rPr lang="en-US" sz="3600" b="1" dirty="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err="1">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সদর</a:t>
              </a:r>
              <a:r>
                <a:rPr lang="bn-BD" sz="2400" b="1" dirty="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3600" b="1" dirty="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32" name="Picture 31">
              <a:extLst>
                <a:ext uri="{FF2B5EF4-FFF2-40B4-BE49-F238E27FC236}">
                  <a16:creationId xmlns:a16="http://schemas.microsoft.com/office/drawing/2014/main" id="{435C62AC-450F-4C5B-848B-675797035F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2042" y="1570861"/>
              <a:ext cx="3389560" cy="3439886"/>
            </a:xfrm>
            <a:prstGeom prst="ellipse">
              <a:avLst/>
            </a:prstGeom>
            <a:ln>
              <a:noFill/>
            </a:ln>
            <a:effectLst>
              <a:softEdge rad="112500"/>
            </a:effectLst>
          </p:spPr>
        </p:pic>
      </p:grpSp>
      <p:sp>
        <p:nvSpPr>
          <p:cNvPr id="33" name="Frame 32">
            <a:extLst>
              <a:ext uri="{FF2B5EF4-FFF2-40B4-BE49-F238E27FC236}">
                <a16:creationId xmlns:a16="http://schemas.microsoft.com/office/drawing/2014/main" id="{A1C83C54-5478-475E-B153-9F615F15ECAD}"/>
              </a:ext>
            </a:extLst>
          </p:cNvPr>
          <p:cNvSpPr/>
          <p:nvPr/>
        </p:nvSpPr>
        <p:spPr>
          <a:xfrm>
            <a:off x="-42206" y="-31479"/>
            <a:ext cx="12192000" cy="6858000"/>
          </a:xfrm>
          <a:prstGeom prst="frame">
            <a:avLst>
              <a:gd name="adj1" fmla="val 2449"/>
            </a:avLst>
          </a:prstGeom>
          <a:ln w="200025" cmpd="tri">
            <a:gradFill>
              <a:gsLst>
                <a:gs pos="0">
                  <a:schemeClr val="accent6">
                    <a:lumMod val="60000"/>
                    <a:lumOff val="40000"/>
                  </a:schemeClr>
                </a:gs>
                <a:gs pos="19000">
                  <a:srgbClr val="00B0F0"/>
                </a:gs>
                <a:gs pos="38000">
                  <a:schemeClr val="accent4">
                    <a:lumMod val="60000"/>
                    <a:lumOff val="40000"/>
                  </a:schemeClr>
                </a:gs>
                <a:gs pos="64000">
                  <a:srgbClr val="FF0000"/>
                </a:gs>
                <a:gs pos="93000">
                  <a:srgbClr val="7030A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1374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0AA17BD-BB75-428F-BFBE-CB3F668516F5}"/>
              </a:ext>
            </a:extLst>
          </p:cNvPr>
          <p:cNvGrpSpPr/>
          <p:nvPr/>
        </p:nvGrpSpPr>
        <p:grpSpPr>
          <a:xfrm>
            <a:off x="0" y="-5319"/>
            <a:ext cx="12295163" cy="6858000"/>
            <a:chOff x="305614" y="306558"/>
            <a:chExt cx="11812328" cy="6244883"/>
          </a:xfrm>
        </p:grpSpPr>
        <p:pic>
          <p:nvPicPr>
            <p:cNvPr id="2" name="Picture 1">
              <a:extLst>
                <a:ext uri="{FF2B5EF4-FFF2-40B4-BE49-F238E27FC236}">
                  <a16:creationId xmlns:a16="http://schemas.microsoft.com/office/drawing/2014/main" id="{00FDE54B-C549-45F5-80EA-DC5BF34F6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614" y="306558"/>
              <a:ext cx="11812328" cy="6244883"/>
            </a:xfrm>
            <a:prstGeom prst="rect">
              <a:avLst/>
            </a:prstGeom>
          </p:spPr>
        </p:pic>
        <p:sp>
          <p:nvSpPr>
            <p:cNvPr id="3" name="Rectangle 2">
              <a:extLst>
                <a:ext uri="{FF2B5EF4-FFF2-40B4-BE49-F238E27FC236}">
                  <a16:creationId xmlns:a16="http://schemas.microsoft.com/office/drawing/2014/main" id="{954F280B-380F-4E3B-916A-4E260455C9A9}"/>
                </a:ext>
              </a:extLst>
            </p:cNvPr>
            <p:cNvSpPr/>
            <p:nvPr/>
          </p:nvSpPr>
          <p:spPr>
            <a:xfrm>
              <a:off x="5017333" y="2038144"/>
              <a:ext cx="5026407" cy="2025780"/>
            </a:xfrm>
            <a:prstGeom prst="rect">
              <a:avLst/>
            </a:prstGeom>
            <a:gradFill flip="none" rotWithShape="1">
              <a:gsLst>
                <a:gs pos="0">
                  <a:srgbClr val="9F824F">
                    <a:tint val="66000"/>
                    <a:satMod val="160000"/>
                  </a:srgbClr>
                </a:gs>
                <a:gs pos="50000">
                  <a:srgbClr val="9F824F">
                    <a:tint val="44500"/>
                    <a:satMod val="160000"/>
                  </a:srgbClr>
                </a:gs>
                <a:gs pos="100000">
                  <a:srgbClr val="9F824F">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29A75023-BE25-4CE3-9530-910BEEA36C12}"/>
              </a:ext>
            </a:extLst>
          </p:cNvPr>
          <p:cNvSpPr txBox="1"/>
          <p:nvPr/>
        </p:nvSpPr>
        <p:spPr>
          <a:xfrm>
            <a:off x="3025970" y="1277232"/>
            <a:ext cx="7751299" cy="3581109"/>
          </a:xfrm>
          <a:prstGeom prst="rect">
            <a:avLst/>
          </a:prstGeom>
          <a:noFill/>
        </p:spPr>
        <p:txBody>
          <a:bodyPr wrap="square" rtlCol="0">
            <a:spAutoFit/>
          </a:bodyPr>
          <a:lstStyle/>
          <a:p>
            <a:pPr algn="ctr">
              <a:lnSpc>
                <a:spcPts val="12700"/>
              </a:lnSpc>
            </a:pPr>
            <a:r>
              <a:rPr lang="bn-BD" sz="16600" b="1" spc="300" dirty="0">
                <a:gradFill flip="none" rotWithShape="1">
                  <a:gsLst>
                    <a:gs pos="44000">
                      <a:srgbClr val="DD2837"/>
                    </a:gs>
                    <a:gs pos="30000">
                      <a:srgbClr val="00B0F0"/>
                    </a:gs>
                    <a:gs pos="62000">
                      <a:srgbClr val="00B0A0"/>
                    </a:gs>
                    <a:gs pos="85000">
                      <a:srgbClr val="FFFF00"/>
                    </a:gs>
                  </a:gsLst>
                  <a:path path="shape">
                    <a:fillToRect l="50000" t="50000" r="50000" b="50000"/>
                  </a:path>
                  <a:tileRect/>
                </a:gradFill>
                <a:latin typeface="NikoshBAN" panose="02000000000000000000" pitchFamily="2" charset="0"/>
                <a:cs typeface="NikoshBAN" panose="02000000000000000000" pitchFamily="2" charset="0"/>
              </a:rPr>
              <a:t>ধন্যবাদ সবাইকে</a:t>
            </a:r>
            <a:r>
              <a:rPr lang="bn-BD" sz="16600" b="1" spc="300" dirty="0">
                <a:solidFill>
                  <a:srgbClr val="DD2837"/>
                </a:solidFill>
                <a:latin typeface="NikoshBAN" panose="02000000000000000000" pitchFamily="2" charset="0"/>
                <a:cs typeface="NikoshBAN" panose="02000000000000000000" pitchFamily="2" charset="0"/>
              </a:rPr>
              <a:t> </a:t>
            </a:r>
            <a:endParaRPr lang="en-US" sz="16600" b="1" spc="300" dirty="0">
              <a:solidFill>
                <a:srgbClr val="DD2837"/>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9802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6" presetClass="emph" presetSubtype="0" fill="hold" grpId="1" nodeType="withEffect">
                                  <p:stCondLst>
                                    <p:cond delay="0"/>
                                  </p:stCondLst>
                                  <p:iterate type="lt">
                                    <p:tmPct val="0"/>
                                  </p:iterate>
                                  <p:childTnLst>
                                    <p:animScale>
                                      <p:cBhvr>
                                        <p:cTn id="13" dur="2000" fill="hold"/>
                                        <p:tgtEl>
                                          <p:spTgt spid="5"/>
                                        </p:tgtEl>
                                      </p:cBhvr>
                                      <p:by x="25000" y="25000"/>
                                    </p:animScale>
                                  </p:childTnLst>
                                </p:cTn>
                              </p:par>
                            </p:childTnLst>
                          </p:cTn>
                        </p:par>
                        <p:par>
                          <p:cTn id="14" fill="hold">
                            <p:stCondLst>
                              <p:cond delay="2000"/>
                            </p:stCondLst>
                            <p:childTnLst>
                              <p:par>
                                <p:cTn id="15" presetID="6" presetClass="emph" presetSubtype="0" fill="hold" grpId="2" nodeType="afterEffect">
                                  <p:stCondLst>
                                    <p:cond delay="0"/>
                                  </p:stCondLst>
                                  <p:iterate type="lt">
                                    <p:tmPct val="10000"/>
                                  </p:iterate>
                                  <p:childTnLst>
                                    <p:animScale>
                                      <p:cBhvr>
                                        <p:cTn id="16" dur="2000" fill="hold"/>
                                        <p:tgtEl>
                                          <p:spTgt spid="5"/>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ame 25">
            <a:extLst>
              <a:ext uri="{FF2B5EF4-FFF2-40B4-BE49-F238E27FC236}">
                <a16:creationId xmlns:a16="http://schemas.microsoft.com/office/drawing/2014/main" id="{93CA4E5E-1798-49EC-831F-5B1A8DBD0573}"/>
              </a:ext>
            </a:extLst>
          </p:cNvPr>
          <p:cNvSpPr/>
          <p:nvPr/>
        </p:nvSpPr>
        <p:spPr>
          <a:xfrm>
            <a:off x="-42206" y="-31479"/>
            <a:ext cx="12192000" cy="6858000"/>
          </a:xfrm>
          <a:prstGeom prst="frame">
            <a:avLst>
              <a:gd name="adj1" fmla="val 2449"/>
            </a:avLst>
          </a:prstGeom>
          <a:ln w="200025" cmpd="tri">
            <a:gradFill>
              <a:gsLst>
                <a:gs pos="0">
                  <a:schemeClr val="accent6">
                    <a:lumMod val="60000"/>
                    <a:lumOff val="40000"/>
                  </a:schemeClr>
                </a:gs>
                <a:gs pos="19000">
                  <a:srgbClr val="00B0F0"/>
                </a:gs>
                <a:gs pos="38000">
                  <a:schemeClr val="accent4">
                    <a:lumMod val="60000"/>
                    <a:lumOff val="40000"/>
                  </a:schemeClr>
                </a:gs>
                <a:gs pos="64000">
                  <a:srgbClr val="FF0000"/>
                </a:gs>
                <a:gs pos="93000">
                  <a:srgbClr val="7030A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7" name="Group 16">
            <a:extLst>
              <a:ext uri="{FF2B5EF4-FFF2-40B4-BE49-F238E27FC236}">
                <a16:creationId xmlns:a16="http://schemas.microsoft.com/office/drawing/2014/main" id="{E3937410-D567-4A2A-B925-F1E2296AD6F9}"/>
              </a:ext>
            </a:extLst>
          </p:cNvPr>
          <p:cNvGrpSpPr/>
          <p:nvPr/>
        </p:nvGrpSpPr>
        <p:grpSpPr>
          <a:xfrm>
            <a:off x="1317455" y="998616"/>
            <a:ext cx="9559089" cy="4916473"/>
            <a:chOff x="1317455" y="998616"/>
            <a:chExt cx="9559089" cy="4916473"/>
          </a:xfrm>
        </p:grpSpPr>
        <p:grpSp>
          <p:nvGrpSpPr>
            <p:cNvPr id="5" name="Group 4">
              <a:extLst>
                <a:ext uri="{FF2B5EF4-FFF2-40B4-BE49-F238E27FC236}">
                  <a16:creationId xmlns:a16="http://schemas.microsoft.com/office/drawing/2014/main" id="{A87D01EB-AAC9-4ECC-B4E3-2BD5A89C6695}"/>
                </a:ext>
              </a:extLst>
            </p:cNvPr>
            <p:cNvGrpSpPr/>
            <p:nvPr/>
          </p:nvGrpSpPr>
          <p:grpSpPr>
            <a:xfrm>
              <a:off x="1600199" y="1455815"/>
              <a:ext cx="9276345" cy="4459274"/>
              <a:chOff x="1600199" y="1455815"/>
              <a:chExt cx="9276345" cy="4459274"/>
            </a:xfrm>
          </p:grpSpPr>
          <p:sp>
            <p:nvSpPr>
              <p:cNvPr id="28" name="Rectangle 27">
                <a:extLst>
                  <a:ext uri="{FF2B5EF4-FFF2-40B4-BE49-F238E27FC236}">
                    <a16:creationId xmlns:a16="http://schemas.microsoft.com/office/drawing/2014/main" id="{DA2715AA-44DF-4A59-A0EF-E4F644657BEE}"/>
                  </a:ext>
                </a:extLst>
              </p:cNvPr>
              <p:cNvSpPr/>
              <p:nvPr/>
            </p:nvSpPr>
            <p:spPr>
              <a:xfrm>
                <a:off x="2149635" y="1455815"/>
                <a:ext cx="7926805" cy="3809569"/>
              </a:xfrm>
              <a:prstGeom prst="rect">
                <a:avLst/>
              </a:prstGeom>
              <a:gradFill>
                <a:gsLst>
                  <a:gs pos="95000">
                    <a:schemeClr val="tx1">
                      <a:lumMod val="85000"/>
                      <a:lumOff val="15000"/>
                    </a:schemeClr>
                  </a:gs>
                  <a:gs pos="15000">
                    <a:schemeClr val="bg2">
                      <a:lumMod val="50000"/>
                    </a:schemeClr>
                  </a:gs>
                  <a:gs pos="45000">
                    <a:schemeClr val="bg1">
                      <a:lumMod val="75000"/>
                    </a:schemeClr>
                  </a:gs>
                  <a:gs pos="100000">
                    <a:schemeClr val="bg1">
                      <a:lumMod val="65000"/>
                    </a:schemeClr>
                  </a:gs>
                  <a:gs pos="76000">
                    <a:schemeClr val="bg1">
                      <a:alpha val="0"/>
                      <a:lumMod val="38000"/>
                      <a:lumOff val="6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D97D4E77-010E-4972-B2CE-DDDB704DAE84}"/>
                  </a:ext>
                </a:extLst>
              </p:cNvPr>
              <p:cNvSpPr txBox="1"/>
              <p:nvPr/>
            </p:nvSpPr>
            <p:spPr>
              <a:xfrm>
                <a:off x="6213838" y="1906723"/>
                <a:ext cx="3171825" cy="707886"/>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IN"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পরিচিতি</a:t>
                </a:r>
                <a:endPar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25" name="TextBox 24">
                <a:extLst>
                  <a:ext uri="{FF2B5EF4-FFF2-40B4-BE49-F238E27FC236}">
                    <a16:creationId xmlns:a16="http://schemas.microsoft.com/office/drawing/2014/main" id="{398F5F69-5AB7-4621-8642-5366C3AAD4D0}"/>
                  </a:ext>
                </a:extLst>
              </p:cNvPr>
              <p:cNvSpPr txBox="1"/>
              <p:nvPr/>
            </p:nvSpPr>
            <p:spPr>
              <a:xfrm>
                <a:off x="5704302" y="2944031"/>
                <a:ext cx="4190895" cy="2308324"/>
              </a:xfrm>
              <a:prstGeom prst="rect">
                <a:avLst/>
              </a:prstGeom>
              <a:noFill/>
            </p:spPr>
            <p:txBody>
              <a:bodyPr wrap="square">
                <a:spAutoFit/>
              </a:bodyPr>
              <a:lstStyle/>
              <a:p>
                <a:pPr algn="ctr"/>
                <a:r>
                  <a:rPr lang="bn-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শ্রেণি: দ্বিতীয় </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bn-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বিষয়: আমার বাংলা বই </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bn-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 ০২</a:t>
                </a:r>
              </a:p>
              <a:p>
                <a:pPr algn="ctr"/>
                <a:r>
                  <a:rPr lang="bn-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আগের পাঠ থেকে জেনে নেই</a:t>
                </a:r>
                <a:endParaRPr lang="en-US"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15" name="Picture 14">
                <a:extLst>
                  <a:ext uri="{FF2B5EF4-FFF2-40B4-BE49-F238E27FC236}">
                    <a16:creationId xmlns:a16="http://schemas.microsoft.com/office/drawing/2014/main" id="{2172357B-8A19-4DC9-B6B2-10E23B1A1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1152" y="2050732"/>
                <a:ext cx="2166714" cy="2843812"/>
              </a:xfrm>
              <a:prstGeom prst="rect">
                <a:avLst/>
              </a:prstGeom>
            </p:spPr>
          </p:pic>
          <p:grpSp>
            <p:nvGrpSpPr>
              <p:cNvPr id="27" name="Group 26">
                <a:extLst>
                  <a:ext uri="{FF2B5EF4-FFF2-40B4-BE49-F238E27FC236}">
                    <a16:creationId xmlns:a16="http://schemas.microsoft.com/office/drawing/2014/main" id="{2B73EB38-3C29-4327-ABE2-D985D5C040AC}"/>
                  </a:ext>
                </a:extLst>
              </p:cNvPr>
              <p:cNvGrpSpPr/>
              <p:nvPr/>
            </p:nvGrpSpPr>
            <p:grpSpPr>
              <a:xfrm>
                <a:off x="1600199" y="5265384"/>
                <a:ext cx="9276345" cy="649705"/>
                <a:chOff x="1654345" y="3640107"/>
                <a:chExt cx="9276345" cy="649705"/>
              </a:xfrm>
              <a:gradFill>
                <a:gsLst>
                  <a:gs pos="95000">
                    <a:schemeClr val="tx1">
                      <a:lumMod val="85000"/>
                      <a:lumOff val="15000"/>
                    </a:schemeClr>
                  </a:gs>
                  <a:gs pos="15000">
                    <a:schemeClr val="bg2">
                      <a:lumMod val="50000"/>
                    </a:schemeClr>
                  </a:gs>
                  <a:gs pos="45000">
                    <a:schemeClr val="bg1">
                      <a:lumMod val="75000"/>
                    </a:schemeClr>
                  </a:gs>
                  <a:gs pos="100000">
                    <a:schemeClr val="bg1">
                      <a:lumMod val="65000"/>
                    </a:schemeClr>
                  </a:gs>
                  <a:gs pos="76000">
                    <a:schemeClr val="bg1">
                      <a:alpha val="0"/>
                      <a:lumMod val="38000"/>
                      <a:lumOff val="62000"/>
                    </a:schemeClr>
                  </a:gs>
                </a:gsLst>
                <a:lin ang="5400000" scaled="1"/>
              </a:gradFill>
            </p:grpSpPr>
            <p:sp>
              <p:nvSpPr>
                <p:cNvPr id="16" name="Rectangle 15">
                  <a:extLst>
                    <a:ext uri="{FF2B5EF4-FFF2-40B4-BE49-F238E27FC236}">
                      <a16:creationId xmlns:a16="http://schemas.microsoft.com/office/drawing/2014/main" id="{881AFB2F-74F6-4B36-888E-1A86D5C981DB}"/>
                    </a:ext>
                  </a:extLst>
                </p:cNvPr>
                <p:cNvSpPr/>
                <p:nvPr/>
              </p:nvSpPr>
              <p:spPr>
                <a:xfrm>
                  <a:off x="2328112" y="3640107"/>
                  <a:ext cx="7928811" cy="6497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a:extLst>
                    <a:ext uri="{FF2B5EF4-FFF2-40B4-BE49-F238E27FC236}">
                      <a16:creationId xmlns:a16="http://schemas.microsoft.com/office/drawing/2014/main" id="{AA272A08-7B60-449E-9FA6-E64C9DC539B5}"/>
                    </a:ext>
                  </a:extLst>
                </p:cNvPr>
                <p:cNvSpPr/>
                <p:nvPr/>
              </p:nvSpPr>
              <p:spPr>
                <a:xfrm rot="16200000">
                  <a:off x="1768645" y="3730345"/>
                  <a:ext cx="649705" cy="469229"/>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F6B77E1-B44E-495B-A5AB-737B4374EBE2}"/>
                    </a:ext>
                  </a:extLst>
                </p:cNvPr>
                <p:cNvSpPr/>
                <p:nvPr/>
              </p:nvSpPr>
              <p:spPr>
                <a:xfrm>
                  <a:off x="1654345" y="3898785"/>
                  <a:ext cx="204537" cy="1323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F2E66F44-0EB2-4E3B-8613-A9E496BC4861}"/>
                    </a:ext>
                  </a:extLst>
                </p:cNvPr>
                <p:cNvSpPr/>
                <p:nvPr/>
              </p:nvSpPr>
              <p:spPr>
                <a:xfrm rot="5400000" flipH="1">
                  <a:off x="10166685" y="3730345"/>
                  <a:ext cx="649705" cy="469229"/>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BB12338-F9AE-4228-BAB1-1DABA0BCBC6F}"/>
                    </a:ext>
                  </a:extLst>
                </p:cNvPr>
                <p:cNvSpPr/>
                <p:nvPr/>
              </p:nvSpPr>
              <p:spPr>
                <a:xfrm flipH="1">
                  <a:off x="10726153" y="3898785"/>
                  <a:ext cx="204537" cy="1323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13">
              <a:extLst>
                <a:ext uri="{FF2B5EF4-FFF2-40B4-BE49-F238E27FC236}">
                  <a16:creationId xmlns:a16="http://schemas.microsoft.com/office/drawing/2014/main" id="{48770EDB-1E8D-4468-8226-B408EFD9CF4E}"/>
                </a:ext>
              </a:extLst>
            </p:cNvPr>
            <p:cNvGrpSpPr/>
            <p:nvPr/>
          </p:nvGrpSpPr>
          <p:grpSpPr>
            <a:xfrm>
              <a:off x="1317455" y="998616"/>
              <a:ext cx="9432759" cy="2033338"/>
              <a:chOff x="1293394" y="1022683"/>
              <a:chExt cx="9432759" cy="2033338"/>
            </a:xfrm>
            <a:gradFill flip="none" rotWithShape="1">
              <a:gsLst>
                <a:gs pos="95000">
                  <a:schemeClr val="tx1">
                    <a:lumMod val="85000"/>
                    <a:lumOff val="15000"/>
                  </a:schemeClr>
                </a:gs>
                <a:gs pos="15000">
                  <a:schemeClr val="bg2">
                    <a:lumMod val="50000"/>
                  </a:schemeClr>
                </a:gs>
                <a:gs pos="45000">
                  <a:schemeClr val="bg1">
                    <a:lumMod val="75000"/>
                  </a:schemeClr>
                </a:gs>
                <a:gs pos="100000">
                  <a:schemeClr val="bg1">
                    <a:lumMod val="65000"/>
                  </a:schemeClr>
                </a:gs>
                <a:gs pos="76000">
                  <a:schemeClr val="bg1">
                    <a:lumMod val="65000"/>
                  </a:schemeClr>
                </a:gs>
              </a:gsLst>
              <a:lin ang="5400000" scaled="1"/>
              <a:tileRect/>
            </a:gradFill>
          </p:grpSpPr>
          <p:sp>
            <p:nvSpPr>
              <p:cNvPr id="2" name="Rectangle 1">
                <a:extLst>
                  <a:ext uri="{FF2B5EF4-FFF2-40B4-BE49-F238E27FC236}">
                    <a16:creationId xmlns:a16="http://schemas.microsoft.com/office/drawing/2014/main" id="{6DEE9902-D6B3-4B60-9202-371957B0C52B}"/>
                  </a:ext>
                </a:extLst>
              </p:cNvPr>
              <p:cNvSpPr/>
              <p:nvPr/>
            </p:nvSpPr>
            <p:spPr>
              <a:xfrm>
                <a:off x="2045368" y="1022683"/>
                <a:ext cx="7928811" cy="6497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4AB6CE3D-75B7-4D0B-A6A0-5FAE6E2357AD}"/>
                  </a:ext>
                </a:extLst>
              </p:cNvPr>
              <p:cNvGrpSpPr/>
              <p:nvPr/>
            </p:nvGrpSpPr>
            <p:grpSpPr>
              <a:xfrm>
                <a:off x="1293394" y="1022683"/>
                <a:ext cx="751974" cy="2033338"/>
                <a:chOff x="1293394" y="1022683"/>
                <a:chExt cx="751974" cy="2033338"/>
              </a:xfrm>
              <a:grpFill/>
            </p:grpSpPr>
            <p:sp>
              <p:nvSpPr>
                <p:cNvPr id="3" name="Trapezoid 2">
                  <a:extLst>
                    <a:ext uri="{FF2B5EF4-FFF2-40B4-BE49-F238E27FC236}">
                      <a16:creationId xmlns:a16="http://schemas.microsoft.com/office/drawing/2014/main" id="{1C0C1671-5AC5-4792-B89E-D08DACFE07C1}"/>
                    </a:ext>
                  </a:extLst>
                </p:cNvPr>
                <p:cNvSpPr/>
                <p:nvPr/>
              </p:nvSpPr>
              <p:spPr>
                <a:xfrm rot="16200000">
                  <a:off x="1485901" y="1112921"/>
                  <a:ext cx="649705" cy="469229"/>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8234BA5-5313-4C74-92D6-F82AAD27F29B}"/>
                    </a:ext>
                  </a:extLst>
                </p:cNvPr>
                <p:cNvSpPr/>
                <p:nvPr/>
              </p:nvSpPr>
              <p:spPr>
                <a:xfrm>
                  <a:off x="1371601" y="1281361"/>
                  <a:ext cx="204537" cy="13234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53EA3BAB-C6C8-4F7C-83F7-3B757B132E5E}"/>
                    </a:ext>
                  </a:extLst>
                </p:cNvPr>
                <p:cNvCxnSpPr>
                  <a:stCxn id="4" idx="1"/>
                </p:cNvCxnSpPr>
                <p:nvPr/>
              </p:nvCxnSpPr>
              <p:spPr>
                <a:xfrm>
                  <a:off x="1371601" y="1347535"/>
                  <a:ext cx="0" cy="1455823"/>
                </a:xfrm>
                <a:prstGeom prst="line">
                  <a:avLst/>
                </a:prstGeom>
                <a:grpFill/>
              </p:spPr>
              <p:style>
                <a:lnRef idx="1">
                  <a:schemeClr val="accent1"/>
                </a:lnRef>
                <a:fillRef idx="0">
                  <a:schemeClr val="accent1"/>
                </a:fillRef>
                <a:effectRef idx="0">
                  <a:schemeClr val="accent1"/>
                </a:effectRef>
                <a:fontRef idx="minor">
                  <a:schemeClr val="tx1"/>
                </a:fontRef>
              </p:style>
            </p:cxnSp>
            <p:sp>
              <p:nvSpPr>
                <p:cNvPr id="7" name="Trapezoid 6">
                  <a:extLst>
                    <a:ext uri="{FF2B5EF4-FFF2-40B4-BE49-F238E27FC236}">
                      <a16:creationId xmlns:a16="http://schemas.microsoft.com/office/drawing/2014/main" id="{E840C8C2-CDFA-4E37-A8FE-708F0F2F7EB5}"/>
                    </a:ext>
                  </a:extLst>
                </p:cNvPr>
                <p:cNvSpPr/>
                <p:nvPr/>
              </p:nvSpPr>
              <p:spPr>
                <a:xfrm>
                  <a:off x="1293394" y="2791327"/>
                  <a:ext cx="156411" cy="264694"/>
                </a:xfrm>
                <a:prstGeom prst="trapezoi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7F4CB858-80FD-488A-9886-5096D846A720}"/>
                  </a:ext>
                </a:extLst>
              </p:cNvPr>
              <p:cNvGrpSpPr/>
              <p:nvPr/>
            </p:nvGrpSpPr>
            <p:grpSpPr>
              <a:xfrm flipH="1">
                <a:off x="9974179" y="1022683"/>
                <a:ext cx="751974" cy="2033338"/>
                <a:chOff x="1293394" y="1022683"/>
                <a:chExt cx="751974" cy="2033338"/>
              </a:xfrm>
              <a:grpFill/>
            </p:grpSpPr>
            <p:sp>
              <p:nvSpPr>
                <p:cNvPr id="10" name="Trapezoid 9">
                  <a:extLst>
                    <a:ext uri="{FF2B5EF4-FFF2-40B4-BE49-F238E27FC236}">
                      <a16:creationId xmlns:a16="http://schemas.microsoft.com/office/drawing/2014/main" id="{611B5A9C-DDA6-4418-9D65-A8FAF882BAB4}"/>
                    </a:ext>
                  </a:extLst>
                </p:cNvPr>
                <p:cNvSpPr/>
                <p:nvPr/>
              </p:nvSpPr>
              <p:spPr>
                <a:xfrm rot="16200000">
                  <a:off x="1485901" y="1112921"/>
                  <a:ext cx="649705" cy="469229"/>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D227EB6-262F-4B49-BDC1-E6EC4E64DE4B}"/>
                    </a:ext>
                  </a:extLst>
                </p:cNvPr>
                <p:cNvSpPr/>
                <p:nvPr/>
              </p:nvSpPr>
              <p:spPr>
                <a:xfrm>
                  <a:off x="1371601" y="1281361"/>
                  <a:ext cx="204537" cy="13234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A61BBB49-8F25-40DA-904E-B8E43BCFD1A5}"/>
                    </a:ext>
                  </a:extLst>
                </p:cNvPr>
                <p:cNvCxnSpPr>
                  <a:stCxn id="11" idx="1"/>
                </p:cNvCxnSpPr>
                <p:nvPr/>
              </p:nvCxnSpPr>
              <p:spPr>
                <a:xfrm>
                  <a:off x="1371601" y="1347535"/>
                  <a:ext cx="0" cy="1455823"/>
                </a:xfrm>
                <a:prstGeom prst="line">
                  <a:avLst/>
                </a:prstGeom>
                <a:grpFill/>
              </p:spPr>
              <p:style>
                <a:lnRef idx="1">
                  <a:schemeClr val="accent1"/>
                </a:lnRef>
                <a:fillRef idx="0">
                  <a:schemeClr val="accent1"/>
                </a:fillRef>
                <a:effectRef idx="0">
                  <a:schemeClr val="accent1"/>
                </a:effectRef>
                <a:fontRef idx="minor">
                  <a:schemeClr val="tx1"/>
                </a:fontRef>
              </p:style>
            </p:cxnSp>
            <p:sp>
              <p:nvSpPr>
                <p:cNvPr id="13" name="Trapezoid 12">
                  <a:extLst>
                    <a:ext uri="{FF2B5EF4-FFF2-40B4-BE49-F238E27FC236}">
                      <a16:creationId xmlns:a16="http://schemas.microsoft.com/office/drawing/2014/main" id="{8CA2074A-B78C-4981-B1AF-679C14FA67DC}"/>
                    </a:ext>
                  </a:extLst>
                </p:cNvPr>
                <p:cNvSpPr/>
                <p:nvPr/>
              </p:nvSpPr>
              <p:spPr>
                <a:xfrm>
                  <a:off x="1293394" y="2791327"/>
                  <a:ext cx="156411" cy="264694"/>
                </a:xfrm>
                <a:prstGeom prst="trapezoi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261325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802FBA-AF79-4D14-8E06-373F9FD6206A}"/>
              </a:ext>
            </a:extLst>
          </p:cNvPr>
          <p:cNvSpPr txBox="1"/>
          <p:nvPr/>
        </p:nvSpPr>
        <p:spPr>
          <a:xfrm>
            <a:off x="1656345" y="621939"/>
            <a:ext cx="8879305" cy="923330"/>
          </a:xfrm>
          <a:prstGeom prst="rect">
            <a:avLst/>
          </a:prstGeom>
          <a:noFill/>
        </p:spPr>
        <p:txBody>
          <a:bodyPr wrap="square" rtlCol="0">
            <a:spAutoFit/>
          </a:bodyPr>
          <a:lstStyle/>
          <a:p>
            <a:pPr algn="ctr"/>
            <a:r>
              <a:rPr lang="bn-BD" sz="5400" b="1" dirty="0">
                <a:solidFill>
                  <a:srgbClr val="FF0000"/>
                </a:solidFill>
                <a:latin typeface="NikoshBAN" panose="02000000000000000000" pitchFamily="2" charset="0"/>
                <a:cs typeface="NikoshBAN" panose="02000000000000000000" pitchFamily="2" charset="0"/>
              </a:rPr>
              <a:t>নিচের প্রশ্নগুলির উত্তর বলি:</a:t>
            </a:r>
            <a:r>
              <a:rPr lang="bn-IN" sz="5400" b="1" dirty="0">
                <a:solidFill>
                  <a:srgbClr val="FF0000"/>
                </a:solidFill>
                <a:latin typeface="NikoshBAN" panose="02000000000000000000" pitchFamily="2" charset="0"/>
                <a:cs typeface="NikoshBAN" panose="02000000000000000000" pitchFamily="2" charset="0"/>
              </a:rPr>
              <a:t> </a:t>
            </a:r>
            <a:endParaRPr lang="en-US" sz="5400" b="1" dirty="0">
              <a:solidFill>
                <a:srgbClr val="FF0000"/>
              </a:solidFill>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8B53DC2B-1979-4C0C-A065-09E6E440913A}"/>
              </a:ext>
            </a:extLst>
          </p:cNvPr>
          <p:cNvSpPr txBox="1"/>
          <p:nvPr/>
        </p:nvSpPr>
        <p:spPr>
          <a:xfrm>
            <a:off x="1756610" y="6119606"/>
            <a:ext cx="8879305" cy="523220"/>
          </a:xfrm>
          <a:prstGeom prst="rect">
            <a:avLst/>
          </a:prstGeom>
          <a:noFill/>
        </p:spPr>
        <p:txBody>
          <a:bodyPr wrap="square" rtlCol="0">
            <a:spAutoFit/>
          </a:bodyPr>
          <a:lstStyle/>
          <a:p>
            <a:endParaRPr lang="en-US" sz="28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69D296C1-4A10-4C3B-BD94-33933B0629E9}"/>
              </a:ext>
            </a:extLst>
          </p:cNvPr>
          <p:cNvSpPr txBox="1"/>
          <p:nvPr/>
        </p:nvSpPr>
        <p:spPr>
          <a:xfrm>
            <a:off x="1432057" y="2375470"/>
            <a:ext cx="8879305" cy="923330"/>
          </a:xfrm>
          <a:prstGeom prst="rect">
            <a:avLst/>
          </a:prstGeom>
          <a:noFill/>
        </p:spPr>
        <p:txBody>
          <a:bodyPr wrap="square" rtlCol="0">
            <a:spAutoFit/>
          </a:bodyPr>
          <a:lstStyle/>
          <a:p>
            <a:r>
              <a:rPr lang="bn-IN" sz="5400" b="1" dirty="0">
                <a:solidFill>
                  <a:srgbClr val="0070C0"/>
                </a:solidFill>
                <a:latin typeface="NikoshBAN" panose="02000000000000000000" pitchFamily="2" charset="0"/>
                <a:cs typeface="NikoshBAN" panose="02000000000000000000" pitchFamily="2" charset="0"/>
              </a:rPr>
              <a:t>১। তোমাদের বিদ্যালয়ের নাম কী?</a:t>
            </a:r>
            <a:endParaRPr lang="en-US" sz="5400" b="1" dirty="0">
              <a:solidFill>
                <a:srgbClr val="0070C0"/>
              </a:solidFill>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67F4C533-C641-4682-8A46-3E15B7CD929F}"/>
              </a:ext>
            </a:extLst>
          </p:cNvPr>
          <p:cNvSpPr txBox="1"/>
          <p:nvPr/>
        </p:nvSpPr>
        <p:spPr>
          <a:xfrm>
            <a:off x="1412770" y="2350287"/>
            <a:ext cx="8898591" cy="1015663"/>
          </a:xfrm>
          <a:prstGeom prst="rect">
            <a:avLst/>
          </a:prstGeom>
          <a:noFill/>
        </p:spPr>
        <p:txBody>
          <a:bodyPr wrap="square" rtlCol="0">
            <a:spAutoFit/>
          </a:bodyPr>
          <a:lstStyle/>
          <a:p>
            <a:r>
              <a:rPr lang="bn-IN" sz="6000" dirty="0">
                <a:solidFill>
                  <a:srgbClr val="0070C0"/>
                </a:solidFill>
                <a:latin typeface="NikoshBAN" panose="02000000000000000000" pitchFamily="2" charset="0"/>
                <a:cs typeface="NikoshBAN" panose="02000000000000000000" pitchFamily="2" charset="0"/>
              </a:rPr>
              <a:t>২। আমাদের দেশের নাম কী? </a:t>
            </a:r>
            <a:endParaRPr lang="en-US" sz="6000" dirty="0">
              <a:solidFill>
                <a:srgbClr val="0070C0"/>
              </a:solidFill>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299F48DC-5BCF-441C-AD3E-1EA62C8C13D9}"/>
              </a:ext>
            </a:extLst>
          </p:cNvPr>
          <p:cNvSpPr txBox="1"/>
          <p:nvPr/>
        </p:nvSpPr>
        <p:spPr>
          <a:xfrm>
            <a:off x="1412769" y="2347688"/>
            <a:ext cx="8879305" cy="923330"/>
          </a:xfrm>
          <a:prstGeom prst="rect">
            <a:avLst/>
          </a:prstGeom>
          <a:noFill/>
        </p:spPr>
        <p:txBody>
          <a:bodyPr wrap="square" rtlCol="0">
            <a:spAutoFit/>
          </a:bodyPr>
          <a:lstStyle/>
          <a:p>
            <a:r>
              <a:rPr lang="bn-IN" sz="5400" dirty="0">
                <a:solidFill>
                  <a:schemeClr val="accent1"/>
                </a:solidFill>
                <a:latin typeface="NikoshBAN" panose="02000000000000000000" pitchFamily="2" charset="0"/>
                <a:cs typeface="NikoshBAN" panose="02000000000000000000" pitchFamily="2" charset="0"/>
              </a:rPr>
              <a:t>৩। তুমি কোন শ্রেণিতে পড়?</a:t>
            </a:r>
            <a:endParaRPr lang="en-US" sz="5400" dirty="0">
              <a:solidFill>
                <a:schemeClr val="accent1"/>
              </a:solidFill>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99F13ADD-55C0-42C0-BFA0-7B0DF0031893}"/>
              </a:ext>
            </a:extLst>
          </p:cNvPr>
          <p:cNvSpPr txBox="1"/>
          <p:nvPr/>
        </p:nvSpPr>
        <p:spPr>
          <a:xfrm>
            <a:off x="1451343" y="2376647"/>
            <a:ext cx="8879305" cy="1015663"/>
          </a:xfrm>
          <a:prstGeom prst="rect">
            <a:avLst/>
          </a:prstGeom>
          <a:noFill/>
        </p:spPr>
        <p:txBody>
          <a:bodyPr wrap="square" rtlCol="0">
            <a:spAutoFit/>
          </a:bodyPr>
          <a:lstStyle/>
          <a:p>
            <a:r>
              <a:rPr lang="bn-IN" sz="6000" dirty="0">
                <a:solidFill>
                  <a:schemeClr val="accent1"/>
                </a:solidFill>
                <a:latin typeface="NikoshBAN" panose="02000000000000000000" pitchFamily="2" charset="0"/>
                <a:cs typeface="NikoshBAN" panose="02000000000000000000" pitchFamily="2" charset="0"/>
              </a:rPr>
              <a:t>৪। তোমার গ্রামের নাম কী?</a:t>
            </a:r>
            <a:endParaRPr lang="en-US" sz="6000" dirty="0">
              <a:solidFill>
                <a:schemeClr val="accent1"/>
              </a:solidFill>
              <a:latin typeface="NikoshBAN" panose="02000000000000000000" pitchFamily="2" charset="0"/>
              <a:cs typeface="NikoshBAN" panose="02000000000000000000" pitchFamily="2" charset="0"/>
            </a:endParaRPr>
          </a:p>
        </p:txBody>
      </p:sp>
      <p:sp>
        <p:nvSpPr>
          <p:cNvPr id="10" name="Frame 9">
            <a:extLst>
              <a:ext uri="{FF2B5EF4-FFF2-40B4-BE49-F238E27FC236}">
                <a16:creationId xmlns:a16="http://schemas.microsoft.com/office/drawing/2014/main" id="{9C73629B-32B3-431A-BD19-343133C40077}"/>
              </a:ext>
            </a:extLst>
          </p:cNvPr>
          <p:cNvSpPr/>
          <p:nvPr/>
        </p:nvSpPr>
        <p:spPr>
          <a:xfrm>
            <a:off x="-3" y="0"/>
            <a:ext cx="12192000" cy="6858000"/>
          </a:xfrm>
          <a:prstGeom prst="frame">
            <a:avLst>
              <a:gd name="adj1" fmla="val 2449"/>
            </a:avLst>
          </a:prstGeom>
          <a:ln w="200025" cmpd="tri">
            <a:gradFill>
              <a:gsLst>
                <a:gs pos="0">
                  <a:schemeClr val="accent6">
                    <a:lumMod val="60000"/>
                    <a:lumOff val="40000"/>
                  </a:schemeClr>
                </a:gs>
                <a:gs pos="19000">
                  <a:srgbClr val="00B0F0"/>
                </a:gs>
                <a:gs pos="38000">
                  <a:schemeClr val="accent4">
                    <a:lumMod val="60000"/>
                    <a:lumOff val="40000"/>
                  </a:schemeClr>
                </a:gs>
                <a:gs pos="64000">
                  <a:srgbClr val="FF0000"/>
                </a:gs>
                <a:gs pos="93000">
                  <a:srgbClr val="7030A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0AE13EF8-E8D2-4381-BF0F-A8457C50BB0F}"/>
              </a:ext>
            </a:extLst>
          </p:cNvPr>
          <p:cNvSpPr txBox="1"/>
          <p:nvPr/>
        </p:nvSpPr>
        <p:spPr>
          <a:xfrm>
            <a:off x="1596704" y="3393413"/>
            <a:ext cx="10015045" cy="1569660"/>
          </a:xfrm>
          <a:prstGeom prst="rect">
            <a:avLst/>
          </a:prstGeom>
          <a:noFill/>
        </p:spPr>
        <p:txBody>
          <a:bodyPr wrap="square" rtlCol="0">
            <a:spAutoFit/>
          </a:bodyPr>
          <a:lstStyle/>
          <a:p>
            <a:r>
              <a:rPr lang="bn-IN" sz="4800" b="1" dirty="0">
                <a:latin typeface="NikoshBAN" panose="02000000000000000000" pitchFamily="2" charset="0"/>
                <a:cs typeface="NikoshBAN" panose="02000000000000000000" pitchFamily="2" charset="0"/>
              </a:rPr>
              <a:t>উত্তর: আমাদের  বিদ্যালয়ের নাম বাকাইল সরকারি প্রাথমিক বিদ্যালয়।</a:t>
            </a:r>
            <a:endParaRPr lang="en-US" sz="4800" b="1" dirty="0">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a16="http://schemas.microsoft.com/office/drawing/2014/main" id="{722FFAF0-4517-41E5-A87A-9C2A6728E438}"/>
              </a:ext>
            </a:extLst>
          </p:cNvPr>
          <p:cNvSpPr txBox="1"/>
          <p:nvPr/>
        </p:nvSpPr>
        <p:spPr>
          <a:xfrm>
            <a:off x="1596702" y="3367053"/>
            <a:ext cx="9676467" cy="1015663"/>
          </a:xfrm>
          <a:prstGeom prst="rect">
            <a:avLst/>
          </a:prstGeom>
          <a:noFill/>
        </p:spPr>
        <p:txBody>
          <a:bodyPr wrap="square" rtlCol="0">
            <a:spAutoFit/>
          </a:bodyPr>
          <a:lstStyle/>
          <a:p>
            <a:r>
              <a:rPr lang="bn-IN" sz="6000" dirty="0">
                <a:latin typeface="NikoshBAN" panose="02000000000000000000" pitchFamily="2" charset="0"/>
                <a:cs typeface="NikoshBAN" panose="02000000000000000000" pitchFamily="2" charset="0"/>
              </a:rPr>
              <a:t>উত্তর:  আমাদের দেশের নাম বাংলাদেশ।</a:t>
            </a:r>
            <a:endParaRPr lang="en-US" sz="6000" dirty="0">
              <a:latin typeface="NikoshBAN" panose="02000000000000000000" pitchFamily="2" charset="0"/>
              <a:cs typeface="NikoshBAN" panose="02000000000000000000" pitchFamily="2" charset="0"/>
            </a:endParaRPr>
          </a:p>
        </p:txBody>
      </p:sp>
      <p:sp>
        <p:nvSpPr>
          <p:cNvPr id="13" name="TextBox 12">
            <a:extLst>
              <a:ext uri="{FF2B5EF4-FFF2-40B4-BE49-F238E27FC236}">
                <a16:creationId xmlns:a16="http://schemas.microsoft.com/office/drawing/2014/main" id="{5DA57401-735E-4EFB-A9A1-6955367DA0B6}"/>
              </a:ext>
            </a:extLst>
          </p:cNvPr>
          <p:cNvSpPr txBox="1"/>
          <p:nvPr/>
        </p:nvSpPr>
        <p:spPr>
          <a:xfrm>
            <a:off x="1596703" y="3393413"/>
            <a:ext cx="8879305" cy="923330"/>
          </a:xfrm>
          <a:prstGeom prst="rect">
            <a:avLst/>
          </a:prstGeom>
          <a:noFill/>
        </p:spPr>
        <p:txBody>
          <a:bodyPr wrap="square" rtlCol="0">
            <a:spAutoFit/>
          </a:bodyPr>
          <a:lstStyle/>
          <a:p>
            <a:r>
              <a:rPr lang="bn-IN" sz="5400" dirty="0">
                <a:latin typeface="NikoshBAN" panose="02000000000000000000" pitchFamily="2" charset="0"/>
                <a:cs typeface="NikoshBAN" panose="02000000000000000000" pitchFamily="2" charset="0"/>
              </a:rPr>
              <a:t>উত্তর:  আমি দ্বিতীয় শ্রেণিতে পড়ি।</a:t>
            </a:r>
            <a:endParaRPr lang="en-US" sz="5400" dirty="0">
              <a:latin typeface="NikoshBAN" panose="02000000000000000000" pitchFamily="2" charset="0"/>
              <a:cs typeface="NikoshBAN" panose="02000000000000000000" pitchFamily="2" charset="0"/>
            </a:endParaRPr>
          </a:p>
        </p:txBody>
      </p:sp>
      <p:sp>
        <p:nvSpPr>
          <p:cNvPr id="14" name="TextBox 13">
            <a:extLst>
              <a:ext uri="{FF2B5EF4-FFF2-40B4-BE49-F238E27FC236}">
                <a16:creationId xmlns:a16="http://schemas.microsoft.com/office/drawing/2014/main" id="{D6EF4B8F-B5C3-44FF-B5E5-E05C6ABEF988}"/>
              </a:ext>
            </a:extLst>
          </p:cNvPr>
          <p:cNvSpPr txBox="1"/>
          <p:nvPr/>
        </p:nvSpPr>
        <p:spPr>
          <a:xfrm>
            <a:off x="1596704" y="3401317"/>
            <a:ext cx="8879305" cy="830997"/>
          </a:xfrm>
          <a:prstGeom prst="rect">
            <a:avLst/>
          </a:prstGeom>
          <a:noFill/>
        </p:spPr>
        <p:txBody>
          <a:bodyPr wrap="square" rtlCol="0">
            <a:spAutoFit/>
          </a:bodyPr>
          <a:lstStyle/>
          <a:p>
            <a:r>
              <a:rPr lang="bn-IN" sz="4800" b="1" dirty="0">
                <a:latin typeface="NikoshBAN" panose="02000000000000000000" pitchFamily="2" charset="0"/>
                <a:cs typeface="NikoshBAN" panose="02000000000000000000" pitchFamily="2" charset="0"/>
              </a:rPr>
              <a:t>উত্তর:  আমার গ্রামের নাম ...............। </a:t>
            </a:r>
            <a:endParaRPr lang="en-US" sz="4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8845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250"/>
                                        <p:tgtEl>
                                          <p:spTgt spid="4"/>
                                        </p:tgtEl>
                                      </p:cBhvr>
                                    </p:animEffect>
                                  </p:childTnLst>
                                </p:cTn>
                              </p:par>
                            </p:childTnLst>
                          </p:cTn>
                        </p:par>
                        <p:par>
                          <p:cTn id="12" fill="hold">
                            <p:stCondLst>
                              <p:cond delay="2250"/>
                            </p:stCondLst>
                            <p:childTnLst>
                              <p:par>
                                <p:cTn id="13" presetID="22" presetClass="entr" presetSubtype="8" fill="hold" grpId="0" nodeType="after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250"/>
                                        <p:tgtEl>
                                          <p:spTgt spid="11"/>
                                        </p:tgtEl>
                                      </p:cBhvr>
                                    </p:animEffect>
                                  </p:childTnLst>
                                </p:cTn>
                              </p:par>
                            </p:childTnLst>
                          </p:cTn>
                        </p:par>
                        <p:par>
                          <p:cTn id="16" fill="hold">
                            <p:stCondLst>
                              <p:cond delay="4000"/>
                            </p:stCondLst>
                            <p:childTnLst>
                              <p:par>
                                <p:cTn id="17" presetID="2" presetClass="exit" presetSubtype="2" fill="hold" grpId="1" nodeType="afterEffect">
                                  <p:stCondLst>
                                    <p:cond delay="500"/>
                                  </p:stCondLst>
                                  <p:childTnLst>
                                    <p:anim calcmode="lin" valueType="num">
                                      <p:cBhvr additive="base">
                                        <p:cTn id="18" dur="500"/>
                                        <p:tgtEl>
                                          <p:spTgt spid="11"/>
                                        </p:tgtEl>
                                        <p:attrNameLst>
                                          <p:attrName>ppt_x</p:attrName>
                                        </p:attrNameLst>
                                      </p:cBhvr>
                                      <p:tavLst>
                                        <p:tav tm="0">
                                          <p:val>
                                            <p:strVal val="ppt_x"/>
                                          </p:val>
                                        </p:tav>
                                        <p:tav tm="100000">
                                          <p:val>
                                            <p:strVal val="1+ppt_w/2"/>
                                          </p:val>
                                        </p:tav>
                                      </p:tavLst>
                                    </p:anim>
                                    <p:anim calcmode="lin" valueType="num">
                                      <p:cBhvr additive="base">
                                        <p:cTn id="19" dur="500"/>
                                        <p:tgtEl>
                                          <p:spTgt spid="11"/>
                                        </p:tgtEl>
                                        <p:attrNameLst>
                                          <p:attrName>ppt_y</p:attrName>
                                        </p:attrNameLst>
                                      </p:cBhvr>
                                      <p:tavLst>
                                        <p:tav tm="0">
                                          <p:val>
                                            <p:strVal val="ppt_y"/>
                                          </p:val>
                                        </p:tav>
                                        <p:tav tm="100000">
                                          <p:val>
                                            <p:strVal val="ppt_y"/>
                                          </p:val>
                                        </p:tav>
                                      </p:tavLst>
                                    </p:anim>
                                    <p:set>
                                      <p:cBhvr>
                                        <p:cTn id="20" dur="1" fill="hold">
                                          <p:stCondLst>
                                            <p:cond delay="499"/>
                                          </p:stCondLst>
                                        </p:cTn>
                                        <p:tgtEl>
                                          <p:spTgt spid="11"/>
                                        </p:tgtEl>
                                        <p:attrNameLst>
                                          <p:attrName>style.visibility</p:attrName>
                                        </p:attrNameLst>
                                      </p:cBhvr>
                                      <p:to>
                                        <p:strVal val="hidden"/>
                                      </p:to>
                                    </p:set>
                                  </p:childTnLst>
                                </p:cTn>
                              </p:par>
                              <p:par>
                                <p:cTn id="21" presetID="2" presetClass="exit" presetSubtype="2" fill="hold" grpId="1" nodeType="withEffect">
                                  <p:stCondLst>
                                    <p:cond delay="500"/>
                                  </p:stCondLst>
                                  <p:childTnLst>
                                    <p:anim calcmode="lin" valueType="num">
                                      <p:cBhvr additive="base">
                                        <p:cTn id="22" dur="500"/>
                                        <p:tgtEl>
                                          <p:spTgt spid="4"/>
                                        </p:tgtEl>
                                        <p:attrNameLst>
                                          <p:attrName>ppt_x</p:attrName>
                                        </p:attrNameLst>
                                      </p:cBhvr>
                                      <p:tavLst>
                                        <p:tav tm="0">
                                          <p:val>
                                            <p:strVal val="ppt_x"/>
                                          </p:val>
                                        </p:tav>
                                        <p:tav tm="100000">
                                          <p:val>
                                            <p:strVal val="1+ppt_w/2"/>
                                          </p:val>
                                        </p:tav>
                                      </p:tavLst>
                                    </p:anim>
                                    <p:anim calcmode="lin" valueType="num">
                                      <p:cBhvr additive="base">
                                        <p:cTn id="23" dur="500"/>
                                        <p:tgtEl>
                                          <p:spTgt spid="4"/>
                                        </p:tgtEl>
                                        <p:attrNameLst>
                                          <p:attrName>ppt_y</p:attrName>
                                        </p:attrNameLst>
                                      </p:cBhvr>
                                      <p:tavLst>
                                        <p:tav tm="0">
                                          <p:val>
                                            <p:strVal val="ppt_y"/>
                                          </p:val>
                                        </p:tav>
                                        <p:tav tm="100000">
                                          <p:val>
                                            <p:strVal val="ppt_y"/>
                                          </p:val>
                                        </p:tav>
                                      </p:tavLst>
                                    </p:anim>
                                    <p:set>
                                      <p:cBhvr>
                                        <p:cTn id="24" dur="1" fill="hold">
                                          <p:stCondLst>
                                            <p:cond delay="499"/>
                                          </p:stCondLst>
                                        </p:cTn>
                                        <p:tgtEl>
                                          <p:spTgt spid="4"/>
                                        </p:tgtEl>
                                        <p:attrNameLst>
                                          <p:attrName>style.visibility</p:attrName>
                                        </p:attrNameLst>
                                      </p:cBhvr>
                                      <p:to>
                                        <p:strVal val="hidden"/>
                                      </p:to>
                                    </p:set>
                                  </p:childTnLst>
                                </p:cTn>
                              </p:par>
                            </p:childTnLst>
                          </p:cTn>
                        </p:par>
                        <p:par>
                          <p:cTn id="25" fill="hold">
                            <p:stCondLst>
                              <p:cond delay="500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0"/>
                                        <p:tgtEl>
                                          <p:spTgt spid="5"/>
                                        </p:tgtEl>
                                      </p:cBhvr>
                                    </p:animEffect>
                                  </p:childTnLst>
                                </p:cTn>
                              </p:par>
                            </p:childTnLst>
                          </p:cTn>
                        </p:par>
                        <p:par>
                          <p:cTn id="29" fill="hold">
                            <p:stCondLst>
                              <p:cond delay="10000"/>
                            </p:stCondLst>
                            <p:childTnLst>
                              <p:par>
                                <p:cTn id="30" presetID="22" presetClass="entr" presetSubtype="8"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0"/>
                                        <p:tgtEl>
                                          <p:spTgt spid="12"/>
                                        </p:tgtEl>
                                      </p:cBhvr>
                                    </p:animEffect>
                                  </p:childTnLst>
                                </p:cTn>
                              </p:par>
                            </p:childTnLst>
                          </p:cTn>
                        </p:par>
                        <p:par>
                          <p:cTn id="33" fill="hold">
                            <p:stCondLst>
                              <p:cond delay="15000"/>
                            </p:stCondLst>
                            <p:childTnLst>
                              <p:par>
                                <p:cTn id="34" presetID="2" presetClass="exit" presetSubtype="2" fill="hold" grpId="1" nodeType="afterEffect">
                                  <p:stCondLst>
                                    <p:cond delay="0"/>
                                  </p:stCondLst>
                                  <p:childTnLst>
                                    <p:anim calcmode="lin" valueType="num">
                                      <p:cBhvr additive="base">
                                        <p:cTn id="35" dur="500"/>
                                        <p:tgtEl>
                                          <p:spTgt spid="12"/>
                                        </p:tgtEl>
                                        <p:attrNameLst>
                                          <p:attrName>ppt_x</p:attrName>
                                        </p:attrNameLst>
                                      </p:cBhvr>
                                      <p:tavLst>
                                        <p:tav tm="0">
                                          <p:val>
                                            <p:strVal val="ppt_x"/>
                                          </p:val>
                                        </p:tav>
                                        <p:tav tm="100000">
                                          <p:val>
                                            <p:strVal val="1+ppt_w/2"/>
                                          </p:val>
                                        </p:tav>
                                      </p:tavLst>
                                    </p:anim>
                                    <p:anim calcmode="lin" valueType="num">
                                      <p:cBhvr additive="base">
                                        <p:cTn id="36" dur="500"/>
                                        <p:tgtEl>
                                          <p:spTgt spid="12"/>
                                        </p:tgtEl>
                                        <p:attrNameLst>
                                          <p:attrName>ppt_y</p:attrName>
                                        </p:attrNameLst>
                                      </p:cBhvr>
                                      <p:tavLst>
                                        <p:tav tm="0">
                                          <p:val>
                                            <p:strVal val="ppt_y"/>
                                          </p:val>
                                        </p:tav>
                                        <p:tav tm="100000">
                                          <p:val>
                                            <p:strVal val="ppt_y"/>
                                          </p:val>
                                        </p:tav>
                                      </p:tavLst>
                                    </p:anim>
                                    <p:set>
                                      <p:cBhvr>
                                        <p:cTn id="37" dur="1" fill="hold">
                                          <p:stCondLst>
                                            <p:cond delay="499"/>
                                          </p:stCondLst>
                                        </p:cTn>
                                        <p:tgtEl>
                                          <p:spTgt spid="12"/>
                                        </p:tgtEl>
                                        <p:attrNameLst>
                                          <p:attrName>style.visibility</p:attrName>
                                        </p:attrNameLst>
                                      </p:cBhvr>
                                      <p:to>
                                        <p:strVal val="hidden"/>
                                      </p:to>
                                    </p:set>
                                  </p:childTnLst>
                                </p:cTn>
                              </p:par>
                              <p:par>
                                <p:cTn id="38" presetID="2" presetClass="exit" presetSubtype="2" fill="hold" grpId="1" nodeType="withEffect">
                                  <p:stCondLst>
                                    <p:cond delay="0"/>
                                  </p:stCondLst>
                                  <p:childTnLst>
                                    <p:anim calcmode="lin" valueType="num">
                                      <p:cBhvr additive="base">
                                        <p:cTn id="39" dur="500"/>
                                        <p:tgtEl>
                                          <p:spTgt spid="5"/>
                                        </p:tgtEl>
                                        <p:attrNameLst>
                                          <p:attrName>ppt_x</p:attrName>
                                        </p:attrNameLst>
                                      </p:cBhvr>
                                      <p:tavLst>
                                        <p:tav tm="0">
                                          <p:val>
                                            <p:strVal val="ppt_x"/>
                                          </p:val>
                                        </p:tav>
                                        <p:tav tm="100000">
                                          <p:val>
                                            <p:strVal val="1+ppt_w/2"/>
                                          </p:val>
                                        </p:tav>
                                      </p:tavLst>
                                    </p:anim>
                                    <p:anim calcmode="lin" valueType="num">
                                      <p:cBhvr additive="base">
                                        <p:cTn id="40" dur="500"/>
                                        <p:tgtEl>
                                          <p:spTgt spid="5"/>
                                        </p:tgtEl>
                                        <p:attrNameLst>
                                          <p:attrName>ppt_y</p:attrName>
                                        </p:attrNameLst>
                                      </p:cBhvr>
                                      <p:tavLst>
                                        <p:tav tm="0">
                                          <p:val>
                                            <p:strVal val="ppt_y"/>
                                          </p:val>
                                        </p:tav>
                                        <p:tav tm="100000">
                                          <p:val>
                                            <p:strVal val="ppt_y"/>
                                          </p:val>
                                        </p:tav>
                                      </p:tavLst>
                                    </p:anim>
                                    <p:set>
                                      <p:cBhvr>
                                        <p:cTn id="41" dur="1" fill="hold">
                                          <p:stCondLst>
                                            <p:cond delay="499"/>
                                          </p:stCondLst>
                                        </p:cTn>
                                        <p:tgtEl>
                                          <p:spTgt spid="5"/>
                                        </p:tgtEl>
                                        <p:attrNameLst>
                                          <p:attrName>style.visibility</p:attrName>
                                        </p:attrNameLst>
                                      </p:cBhvr>
                                      <p:to>
                                        <p:strVal val="hidden"/>
                                      </p:to>
                                    </p:set>
                                  </p:childTnLst>
                                </p:cTn>
                              </p:par>
                            </p:childTnLst>
                          </p:cTn>
                        </p:par>
                        <p:par>
                          <p:cTn id="42" fill="hold">
                            <p:stCondLst>
                              <p:cond delay="15500"/>
                            </p:stCondLst>
                            <p:childTnLst>
                              <p:par>
                                <p:cTn id="43" presetID="22" presetClass="entr" presetSubtype="8"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0"/>
                                        <p:tgtEl>
                                          <p:spTgt spid="6"/>
                                        </p:tgtEl>
                                      </p:cBhvr>
                                    </p:animEffect>
                                  </p:childTnLst>
                                </p:cTn>
                              </p:par>
                            </p:childTnLst>
                          </p:cTn>
                        </p:par>
                        <p:par>
                          <p:cTn id="46" fill="hold">
                            <p:stCondLst>
                              <p:cond delay="20500"/>
                            </p:stCondLst>
                            <p:childTnLst>
                              <p:par>
                                <p:cTn id="47" presetID="22" presetClass="entr" presetSubtype="8"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0"/>
                                        <p:tgtEl>
                                          <p:spTgt spid="13"/>
                                        </p:tgtEl>
                                      </p:cBhvr>
                                    </p:animEffect>
                                  </p:childTnLst>
                                </p:cTn>
                              </p:par>
                            </p:childTnLst>
                          </p:cTn>
                        </p:par>
                        <p:par>
                          <p:cTn id="50" fill="hold">
                            <p:stCondLst>
                              <p:cond delay="25500"/>
                            </p:stCondLst>
                            <p:childTnLst>
                              <p:par>
                                <p:cTn id="51" presetID="2" presetClass="exit" presetSubtype="2" fill="hold" grpId="1" nodeType="afterEffect">
                                  <p:stCondLst>
                                    <p:cond delay="0"/>
                                  </p:stCondLst>
                                  <p:childTnLst>
                                    <p:anim calcmode="lin" valueType="num">
                                      <p:cBhvr additive="base">
                                        <p:cTn id="52" dur="500"/>
                                        <p:tgtEl>
                                          <p:spTgt spid="13"/>
                                        </p:tgtEl>
                                        <p:attrNameLst>
                                          <p:attrName>ppt_x</p:attrName>
                                        </p:attrNameLst>
                                      </p:cBhvr>
                                      <p:tavLst>
                                        <p:tav tm="0">
                                          <p:val>
                                            <p:strVal val="ppt_x"/>
                                          </p:val>
                                        </p:tav>
                                        <p:tav tm="100000">
                                          <p:val>
                                            <p:strVal val="1+ppt_w/2"/>
                                          </p:val>
                                        </p:tav>
                                      </p:tavLst>
                                    </p:anim>
                                    <p:anim calcmode="lin" valueType="num">
                                      <p:cBhvr additive="base">
                                        <p:cTn id="53" dur="500"/>
                                        <p:tgtEl>
                                          <p:spTgt spid="13"/>
                                        </p:tgtEl>
                                        <p:attrNameLst>
                                          <p:attrName>ppt_y</p:attrName>
                                        </p:attrNameLst>
                                      </p:cBhvr>
                                      <p:tavLst>
                                        <p:tav tm="0">
                                          <p:val>
                                            <p:strVal val="ppt_y"/>
                                          </p:val>
                                        </p:tav>
                                        <p:tav tm="100000">
                                          <p:val>
                                            <p:strVal val="ppt_y"/>
                                          </p:val>
                                        </p:tav>
                                      </p:tavLst>
                                    </p:anim>
                                    <p:set>
                                      <p:cBhvr>
                                        <p:cTn id="54" dur="1" fill="hold">
                                          <p:stCondLst>
                                            <p:cond delay="499"/>
                                          </p:stCondLst>
                                        </p:cTn>
                                        <p:tgtEl>
                                          <p:spTgt spid="13"/>
                                        </p:tgtEl>
                                        <p:attrNameLst>
                                          <p:attrName>style.visibility</p:attrName>
                                        </p:attrNameLst>
                                      </p:cBhvr>
                                      <p:to>
                                        <p:strVal val="hidden"/>
                                      </p:to>
                                    </p:set>
                                  </p:childTnLst>
                                </p:cTn>
                              </p:par>
                            </p:childTnLst>
                          </p:cTn>
                        </p:par>
                        <p:par>
                          <p:cTn id="55" fill="hold">
                            <p:stCondLst>
                              <p:cond delay="26000"/>
                            </p:stCondLst>
                            <p:childTnLst>
                              <p:par>
                                <p:cTn id="56" presetID="2" presetClass="exit" presetSubtype="2" fill="hold" grpId="1" nodeType="afterEffect">
                                  <p:stCondLst>
                                    <p:cond delay="0"/>
                                  </p:stCondLst>
                                  <p:childTnLst>
                                    <p:anim calcmode="lin" valueType="num">
                                      <p:cBhvr additive="base">
                                        <p:cTn id="57" dur="500"/>
                                        <p:tgtEl>
                                          <p:spTgt spid="6"/>
                                        </p:tgtEl>
                                        <p:attrNameLst>
                                          <p:attrName>ppt_x</p:attrName>
                                        </p:attrNameLst>
                                      </p:cBhvr>
                                      <p:tavLst>
                                        <p:tav tm="0">
                                          <p:val>
                                            <p:strVal val="ppt_x"/>
                                          </p:val>
                                        </p:tav>
                                        <p:tav tm="100000">
                                          <p:val>
                                            <p:strVal val="1+ppt_w/2"/>
                                          </p:val>
                                        </p:tav>
                                      </p:tavLst>
                                    </p:anim>
                                    <p:anim calcmode="lin" valueType="num">
                                      <p:cBhvr additive="base">
                                        <p:cTn id="58" dur="500"/>
                                        <p:tgtEl>
                                          <p:spTgt spid="6"/>
                                        </p:tgtEl>
                                        <p:attrNameLst>
                                          <p:attrName>ppt_y</p:attrName>
                                        </p:attrNameLst>
                                      </p:cBhvr>
                                      <p:tavLst>
                                        <p:tav tm="0">
                                          <p:val>
                                            <p:strVal val="ppt_y"/>
                                          </p:val>
                                        </p:tav>
                                        <p:tav tm="100000">
                                          <p:val>
                                            <p:strVal val="ppt_y"/>
                                          </p:val>
                                        </p:tav>
                                      </p:tavLst>
                                    </p:anim>
                                    <p:set>
                                      <p:cBhvr>
                                        <p:cTn id="59" dur="1" fill="hold">
                                          <p:stCondLst>
                                            <p:cond delay="499"/>
                                          </p:stCondLst>
                                        </p:cTn>
                                        <p:tgtEl>
                                          <p:spTgt spid="6"/>
                                        </p:tgtEl>
                                        <p:attrNameLst>
                                          <p:attrName>style.visibility</p:attrName>
                                        </p:attrNameLst>
                                      </p:cBhvr>
                                      <p:to>
                                        <p:strVal val="hidden"/>
                                      </p:to>
                                    </p:set>
                                  </p:childTnLst>
                                </p:cTn>
                              </p:par>
                            </p:childTnLst>
                          </p:cTn>
                        </p:par>
                        <p:par>
                          <p:cTn id="60" fill="hold">
                            <p:stCondLst>
                              <p:cond delay="26500"/>
                            </p:stCondLst>
                            <p:childTnLst>
                              <p:par>
                                <p:cTn id="61" presetID="22" presetClass="entr" presetSubtype="8" fill="hold" grpId="0" nodeType="after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wipe(left)">
                                      <p:cBhvr>
                                        <p:cTn id="63" dur="5000"/>
                                        <p:tgtEl>
                                          <p:spTgt spid="7"/>
                                        </p:tgtEl>
                                      </p:cBhvr>
                                    </p:animEffect>
                                  </p:childTnLst>
                                </p:cTn>
                              </p:par>
                            </p:childTnLst>
                          </p:cTn>
                        </p:par>
                        <p:par>
                          <p:cTn id="64" fill="hold">
                            <p:stCondLst>
                              <p:cond delay="31500"/>
                            </p:stCondLst>
                            <p:childTnLst>
                              <p:par>
                                <p:cTn id="65" presetID="22" presetClass="entr" presetSubtype="8"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left)">
                                      <p:cBhvr>
                                        <p:cTn id="67" dur="5000"/>
                                        <p:tgtEl>
                                          <p:spTgt spid="14"/>
                                        </p:tgtEl>
                                      </p:cBhvr>
                                    </p:animEffect>
                                  </p:childTnLst>
                                </p:cTn>
                              </p:par>
                            </p:childTnLst>
                          </p:cTn>
                        </p:par>
                        <p:par>
                          <p:cTn id="68" fill="hold">
                            <p:stCondLst>
                              <p:cond delay="36500"/>
                            </p:stCondLst>
                            <p:childTnLst>
                              <p:par>
                                <p:cTn id="69" presetID="2" presetClass="exit" presetSubtype="2" fill="hold" grpId="1" nodeType="afterEffect">
                                  <p:stCondLst>
                                    <p:cond delay="0"/>
                                  </p:stCondLst>
                                  <p:childTnLst>
                                    <p:anim calcmode="lin" valueType="num">
                                      <p:cBhvr additive="base">
                                        <p:cTn id="70" dur="500"/>
                                        <p:tgtEl>
                                          <p:spTgt spid="14"/>
                                        </p:tgtEl>
                                        <p:attrNameLst>
                                          <p:attrName>ppt_x</p:attrName>
                                        </p:attrNameLst>
                                      </p:cBhvr>
                                      <p:tavLst>
                                        <p:tav tm="0">
                                          <p:val>
                                            <p:strVal val="ppt_x"/>
                                          </p:val>
                                        </p:tav>
                                        <p:tav tm="100000">
                                          <p:val>
                                            <p:strVal val="1+ppt_w/2"/>
                                          </p:val>
                                        </p:tav>
                                      </p:tavLst>
                                    </p:anim>
                                    <p:anim calcmode="lin" valueType="num">
                                      <p:cBhvr additive="base">
                                        <p:cTn id="71" dur="500"/>
                                        <p:tgtEl>
                                          <p:spTgt spid="14"/>
                                        </p:tgtEl>
                                        <p:attrNameLst>
                                          <p:attrName>ppt_y</p:attrName>
                                        </p:attrNameLst>
                                      </p:cBhvr>
                                      <p:tavLst>
                                        <p:tav tm="0">
                                          <p:val>
                                            <p:strVal val="ppt_y"/>
                                          </p:val>
                                        </p:tav>
                                        <p:tav tm="100000">
                                          <p:val>
                                            <p:strVal val="ppt_y"/>
                                          </p:val>
                                        </p:tav>
                                      </p:tavLst>
                                    </p:anim>
                                    <p:set>
                                      <p:cBhvr>
                                        <p:cTn id="72" dur="1" fill="hold">
                                          <p:stCondLst>
                                            <p:cond delay="499"/>
                                          </p:stCondLst>
                                        </p:cTn>
                                        <p:tgtEl>
                                          <p:spTgt spid="14"/>
                                        </p:tgtEl>
                                        <p:attrNameLst>
                                          <p:attrName>style.visibility</p:attrName>
                                        </p:attrNameLst>
                                      </p:cBhvr>
                                      <p:to>
                                        <p:strVal val="hidden"/>
                                      </p:to>
                                    </p:set>
                                  </p:childTnLst>
                                </p:cTn>
                              </p:par>
                              <p:par>
                                <p:cTn id="73" presetID="2" presetClass="exit" presetSubtype="2" fill="hold" grpId="1" nodeType="withEffect">
                                  <p:stCondLst>
                                    <p:cond delay="0"/>
                                  </p:stCondLst>
                                  <p:childTnLst>
                                    <p:anim calcmode="lin" valueType="num">
                                      <p:cBhvr additive="base">
                                        <p:cTn id="74" dur="500"/>
                                        <p:tgtEl>
                                          <p:spTgt spid="7"/>
                                        </p:tgtEl>
                                        <p:attrNameLst>
                                          <p:attrName>ppt_x</p:attrName>
                                        </p:attrNameLst>
                                      </p:cBhvr>
                                      <p:tavLst>
                                        <p:tav tm="0">
                                          <p:val>
                                            <p:strVal val="ppt_x"/>
                                          </p:val>
                                        </p:tav>
                                        <p:tav tm="100000">
                                          <p:val>
                                            <p:strVal val="1+ppt_w/2"/>
                                          </p:val>
                                        </p:tav>
                                      </p:tavLst>
                                    </p:anim>
                                    <p:anim calcmode="lin" valueType="num">
                                      <p:cBhvr additive="base">
                                        <p:cTn id="75" dur="500"/>
                                        <p:tgtEl>
                                          <p:spTgt spid="7"/>
                                        </p:tgtEl>
                                        <p:attrNameLst>
                                          <p:attrName>ppt_y</p:attrName>
                                        </p:attrNameLst>
                                      </p:cBhvr>
                                      <p:tavLst>
                                        <p:tav tm="0">
                                          <p:val>
                                            <p:strVal val="ppt_y"/>
                                          </p:val>
                                        </p:tav>
                                        <p:tav tm="100000">
                                          <p:val>
                                            <p:strVal val="ppt_y"/>
                                          </p:val>
                                        </p:tav>
                                      </p:tavLst>
                                    </p:anim>
                                    <p:set>
                                      <p:cBhvr>
                                        <p:cTn id="7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5" grpId="0"/>
      <p:bldP spid="5" grpId="1"/>
      <p:bldP spid="6" grpId="0"/>
      <p:bldP spid="6" grpId="1"/>
      <p:bldP spid="7" grpId="0"/>
      <p:bldP spid="7" grpId="1"/>
      <p:bldP spid="11" grpId="0"/>
      <p:bldP spid="11" grpId="1"/>
      <p:bldP spid="12" grpId="0"/>
      <p:bldP spid="12" grpId="1"/>
      <p:bldP spid="13" grpId="0"/>
      <p:bldP spid="13" grpId="1"/>
      <p:bldP spid="14" grpId="0"/>
      <p:bldP spid="1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BDA668-14B1-475D-8EBF-3EE9F8769A34}"/>
              </a:ext>
            </a:extLst>
          </p:cNvPr>
          <p:cNvSpPr txBox="1"/>
          <p:nvPr/>
        </p:nvSpPr>
        <p:spPr>
          <a:xfrm>
            <a:off x="1656348" y="2274838"/>
            <a:ext cx="8879305" cy="2308324"/>
          </a:xfrm>
          <a:prstGeom prst="rect">
            <a:avLst/>
          </a:prstGeom>
          <a:noFill/>
        </p:spPr>
        <p:txBody>
          <a:bodyPr wrap="square" rtlCol="0">
            <a:spAutoFit/>
          </a:bodyPr>
          <a:lstStyle/>
          <a:p>
            <a:r>
              <a:rPr lang="bn-IN" sz="4800" b="1" dirty="0">
                <a:solidFill>
                  <a:srgbClr val="0070C0"/>
                </a:solidFill>
                <a:latin typeface="NikoshBAN" panose="02000000000000000000" pitchFamily="2" charset="0"/>
                <a:cs typeface="NikoshBAN" panose="02000000000000000000" pitchFamily="2" charset="0"/>
              </a:rPr>
              <a:t>আমরা প্রথম শ্রেণিতে যা পড়েছি তা আমাদের মনে আছে কি না তা বিভিন্ন কাজের মাধ্যমে জানব।</a:t>
            </a:r>
            <a:endParaRPr lang="en-US" sz="4800" b="1" dirty="0">
              <a:solidFill>
                <a:srgbClr val="0070C0"/>
              </a:solidFill>
              <a:latin typeface="NikoshBAN" panose="02000000000000000000" pitchFamily="2" charset="0"/>
              <a:cs typeface="NikoshBAN" panose="02000000000000000000" pitchFamily="2" charset="0"/>
            </a:endParaRPr>
          </a:p>
        </p:txBody>
      </p:sp>
      <p:grpSp>
        <p:nvGrpSpPr>
          <p:cNvPr id="16" name="Group 15">
            <a:extLst>
              <a:ext uri="{FF2B5EF4-FFF2-40B4-BE49-F238E27FC236}">
                <a16:creationId xmlns:a16="http://schemas.microsoft.com/office/drawing/2014/main" id="{44C98513-3F50-4A81-B516-5DEEBE06D9FF}"/>
              </a:ext>
            </a:extLst>
          </p:cNvPr>
          <p:cNvGrpSpPr/>
          <p:nvPr/>
        </p:nvGrpSpPr>
        <p:grpSpPr>
          <a:xfrm>
            <a:off x="1145724" y="362309"/>
            <a:ext cx="9900552" cy="1690778"/>
            <a:chOff x="1451810" y="2504139"/>
            <a:chExt cx="9900552" cy="3172042"/>
          </a:xfrm>
        </p:grpSpPr>
        <p:grpSp>
          <p:nvGrpSpPr>
            <p:cNvPr id="8" name="Group 7">
              <a:extLst>
                <a:ext uri="{FF2B5EF4-FFF2-40B4-BE49-F238E27FC236}">
                  <a16:creationId xmlns:a16="http://schemas.microsoft.com/office/drawing/2014/main" id="{F5D174BB-6B71-463C-B2E5-DE5ED6FA2F06}"/>
                </a:ext>
              </a:extLst>
            </p:cNvPr>
            <p:cNvGrpSpPr/>
            <p:nvPr/>
          </p:nvGrpSpPr>
          <p:grpSpPr>
            <a:xfrm>
              <a:off x="1451810" y="2504139"/>
              <a:ext cx="9900552" cy="3172042"/>
              <a:chOff x="2338947" y="2347729"/>
              <a:chExt cx="6335009" cy="2621313"/>
            </a:xfrm>
          </p:grpSpPr>
          <p:pic>
            <p:nvPicPr>
              <p:cNvPr id="4" name="Picture 3">
                <a:extLst>
                  <a:ext uri="{FF2B5EF4-FFF2-40B4-BE49-F238E27FC236}">
                    <a16:creationId xmlns:a16="http://schemas.microsoft.com/office/drawing/2014/main" id="{C6B99D90-1DC4-47BE-8EF9-11C32F263C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8947" y="2347729"/>
                <a:ext cx="6335009" cy="2619741"/>
              </a:xfrm>
              <a:prstGeom prst="rect">
                <a:avLst/>
              </a:prstGeom>
            </p:spPr>
          </p:pic>
          <p:sp>
            <p:nvSpPr>
              <p:cNvPr id="5" name="Rectangle 4">
                <a:extLst>
                  <a:ext uri="{FF2B5EF4-FFF2-40B4-BE49-F238E27FC236}">
                    <a16:creationId xmlns:a16="http://schemas.microsoft.com/office/drawing/2014/main" id="{25911BA2-3053-4D13-A1C4-AF6B86891008}"/>
                  </a:ext>
                </a:extLst>
              </p:cNvPr>
              <p:cNvSpPr/>
              <p:nvPr/>
            </p:nvSpPr>
            <p:spPr>
              <a:xfrm>
                <a:off x="2646947" y="4668253"/>
                <a:ext cx="2743200" cy="300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256AFA8-C206-4F84-B991-DC5C7ADE36DF}"/>
                  </a:ext>
                </a:extLst>
              </p:cNvPr>
              <p:cNvSpPr/>
              <p:nvPr/>
            </p:nvSpPr>
            <p:spPr>
              <a:xfrm>
                <a:off x="4475747" y="3429000"/>
                <a:ext cx="2213811" cy="661737"/>
              </a:xfrm>
              <a:prstGeom prst="rect">
                <a:avLst/>
              </a:prstGeom>
              <a:solidFill>
                <a:srgbClr val="E9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2A741F4-C528-4DEC-99AA-71F83AEA657D}"/>
                  </a:ext>
                </a:extLst>
              </p:cNvPr>
              <p:cNvSpPr/>
              <p:nvPr/>
            </p:nvSpPr>
            <p:spPr>
              <a:xfrm>
                <a:off x="4608095" y="2839453"/>
                <a:ext cx="2081463" cy="300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072D42E5-B60B-43BC-AC6F-091AF821D62E}"/>
                </a:ext>
              </a:extLst>
            </p:cNvPr>
            <p:cNvSpPr txBox="1"/>
            <p:nvPr/>
          </p:nvSpPr>
          <p:spPr>
            <a:xfrm>
              <a:off x="4830003" y="3325723"/>
              <a:ext cx="4008832" cy="1905469"/>
            </a:xfrm>
            <a:prstGeom prst="rect">
              <a:avLst/>
            </a:prstGeom>
            <a:noFill/>
          </p:spPr>
          <p:txBody>
            <a:bodyPr wrap="square">
              <a:spAutoFit/>
            </a:bodyPr>
            <a:lstStyle/>
            <a:p>
              <a:r>
                <a:rPr lang="bn-IN" sz="4800" b="1" dirty="0">
                  <a:solidFill>
                    <a:schemeClr val="bg1"/>
                  </a:solidFill>
                  <a:latin typeface="NikoshBAN" panose="02000000000000000000" pitchFamily="2" charset="0"/>
                  <a:cs typeface="NikoshBAN" panose="02000000000000000000" pitchFamily="2" charset="0"/>
                </a:rPr>
                <a:t> </a:t>
              </a:r>
              <a:r>
                <a:rPr lang="bn-IN" sz="6000" b="1" dirty="0">
                  <a:solidFill>
                    <a:schemeClr val="bg1"/>
                  </a:solidFill>
                  <a:latin typeface="NikoshBAN" panose="02000000000000000000" pitchFamily="2" charset="0"/>
                  <a:cs typeface="NikoshBAN" panose="02000000000000000000" pitchFamily="2" charset="0"/>
                </a:rPr>
                <a:t>আজকের পাঠ</a:t>
              </a:r>
              <a:endParaRPr lang="en-US" sz="4800" b="1" dirty="0">
                <a:solidFill>
                  <a:schemeClr val="bg1"/>
                </a:solidFill>
              </a:endParaRPr>
            </a:p>
          </p:txBody>
        </p:sp>
      </p:grpSp>
      <p:grpSp>
        <p:nvGrpSpPr>
          <p:cNvPr id="17" name="Group 16">
            <a:extLst>
              <a:ext uri="{FF2B5EF4-FFF2-40B4-BE49-F238E27FC236}">
                <a16:creationId xmlns:a16="http://schemas.microsoft.com/office/drawing/2014/main" id="{0C004F7F-0AC8-4B3D-AEDA-7D8373649B5A}"/>
              </a:ext>
            </a:extLst>
          </p:cNvPr>
          <p:cNvGrpSpPr/>
          <p:nvPr/>
        </p:nvGrpSpPr>
        <p:grpSpPr>
          <a:xfrm>
            <a:off x="3460652" y="1359613"/>
            <a:ext cx="2060708" cy="4469587"/>
            <a:chOff x="1043745" y="846480"/>
            <a:chExt cx="2060708" cy="4469587"/>
          </a:xfrm>
        </p:grpSpPr>
        <p:pic>
          <p:nvPicPr>
            <p:cNvPr id="18" name="Picture 17">
              <a:extLst>
                <a:ext uri="{FF2B5EF4-FFF2-40B4-BE49-F238E27FC236}">
                  <a16:creationId xmlns:a16="http://schemas.microsoft.com/office/drawing/2014/main" id="{04E89E58-3A02-458A-A092-078B63A0EEB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6667" r="98462"/>
                      </a14:imgEffect>
                    </a14:imgLayer>
                  </a14:imgProps>
                </a:ext>
                <a:ext uri="{28A0092B-C50C-407E-A947-70E740481C1C}">
                  <a14:useLocalDpi xmlns:a14="http://schemas.microsoft.com/office/drawing/2010/main" val="0"/>
                </a:ext>
              </a:extLst>
            </a:blip>
            <a:srcRect t="6633" r="31001"/>
            <a:stretch/>
          </p:blipFill>
          <p:spPr>
            <a:xfrm>
              <a:off x="1645276" y="3106611"/>
              <a:ext cx="1336431" cy="2209456"/>
            </a:xfrm>
            <a:prstGeom prst="teardrop">
              <a:avLst>
                <a:gd name="adj" fmla="val 102170"/>
              </a:avLst>
            </a:prstGeom>
          </p:spPr>
        </p:pic>
        <p:pic>
          <p:nvPicPr>
            <p:cNvPr id="19" name="Picture 18">
              <a:extLst>
                <a:ext uri="{FF2B5EF4-FFF2-40B4-BE49-F238E27FC236}">
                  <a16:creationId xmlns:a16="http://schemas.microsoft.com/office/drawing/2014/main" id="{5777B066-3180-4999-8A0F-675CE1973E2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43745" y="846480"/>
              <a:ext cx="2060708" cy="2260131"/>
            </a:xfrm>
            <a:prstGeom prst="rect">
              <a:avLst/>
            </a:prstGeom>
          </p:spPr>
        </p:pic>
      </p:grpSp>
      <p:pic>
        <p:nvPicPr>
          <p:cNvPr id="20" name="Picture 19">
            <a:extLst>
              <a:ext uri="{FF2B5EF4-FFF2-40B4-BE49-F238E27FC236}">
                <a16:creationId xmlns:a16="http://schemas.microsoft.com/office/drawing/2014/main" id="{B6D76597-12EA-43FD-BB83-2064001FD8E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521" b="98099" l="9645" r="100000"/>
                    </a14:imgEffect>
                  </a14:imgLayer>
                </a14:imgProps>
              </a:ext>
              <a:ext uri="{28A0092B-C50C-407E-A947-70E740481C1C}">
                <a14:useLocalDpi xmlns:a14="http://schemas.microsoft.com/office/drawing/2010/main" val="0"/>
              </a:ext>
            </a:extLst>
          </a:blip>
          <a:stretch>
            <a:fillRect/>
          </a:stretch>
        </p:blipFill>
        <p:spPr>
          <a:xfrm>
            <a:off x="5138810" y="1448530"/>
            <a:ext cx="3063663" cy="4090068"/>
          </a:xfrm>
          <a:prstGeom prst="rect">
            <a:avLst/>
          </a:prstGeom>
        </p:spPr>
      </p:pic>
      <p:grpSp>
        <p:nvGrpSpPr>
          <p:cNvPr id="21" name="Group 20">
            <a:extLst>
              <a:ext uri="{FF2B5EF4-FFF2-40B4-BE49-F238E27FC236}">
                <a16:creationId xmlns:a16="http://schemas.microsoft.com/office/drawing/2014/main" id="{C8DFA8E5-E0FD-4487-8F33-4CDFBB9A51AD}"/>
              </a:ext>
            </a:extLst>
          </p:cNvPr>
          <p:cNvGrpSpPr/>
          <p:nvPr/>
        </p:nvGrpSpPr>
        <p:grpSpPr>
          <a:xfrm>
            <a:off x="1713781" y="2400201"/>
            <a:ext cx="8764438" cy="3713871"/>
            <a:chOff x="2209526" y="-632023"/>
            <a:chExt cx="7712190" cy="3713871"/>
          </a:xfrm>
        </p:grpSpPr>
        <p:sp>
          <p:nvSpPr>
            <p:cNvPr id="22" name="Double Wave 21">
              <a:extLst>
                <a:ext uri="{FF2B5EF4-FFF2-40B4-BE49-F238E27FC236}">
                  <a16:creationId xmlns:a16="http://schemas.microsoft.com/office/drawing/2014/main" id="{11D95FE2-2161-412B-92A5-92472A12F37E}"/>
                </a:ext>
              </a:extLst>
            </p:cNvPr>
            <p:cNvSpPr/>
            <p:nvPr/>
          </p:nvSpPr>
          <p:spPr>
            <a:xfrm>
              <a:off x="2209526" y="-632023"/>
              <a:ext cx="7499649" cy="3713871"/>
            </a:xfrm>
            <a:prstGeom prst="doubleWave">
              <a:avLst>
                <a:gd name="adj1" fmla="val 9091"/>
                <a:gd name="adj2" fmla="val -605"/>
              </a:avLst>
            </a:prstGeom>
            <a:solidFill>
              <a:srgbClr val="F8F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3B646D2C-5E1F-4AF3-9610-7A07143FD1DA}"/>
                </a:ext>
              </a:extLst>
            </p:cNvPr>
            <p:cNvSpPr txBox="1"/>
            <p:nvPr/>
          </p:nvSpPr>
          <p:spPr>
            <a:xfrm>
              <a:off x="2484495" y="344488"/>
              <a:ext cx="7437221" cy="1933222"/>
            </a:xfrm>
            <a:prstGeom prst="rect">
              <a:avLst/>
            </a:prstGeom>
            <a:noFill/>
          </p:spPr>
          <p:txBody>
            <a:bodyPr wrap="square" rtlCol="0">
              <a:spAutoFit/>
            </a:bodyPr>
            <a:lstStyle/>
            <a:p>
              <a:pPr>
                <a:lnSpc>
                  <a:spcPts val="4500"/>
                </a:lnSpc>
              </a:pPr>
              <a:r>
                <a:rPr lang="bn-IN" sz="6600" b="1" dirty="0">
                  <a:gradFill>
                    <a:gsLst>
                      <a:gs pos="0">
                        <a:srgbClr val="00B050"/>
                      </a:gs>
                      <a:gs pos="0">
                        <a:srgbClr val="00B0F0"/>
                      </a:gs>
                      <a:gs pos="34000">
                        <a:srgbClr val="FF0000"/>
                      </a:gs>
                      <a:gs pos="80000">
                        <a:schemeClr val="accent4">
                          <a:lumMod val="40000"/>
                          <a:lumOff val="60000"/>
                        </a:schemeClr>
                      </a:gs>
                      <a:gs pos="31000">
                        <a:srgbClr val="FFFF00"/>
                      </a:gs>
                    </a:gsLst>
                    <a:lin ang="5400000" scaled="1"/>
                  </a:gradFill>
                  <a:latin typeface="NikoshBAN" panose="02000000000000000000" pitchFamily="2" charset="0"/>
                  <a:cs typeface="NikoshBAN" panose="02000000000000000000" pitchFamily="2" charset="0"/>
                </a:rPr>
                <a:t>আগের পাঠ থেকে জেনে নেই</a:t>
              </a:r>
            </a:p>
            <a:p>
              <a:pPr algn="ctr">
                <a:lnSpc>
                  <a:spcPts val="4500"/>
                </a:lnSpc>
              </a:pPr>
              <a:r>
                <a:rPr lang="bn-IN" sz="6600" b="1" dirty="0">
                  <a:gradFill>
                    <a:gsLst>
                      <a:gs pos="0">
                        <a:srgbClr val="00B050"/>
                      </a:gs>
                      <a:gs pos="0">
                        <a:srgbClr val="00B0F0"/>
                      </a:gs>
                      <a:gs pos="34000">
                        <a:srgbClr val="FF0000"/>
                      </a:gs>
                      <a:gs pos="80000">
                        <a:schemeClr val="accent4">
                          <a:lumMod val="40000"/>
                          <a:lumOff val="60000"/>
                        </a:schemeClr>
                      </a:gs>
                      <a:gs pos="31000">
                        <a:srgbClr val="FFFF00"/>
                      </a:gs>
                    </a:gsLst>
                    <a:lin ang="5400000" scaled="1"/>
                  </a:gradFill>
                  <a:latin typeface="NikoshBAN" panose="02000000000000000000" pitchFamily="2" charset="0"/>
                  <a:cs typeface="NikoshBAN" panose="02000000000000000000" pitchFamily="2" charset="0"/>
                </a:rPr>
                <a:t> </a:t>
              </a:r>
            </a:p>
            <a:p>
              <a:pPr algn="ctr">
                <a:lnSpc>
                  <a:spcPts val="4500"/>
                </a:lnSpc>
              </a:pPr>
              <a:r>
                <a:rPr lang="bn-IN" sz="6600" b="1" dirty="0">
                  <a:gradFill>
                    <a:gsLst>
                      <a:gs pos="0">
                        <a:srgbClr val="00B050"/>
                      </a:gs>
                      <a:gs pos="0">
                        <a:srgbClr val="00B0F0"/>
                      </a:gs>
                      <a:gs pos="34000">
                        <a:srgbClr val="FF0000"/>
                      </a:gs>
                      <a:gs pos="80000">
                        <a:schemeClr val="accent4">
                          <a:lumMod val="40000"/>
                          <a:lumOff val="60000"/>
                        </a:schemeClr>
                      </a:gs>
                      <a:gs pos="31000">
                        <a:srgbClr val="FFFF00"/>
                      </a:gs>
                    </a:gsLst>
                    <a:lin ang="5400000" scaled="1"/>
                  </a:gradFill>
                  <a:latin typeface="NikoshBAN" panose="02000000000000000000" pitchFamily="2" charset="0"/>
                  <a:cs typeface="NikoshBAN" panose="02000000000000000000" pitchFamily="2" charset="0"/>
                </a:rPr>
                <a:t>পৃষ্ঠা: ২,৩</a:t>
              </a:r>
              <a:endParaRPr lang="en-US" sz="6600" b="1" dirty="0">
                <a:gradFill>
                  <a:gsLst>
                    <a:gs pos="0">
                      <a:srgbClr val="00B050"/>
                    </a:gs>
                    <a:gs pos="0">
                      <a:srgbClr val="00B0F0"/>
                    </a:gs>
                    <a:gs pos="34000">
                      <a:srgbClr val="FF0000"/>
                    </a:gs>
                    <a:gs pos="80000">
                      <a:schemeClr val="accent4">
                        <a:lumMod val="40000"/>
                        <a:lumOff val="60000"/>
                      </a:schemeClr>
                    </a:gs>
                    <a:gs pos="31000">
                      <a:srgbClr val="FFFF00"/>
                    </a:gs>
                  </a:gsLst>
                  <a:lin ang="5400000" scaled="1"/>
                </a:gradFill>
                <a:latin typeface="NikoshBAN" panose="02000000000000000000" pitchFamily="2" charset="0"/>
                <a:cs typeface="NikoshBAN" panose="02000000000000000000" pitchFamily="2" charset="0"/>
              </a:endParaRPr>
            </a:p>
          </p:txBody>
        </p:sp>
      </p:grpSp>
      <p:sp>
        <p:nvSpPr>
          <p:cNvPr id="24" name="Frame 23">
            <a:extLst>
              <a:ext uri="{FF2B5EF4-FFF2-40B4-BE49-F238E27FC236}">
                <a16:creationId xmlns:a16="http://schemas.microsoft.com/office/drawing/2014/main" id="{6AF6B86E-01D2-4CF0-835C-05B55A658721}"/>
              </a:ext>
            </a:extLst>
          </p:cNvPr>
          <p:cNvSpPr/>
          <p:nvPr/>
        </p:nvSpPr>
        <p:spPr>
          <a:xfrm>
            <a:off x="-42206" y="-31479"/>
            <a:ext cx="12192000" cy="6858000"/>
          </a:xfrm>
          <a:prstGeom prst="frame">
            <a:avLst>
              <a:gd name="adj1" fmla="val 2449"/>
            </a:avLst>
          </a:prstGeom>
          <a:ln w="200025" cmpd="tri">
            <a:gradFill>
              <a:gsLst>
                <a:gs pos="0">
                  <a:schemeClr val="accent6">
                    <a:lumMod val="60000"/>
                    <a:lumOff val="40000"/>
                  </a:schemeClr>
                </a:gs>
                <a:gs pos="19000">
                  <a:srgbClr val="00B0F0"/>
                </a:gs>
                <a:gs pos="38000">
                  <a:schemeClr val="accent4">
                    <a:lumMod val="60000"/>
                    <a:lumOff val="40000"/>
                  </a:schemeClr>
                </a:gs>
                <a:gs pos="64000">
                  <a:srgbClr val="FF0000"/>
                </a:gs>
                <a:gs pos="93000">
                  <a:srgbClr val="7030A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3828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0"/>
                                        <p:tgtEl>
                                          <p:spTgt spid="2"/>
                                        </p:tgtEl>
                                      </p:cBhvr>
                                    </p:animEffect>
                                  </p:childTnLst>
                                </p:cTn>
                              </p:par>
                            </p:childTnLst>
                          </p:cTn>
                        </p:par>
                        <p:par>
                          <p:cTn id="8" fill="hold">
                            <p:stCondLst>
                              <p:cond delay="5000"/>
                            </p:stCondLst>
                            <p:childTnLst>
                              <p:par>
                                <p:cTn id="9" presetID="42" presetClass="exit" presetSubtype="0" fill="hold" grpId="1" nodeType="afterEffect">
                                  <p:stCondLst>
                                    <p:cond delay="0"/>
                                  </p:stCondLst>
                                  <p:childTnLst>
                                    <p:animEffect transition="out" filter="fade">
                                      <p:cBhvr>
                                        <p:cTn id="10" dur="1000"/>
                                        <p:tgtEl>
                                          <p:spTgt spid="2"/>
                                        </p:tgtEl>
                                      </p:cBhvr>
                                    </p:animEffect>
                                    <p:anim calcmode="lin" valueType="num">
                                      <p:cBhvr>
                                        <p:cTn id="11" dur="1000"/>
                                        <p:tgtEl>
                                          <p:spTgt spid="2"/>
                                        </p:tgtEl>
                                        <p:attrNameLst>
                                          <p:attrName>ppt_x</p:attrName>
                                        </p:attrNameLst>
                                      </p:cBhvr>
                                      <p:tavLst>
                                        <p:tav tm="0">
                                          <p:val>
                                            <p:strVal val="ppt_x"/>
                                          </p:val>
                                        </p:tav>
                                        <p:tav tm="100000">
                                          <p:val>
                                            <p:strVal val="ppt_x"/>
                                          </p:val>
                                        </p:tav>
                                      </p:tavLst>
                                    </p:anim>
                                    <p:anim calcmode="lin" valueType="num">
                                      <p:cBhvr>
                                        <p:cTn id="12" dur="1000"/>
                                        <p:tgtEl>
                                          <p:spTgt spid="2"/>
                                        </p:tgtEl>
                                        <p:attrNameLst>
                                          <p:attrName>ppt_y</p:attrName>
                                        </p:attrNameLst>
                                      </p:cBhvr>
                                      <p:tavLst>
                                        <p:tav tm="0">
                                          <p:val>
                                            <p:strVal val="ppt_y"/>
                                          </p:val>
                                        </p:tav>
                                        <p:tav tm="100000">
                                          <p:val>
                                            <p:strVal val="ppt_y+.1"/>
                                          </p:val>
                                        </p:tav>
                                      </p:tavLst>
                                    </p:anim>
                                    <p:set>
                                      <p:cBhvr>
                                        <p:cTn id="13" dur="1" fill="hold">
                                          <p:stCondLst>
                                            <p:cond delay="999"/>
                                          </p:stCondLst>
                                        </p:cTn>
                                        <p:tgtEl>
                                          <p:spTgt spid="2"/>
                                        </p:tgtEl>
                                        <p:attrNameLst>
                                          <p:attrName>style.visibility</p:attrName>
                                        </p:attrNameLst>
                                      </p:cBhvr>
                                      <p:to>
                                        <p:strVal val="hidden"/>
                                      </p:to>
                                    </p:set>
                                  </p:childTnLst>
                                </p:cTn>
                              </p:par>
                            </p:childTnLst>
                          </p:cTn>
                        </p:par>
                        <p:par>
                          <p:cTn id="14" fill="hold">
                            <p:stCondLst>
                              <p:cond delay="6000"/>
                            </p:stCondLst>
                            <p:childTnLst>
                              <p:par>
                                <p:cTn id="15" presetID="16" presetClass="entr" presetSubtype="37"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outVertical)">
                                      <p:cBhvr>
                                        <p:cTn id="17" dur="5000"/>
                                        <p:tgtEl>
                                          <p:spTgt spid="16"/>
                                        </p:tgtEl>
                                      </p:cBhvr>
                                    </p:animEffect>
                                  </p:childTnLst>
                                </p:cTn>
                              </p:par>
                            </p:childTnLst>
                          </p:cTn>
                        </p:par>
                        <p:par>
                          <p:cTn id="18" fill="hold">
                            <p:stCondLst>
                              <p:cond delay="11000"/>
                            </p:stCondLst>
                            <p:childTnLst>
                              <p:par>
                                <p:cTn id="19" presetID="2" presetClass="entr" presetSubtype="8"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3000" fill="hold"/>
                                        <p:tgtEl>
                                          <p:spTgt spid="17"/>
                                        </p:tgtEl>
                                        <p:attrNameLst>
                                          <p:attrName>ppt_x</p:attrName>
                                        </p:attrNameLst>
                                      </p:cBhvr>
                                      <p:tavLst>
                                        <p:tav tm="0">
                                          <p:val>
                                            <p:strVal val="0-#ppt_w/2"/>
                                          </p:val>
                                        </p:tav>
                                        <p:tav tm="100000">
                                          <p:val>
                                            <p:strVal val="#ppt_x"/>
                                          </p:val>
                                        </p:tav>
                                      </p:tavLst>
                                    </p:anim>
                                    <p:anim calcmode="lin" valueType="num">
                                      <p:cBhvr additive="base">
                                        <p:cTn id="22" dur="3000" fill="hold"/>
                                        <p:tgtEl>
                                          <p:spTgt spid="17"/>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3000" fill="hold"/>
                                        <p:tgtEl>
                                          <p:spTgt spid="20"/>
                                        </p:tgtEl>
                                        <p:attrNameLst>
                                          <p:attrName>ppt_x</p:attrName>
                                        </p:attrNameLst>
                                      </p:cBhvr>
                                      <p:tavLst>
                                        <p:tav tm="0">
                                          <p:val>
                                            <p:strVal val="1+#ppt_w/2"/>
                                          </p:val>
                                        </p:tav>
                                        <p:tav tm="100000">
                                          <p:val>
                                            <p:strVal val="#ppt_x"/>
                                          </p:val>
                                        </p:tav>
                                      </p:tavLst>
                                    </p:anim>
                                    <p:anim calcmode="lin" valueType="num">
                                      <p:cBhvr additive="base">
                                        <p:cTn id="26" dur="3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5" presetClass="path" presetSubtype="0" accel="50000" decel="50000" fill="hold" nodeType="clickEffect">
                                  <p:stCondLst>
                                    <p:cond delay="0"/>
                                  </p:stCondLst>
                                  <p:childTnLst>
                                    <p:animMotion origin="layout" path="M -0.04948 -0.00138 L -0.29948 -0.00138 " pathEditMode="relative" rAng="0" ptsTypes="AA">
                                      <p:cBhvr>
                                        <p:cTn id="30" dur="3000" fill="hold"/>
                                        <p:tgtEl>
                                          <p:spTgt spid="17"/>
                                        </p:tgtEl>
                                        <p:attrNameLst>
                                          <p:attrName>ppt_x</p:attrName>
                                          <p:attrName>ppt_y</p:attrName>
                                        </p:attrNameLst>
                                      </p:cBhvr>
                                      <p:rCtr x="-12500" y="0"/>
                                    </p:animMotion>
                                  </p:childTnLst>
                                </p:cTn>
                              </p:par>
                              <p:par>
                                <p:cTn id="31" presetID="63" presetClass="path" presetSubtype="0" accel="50000" decel="50000" fill="hold" nodeType="withEffect">
                                  <p:stCondLst>
                                    <p:cond delay="0"/>
                                  </p:stCondLst>
                                  <p:childTnLst>
                                    <p:animMotion origin="layout" path="M 0.12057 0.0088 L 0.37057 0.0088 " pathEditMode="relative" rAng="0" ptsTypes="AA">
                                      <p:cBhvr>
                                        <p:cTn id="32" dur="3000" fill="hold"/>
                                        <p:tgtEl>
                                          <p:spTgt spid="20"/>
                                        </p:tgtEl>
                                        <p:attrNameLst>
                                          <p:attrName>ppt_x</p:attrName>
                                          <p:attrName>ppt_y</p:attrName>
                                        </p:attrNameLst>
                                      </p:cBhvr>
                                      <p:rCtr x="12500" y="0"/>
                                    </p:animMotion>
                                  </p:childTnLst>
                                </p:cTn>
                              </p:par>
                              <p:par>
                                <p:cTn id="33" presetID="16" presetClass="entr" presetSubtype="37"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arn(outVertical)">
                                      <p:cBhvr>
                                        <p:cTn id="35" dur="3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15000"/>
          </a:schemeClr>
        </a:solidFill>
        <a:effectLst/>
      </p:bgPr>
    </p:bg>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D23B21D0-FD34-4763-BE7C-9A1FC40AE3E6}"/>
              </a:ext>
            </a:extLst>
          </p:cNvPr>
          <p:cNvSpPr/>
          <p:nvPr/>
        </p:nvSpPr>
        <p:spPr>
          <a:xfrm>
            <a:off x="2297724" y="305998"/>
            <a:ext cx="6611814" cy="1132963"/>
          </a:xfrm>
          <a:prstGeom prst="cloud">
            <a:avLst/>
          </a:prstGeom>
          <a:gradFill>
            <a:gsLst>
              <a:gs pos="29000">
                <a:srgbClr val="C00000">
                  <a:alpha val="7000"/>
                  <a:lumMod val="51000"/>
                  <a:lumOff val="49000"/>
                </a:srgbClr>
              </a:gs>
              <a:gs pos="0">
                <a:srgbClr val="FFFF00"/>
              </a:gs>
              <a:gs pos="44000">
                <a:srgbClr val="FF0000"/>
              </a:gs>
              <a:gs pos="58000">
                <a:schemeClr val="accent6">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800" b="1" dirty="0">
                <a:gradFill flip="none" rotWithShape="1">
                  <a:gsLst>
                    <a:gs pos="30098">
                      <a:srgbClr val="A9E4FA"/>
                    </a:gs>
                    <a:gs pos="19469">
                      <a:schemeClr val="bg1"/>
                    </a:gs>
                    <a:gs pos="60000">
                      <a:srgbClr val="FFFF00"/>
                    </a:gs>
                    <a:gs pos="23000">
                      <a:schemeClr val="bg1"/>
                    </a:gs>
                    <a:gs pos="68000">
                      <a:srgbClr val="00B0F0"/>
                    </a:gs>
                    <a:gs pos="9000">
                      <a:schemeClr val="accent6">
                        <a:lumMod val="60000"/>
                        <a:lumOff val="40000"/>
                      </a:schemeClr>
                    </a:gs>
                  </a:gsLst>
                  <a:lin ang="16200000" scaled="1"/>
                  <a:tileRect/>
                </a:gradFill>
                <a:latin typeface="NikoshBAN" panose="02000000000000000000" pitchFamily="2" charset="0"/>
                <a:cs typeface="NikoshBAN" panose="02000000000000000000" pitchFamily="2" charset="0"/>
              </a:rPr>
              <a:t>শিখনফল</a:t>
            </a:r>
            <a:endParaRPr lang="en-US" sz="8800" b="1" dirty="0">
              <a:gradFill flip="none" rotWithShape="1">
                <a:gsLst>
                  <a:gs pos="30098">
                    <a:srgbClr val="A9E4FA"/>
                  </a:gs>
                  <a:gs pos="19469">
                    <a:schemeClr val="bg1"/>
                  </a:gs>
                  <a:gs pos="60000">
                    <a:srgbClr val="FFFF00"/>
                  </a:gs>
                  <a:gs pos="23000">
                    <a:schemeClr val="bg1"/>
                  </a:gs>
                  <a:gs pos="68000">
                    <a:srgbClr val="00B0F0"/>
                  </a:gs>
                  <a:gs pos="9000">
                    <a:schemeClr val="accent6">
                      <a:lumMod val="60000"/>
                      <a:lumOff val="40000"/>
                    </a:schemeClr>
                  </a:gs>
                </a:gsLst>
                <a:lin ang="16200000" scaled="1"/>
                <a:tileRect/>
              </a:gradFill>
              <a:latin typeface="NikoshBAN" panose="02000000000000000000" pitchFamily="2" charset="0"/>
              <a:cs typeface="NikoshBAN" panose="02000000000000000000" pitchFamily="2" charset="0"/>
            </a:endParaRPr>
          </a:p>
        </p:txBody>
      </p:sp>
      <p:graphicFrame>
        <p:nvGraphicFramePr>
          <p:cNvPr id="6" name="Diagram 5">
            <a:extLst>
              <a:ext uri="{FF2B5EF4-FFF2-40B4-BE49-F238E27FC236}">
                <a16:creationId xmlns:a16="http://schemas.microsoft.com/office/drawing/2014/main" id="{F032D1B8-46CA-4D12-BFEB-E0036DB1CEA1}"/>
              </a:ext>
            </a:extLst>
          </p:cNvPr>
          <p:cNvGraphicFramePr/>
          <p:nvPr>
            <p:extLst>
              <p:ext uri="{D42A27DB-BD31-4B8C-83A1-F6EECF244321}">
                <p14:modId xmlns:p14="http://schemas.microsoft.com/office/powerpoint/2010/main" val="1872371904"/>
              </p:ext>
            </p:extLst>
          </p:nvPr>
        </p:nvGraphicFramePr>
        <p:xfrm>
          <a:off x="-403275" y="2113914"/>
          <a:ext cx="11113478" cy="4164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rame 6">
            <a:extLst>
              <a:ext uri="{FF2B5EF4-FFF2-40B4-BE49-F238E27FC236}">
                <a16:creationId xmlns:a16="http://schemas.microsoft.com/office/drawing/2014/main" id="{AD49EE3F-A143-4B17-BBB6-999C04FB45E9}"/>
              </a:ext>
            </a:extLst>
          </p:cNvPr>
          <p:cNvSpPr/>
          <p:nvPr/>
        </p:nvSpPr>
        <p:spPr>
          <a:xfrm>
            <a:off x="-42206" y="-31479"/>
            <a:ext cx="12192000" cy="6858000"/>
          </a:xfrm>
          <a:prstGeom prst="frame">
            <a:avLst>
              <a:gd name="adj1" fmla="val 2449"/>
            </a:avLst>
          </a:prstGeom>
          <a:ln w="200025" cmpd="tri">
            <a:gradFill>
              <a:gsLst>
                <a:gs pos="0">
                  <a:schemeClr val="accent6">
                    <a:lumMod val="60000"/>
                    <a:lumOff val="40000"/>
                  </a:schemeClr>
                </a:gs>
                <a:gs pos="19000">
                  <a:srgbClr val="00B0F0"/>
                </a:gs>
                <a:gs pos="38000">
                  <a:schemeClr val="accent4">
                    <a:lumMod val="60000"/>
                    <a:lumOff val="40000"/>
                  </a:schemeClr>
                </a:gs>
                <a:gs pos="64000">
                  <a:srgbClr val="FF0000"/>
                </a:gs>
                <a:gs pos="93000">
                  <a:srgbClr val="7030A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D96F60B5-CC4A-4C47-B866-9A8D75C1D306}"/>
              </a:ext>
            </a:extLst>
          </p:cNvPr>
          <p:cNvSpPr txBox="1"/>
          <p:nvPr/>
        </p:nvSpPr>
        <p:spPr>
          <a:xfrm>
            <a:off x="3169920" y="1467583"/>
            <a:ext cx="7540283" cy="646331"/>
          </a:xfrm>
          <a:prstGeom prst="rect">
            <a:avLst/>
          </a:prstGeom>
          <a:noFill/>
        </p:spPr>
        <p:txBody>
          <a:bodyPr wrap="square" rtlCol="0">
            <a:spAutoFit/>
          </a:bodyPr>
          <a:lstStyle/>
          <a:p>
            <a:pPr algn="l"/>
            <a:r>
              <a:rPr lang="bn-IN" sz="3600" b="1" dirty="0">
                <a:solidFill>
                  <a:srgbClr val="FF0000"/>
                </a:solidFill>
                <a:latin typeface="NikoshBAN" panose="02000000000000000000" pitchFamily="2" charset="0"/>
                <a:cs typeface="NikoshBAN" panose="02000000000000000000" pitchFamily="2" charset="0"/>
              </a:rPr>
              <a:t>এই পাঠ শেষে শিক্ষার্থীরা............ </a:t>
            </a:r>
            <a:endParaRPr lang="en-US" sz="3600" b="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005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250"/>
                            </p:stCondLst>
                            <p:childTnLst>
                              <p:par>
                                <p:cTn id="13" presetID="22" presetClass="entr" presetSubtype="1" fill="hold" grpId="0" nodeType="afterEffect">
                                  <p:stCondLst>
                                    <p:cond delay="0"/>
                                  </p:stCondLst>
                                  <p:childTnLst>
                                    <p:set>
                                      <p:cBhvr>
                                        <p:cTn id="14" dur="1" fill="hold">
                                          <p:stCondLst>
                                            <p:cond delay="0"/>
                                          </p:stCondLst>
                                        </p:cTn>
                                        <p:tgtEl>
                                          <p:spTgt spid="6">
                                            <p:graphicEl>
                                              <a:dgm id="{216D553D-C62F-4CE4-8193-59D419830CCF}"/>
                                            </p:graphicEl>
                                          </p:spTgt>
                                        </p:tgtEl>
                                        <p:attrNameLst>
                                          <p:attrName>style.visibility</p:attrName>
                                        </p:attrNameLst>
                                      </p:cBhvr>
                                      <p:to>
                                        <p:strVal val="visible"/>
                                      </p:to>
                                    </p:set>
                                    <p:animEffect transition="in" filter="wipe(up)">
                                      <p:cBhvr>
                                        <p:cTn id="15" dur="500"/>
                                        <p:tgtEl>
                                          <p:spTgt spid="6">
                                            <p:graphicEl>
                                              <a:dgm id="{216D553D-C62F-4CE4-8193-59D419830CCF}"/>
                                            </p:graphicEl>
                                          </p:spTgt>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6">
                                            <p:graphicEl>
                                              <a:dgm id="{F91C8F00-F479-41F7-8ADD-75DB1F6B8D82}"/>
                                            </p:graphicEl>
                                          </p:spTgt>
                                        </p:tgtEl>
                                        <p:attrNameLst>
                                          <p:attrName>style.visibility</p:attrName>
                                        </p:attrNameLst>
                                      </p:cBhvr>
                                      <p:to>
                                        <p:strVal val="visible"/>
                                      </p:to>
                                    </p:set>
                                    <p:animEffect transition="in" filter="wipe(up)">
                                      <p:cBhvr>
                                        <p:cTn id="19" dur="500"/>
                                        <p:tgtEl>
                                          <p:spTgt spid="6">
                                            <p:graphicEl>
                                              <a:dgm id="{F91C8F00-F479-41F7-8ADD-75DB1F6B8D82}"/>
                                            </p:graphicEl>
                                          </p:spTgt>
                                        </p:tgtEl>
                                      </p:cBhvr>
                                    </p:animEffect>
                                  </p:childTnLst>
                                </p:cTn>
                              </p:par>
                            </p:childTnLst>
                          </p:cTn>
                        </p:par>
                        <p:par>
                          <p:cTn id="20" fill="hold">
                            <p:stCondLst>
                              <p:cond delay="2250"/>
                            </p:stCondLst>
                            <p:childTnLst>
                              <p:par>
                                <p:cTn id="21" presetID="22" presetClass="entr" presetSubtype="1" fill="hold" grpId="0" nodeType="afterEffect">
                                  <p:stCondLst>
                                    <p:cond delay="0"/>
                                  </p:stCondLst>
                                  <p:childTnLst>
                                    <p:set>
                                      <p:cBhvr>
                                        <p:cTn id="22" dur="1" fill="hold">
                                          <p:stCondLst>
                                            <p:cond delay="0"/>
                                          </p:stCondLst>
                                        </p:cTn>
                                        <p:tgtEl>
                                          <p:spTgt spid="6">
                                            <p:graphicEl>
                                              <a:dgm id="{B4941509-DB1F-4868-90E8-95EDBE918133}"/>
                                            </p:graphicEl>
                                          </p:spTgt>
                                        </p:tgtEl>
                                        <p:attrNameLst>
                                          <p:attrName>style.visibility</p:attrName>
                                        </p:attrNameLst>
                                      </p:cBhvr>
                                      <p:to>
                                        <p:strVal val="visible"/>
                                      </p:to>
                                    </p:set>
                                    <p:animEffect transition="in" filter="wipe(up)">
                                      <p:cBhvr>
                                        <p:cTn id="23" dur="500"/>
                                        <p:tgtEl>
                                          <p:spTgt spid="6">
                                            <p:graphicEl>
                                              <a:dgm id="{B4941509-DB1F-4868-90E8-95EDBE918133}"/>
                                            </p:graphicEl>
                                          </p:spTgt>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6">
                                            <p:graphicEl>
                                              <a:dgm id="{B212160E-34E8-474F-82F2-BC2B0DB518E6}"/>
                                            </p:graphicEl>
                                          </p:spTgt>
                                        </p:tgtEl>
                                        <p:attrNameLst>
                                          <p:attrName>style.visibility</p:attrName>
                                        </p:attrNameLst>
                                      </p:cBhvr>
                                      <p:to>
                                        <p:strVal val="visible"/>
                                      </p:to>
                                    </p:set>
                                    <p:animEffect transition="in" filter="wipe(up)">
                                      <p:cBhvr>
                                        <p:cTn id="27" dur="500"/>
                                        <p:tgtEl>
                                          <p:spTgt spid="6">
                                            <p:graphicEl>
                                              <a:dgm id="{B212160E-34E8-474F-82F2-BC2B0DB518E6}"/>
                                            </p:graphicEl>
                                          </p:spTgt>
                                        </p:tgtEl>
                                      </p:cBhvr>
                                    </p:animEffect>
                                  </p:childTnLst>
                                </p:cTn>
                              </p:par>
                            </p:childTnLst>
                          </p:cTn>
                        </p:par>
                        <p:par>
                          <p:cTn id="28" fill="hold">
                            <p:stCondLst>
                              <p:cond delay="3250"/>
                            </p:stCondLst>
                            <p:childTnLst>
                              <p:par>
                                <p:cTn id="29" presetID="22" presetClass="entr" presetSubtype="1" fill="hold" grpId="0" nodeType="afterEffect">
                                  <p:stCondLst>
                                    <p:cond delay="0"/>
                                  </p:stCondLst>
                                  <p:childTnLst>
                                    <p:set>
                                      <p:cBhvr>
                                        <p:cTn id="30" dur="1" fill="hold">
                                          <p:stCondLst>
                                            <p:cond delay="0"/>
                                          </p:stCondLst>
                                        </p:cTn>
                                        <p:tgtEl>
                                          <p:spTgt spid="6">
                                            <p:graphicEl>
                                              <a:dgm id="{37917C9B-D7BD-49CC-A2DA-C0433945E2E6}"/>
                                            </p:graphicEl>
                                          </p:spTgt>
                                        </p:tgtEl>
                                        <p:attrNameLst>
                                          <p:attrName>style.visibility</p:attrName>
                                        </p:attrNameLst>
                                      </p:cBhvr>
                                      <p:to>
                                        <p:strVal val="visible"/>
                                      </p:to>
                                    </p:set>
                                    <p:animEffect transition="in" filter="wipe(up)">
                                      <p:cBhvr>
                                        <p:cTn id="31" dur="500"/>
                                        <p:tgtEl>
                                          <p:spTgt spid="6">
                                            <p:graphicEl>
                                              <a:dgm id="{37917C9B-D7BD-49CC-A2DA-C0433945E2E6}"/>
                                            </p:graphicEl>
                                          </p:spTgt>
                                        </p:tgtEl>
                                      </p:cBhvr>
                                    </p:animEffect>
                                  </p:childTnLst>
                                </p:cTn>
                              </p:par>
                            </p:childTnLst>
                          </p:cTn>
                        </p:par>
                        <p:par>
                          <p:cTn id="32" fill="hold">
                            <p:stCondLst>
                              <p:cond delay="3750"/>
                            </p:stCondLst>
                            <p:childTnLst>
                              <p:par>
                                <p:cTn id="33" presetID="22" presetClass="entr" presetSubtype="1" fill="hold" grpId="0" nodeType="afterEffect">
                                  <p:stCondLst>
                                    <p:cond delay="0"/>
                                  </p:stCondLst>
                                  <p:childTnLst>
                                    <p:set>
                                      <p:cBhvr>
                                        <p:cTn id="34" dur="1" fill="hold">
                                          <p:stCondLst>
                                            <p:cond delay="0"/>
                                          </p:stCondLst>
                                        </p:cTn>
                                        <p:tgtEl>
                                          <p:spTgt spid="6">
                                            <p:graphicEl>
                                              <a:dgm id="{177685FB-6EB0-4D88-A1DE-78A626D26D8E}"/>
                                            </p:graphicEl>
                                          </p:spTgt>
                                        </p:tgtEl>
                                        <p:attrNameLst>
                                          <p:attrName>style.visibility</p:attrName>
                                        </p:attrNameLst>
                                      </p:cBhvr>
                                      <p:to>
                                        <p:strVal val="visible"/>
                                      </p:to>
                                    </p:set>
                                    <p:animEffect transition="in" filter="wipe(up)">
                                      <p:cBhvr>
                                        <p:cTn id="35" dur="500"/>
                                        <p:tgtEl>
                                          <p:spTgt spid="6">
                                            <p:graphicEl>
                                              <a:dgm id="{177685FB-6EB0-4D88-A1DE-78A626D26D8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6" grpId="0">
        <p:bldSub>
          <a:bldDgm bld="one"/>
        </p:bldSub>
      </p:bldGraphic>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D1C7E59-BFB1-4F7E-A9CA-4D1B8BB07564}"/>
              </a:ext>
            </a:extLst>
          </p:cNvPr>
          <p:cNvSpPr txBox="1"/>
          <p:nvPr/>
        </p:nvSpPr>
        <p:spPr>
          <a:xfrm>
            <a:off x="2246142" y="140678"/>
            <a:ext cx="7610621" cy="812335"/>
          </a:xfrm>
          <a:prstGeom prst="rect">
            <a:avLst/>
          </a:prstGeom>
          <a:noFill/>
        </p:spPr>
        <p:txBody>
          <a:bodyPr wrap="square" rtlCol="0">
            <a:spAutoFit/>
          </a:bodyPr>
          <a:lstStyle/>
          <a:p>
            <a:endParaRPr lang="en-US" dirty="0"/>
          </a:p>
        </p:txBody>
      </p:sp>
      <p:grpSp>
        <p:nvGrpSpPr>
          <p:cNvPr id="29" name="Group 28">
            <a:extLst>
              <a:ext uri="{FF2B5EF4-FFF2-40B4-BE49-F238E27FC236}">
                <a16:creationId xmlns:a16="http://schemas.microsoft.com/office/drawing/2014/main" id="{CE9B4FA6-24CF-4AC4-9173-B5933003D256}"/>
              </a:ext>
            </a:extLst>
          </p:cNvPr>
          <p:cNvGrpSpPr/>
          <p:nvPr/>
        </p:nvGrpSpPr>
        <p:grpSpPr>
          <a:xfrm>
            <a:off x="1011390" y="2311922"/>
            <a:ext cx="4933907" cy="2954151"/>
            <a:chOff x="507102" y="1668412"/>
            <a:chExt cx="5068694" cy="2972481"/>
          </a:xfrm>
        </p:grpSpPr>
        <p:pic>
          <p:nvPicPr>
            <p:cNvPr id="40" name="Picture 2" descr="https://tse1.mm.bing.net/th?id=OIP.kqm1q_2_9q_UA4i0cBD5mgHaGo&amp;pid=Api&amp;P=0&amp;w=170&amp;h=153">
              <a:extLst>
                <a:ext uri="{FF2B5EF4-FFF2-40B4-BE49-F238E27FC236}">
                  <a16:creationId xmlns:a16="http://schemas.microsoft.com/office/drawing/2014/main" id="{BF483B1C-5703-4686-97C9-E965A4A662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446" t="21249" r="7990" b="19946"/>
            <a:stretch/>
          </p:blipFill>
          <p:spPr bwMode="auto">
            <a:xfrm>
              <a:off x="507102" y="1668412"/>
              <a:ext cx="5068694" cy="297248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E623944C-C2AE-474A-88BA-C207585DE383}"/>
                </a:ext>
              </a:extLst>
            </p:cNvPr>
            <p:cNvPicPr>
              <a:picLocks noChangeAspect="1"/>
            </p:cNvPicPr>
            <p:nvPr/>
          </p:nvPicPr>
          <p:blipFill rotWithShape="1">
            <a:blip r:embed="rId4">
              <a:extLst>
                <a:ext uri="{28A0092B-C50C-407E-A947-70E740481C1C}">
                  <a14:useLocalDpi xmlns:a14="http://schemas.microsoft.com/office/drawing/2010/main" val="0"/>
                </a:ext>
              </a:extLst>
            </a:blip>
            <a:srcRect r="49438"/>
            <a:stretch/>
          </p:blipFill>
          <p:spPr>
            <a:xfrm>
              <a:off x="750244" y="1821457"/>
              <a:ext cx="2049753" cy="2666390"/>
            </a:xfrm>
            <a:prstGeom prst="rect">
              <a:avLst/>
            </a:prstGeom>
          </p:spPr>
        </p:pic>
        <p:pic>
          <p:nvPicPr>
            <p:cNvPr id="42" name="Picture 41">
              <a:extLst>
                <a:ext uri="{FF2B5EF4-FFF2-40B4-BE49-F238E27FC236}">
                  <a16:creationId xmlns:a16="http://schemas.microsoft.com/office/drawing/2014/main" id="{59EE6B52-DEC2-4940-BB0D-459B46FEF3AD}"/>
                </a:ext>
              </a:extLst>
            </p:cNvPr>
            <p:cNvPicPr>
              <a:picLocks noChangeAspect="1"/>
            </p:cNvPicPr>
            <p:nvPr/>
          </p:nvPicPr>
          <p:blipFill rotWithShape="1">
            <a:blip r:embed="rId4">
              <a:extLst>
                <a:ext uri="{28A0092B-C50C-407E-A947-70E740481C1C}">
                  <a14:useLocalDpi xmlns:a14="http://schemas.microsoft.com/office/drawing/2010/main" val="0"/>
                </a:ext>
              </a:extLst>
            </a:blip>
            <a:srcRect l="49438"/>
            <a:stretch/>
          </p:blipFill>
          <p:spPr>
            <a:xfrm>
              <a:off x="3163020" y="1821457"/>
              <a:ext cx="2254369" cy="2666390"/>
            </a:xfrm>
            <a:prstGeom prst="rect">
              <a:avLst/>
            </a:prstGeom>
          </p:spPr>
        </p:pic>
      </p:grpSp>
      <p:sp>
        <p:nvSpPr>
          <p:cNvPr id="43" name="TextBox 42">
            <a:extLst>
              <a:ext uri="{FF2B5EF4-FFF2-40B4-BE49-F238E27FC236}">
                <a16:creationId xmlns:a16="http://schemas.microsoft.com/office/drawing/2014/main" id="{A027DF88-9B75-43C0-8125-B75FE9DED1E3}"/>
              </a:ext>
            </a:extLst>
          </p:cNvPr>
          <p:cNvSpPr txBox="1"/>
          <p:nvPr/>
        </p:nvSpPr>
        <p:spPr>
          <a:xfrm>
            <a:off x="6807279" y="2080837"/>
            <a:ext cx="4933908" cy="3416320"/>
          </a:xfrm>
          <a:prstGeom prst="rect">
            <a:avLst/>
          </a:prstGeom>
          <a:noFill/>
        </p:spPr>
        <p:txBody>
          <a:bodyPr wrap="square" rtlCol="0">
            <a:spAutoFit/>
          </a:bodyPr>
          <a:lstStyle/>
          <a:p>
            <a:r>
              <a:rPr lang="bn-IN" sz="3600" b="1" dirty="0">
                <a:solidFill>
                  <a:srgbClr val="00B050"/>
                </a:solidFill>
                <a:latin typeface="NikoshBAN" panose="02000000000000000000" pitchFamily="2" charset="0"/>
                <a:cs typeface="NikoshBAN" panose="02000000000000000000" pitchFamily="2" charset="0"/>
              </a:rPr>
              <a:t>শিক্ষকের নির্দেশনা মোতাবেক শিক্ষার্থীরা বই এর ২ পৃষ্ঠা খুলবে, ছবি দেখবে,এবং ছবি সম্পর্কিত শিক্ষকের প্রশ্নের উত্তর দেয়ার চেষ্টা করবে। প্রয়োজনে শিক্ষক সহায়তা করবেন।</a:t>
            </a:r>
            <a:endParaRPr lang="en-US" sz="3600" b="1" dirty="0">
              <a:solidFill>
                <a:srgbClr val="00B050"/>
              </a:solidFill>
              <a:latin typeface="NikoshBAN" panose="02000000000000000000" pitchFamily="2" charset="0"/>
              <a:cs typeface="NikoshBAN" panose="02000000000000000000" pitchFamily="2" charset="0"/>
            </a:endParaRPr>
          </a:p>
        </p:txBody>
      </p:sp>
      <p:sp>
        <p:nvSpPr>
          <p:cNvPr id="8" name="Frame 7">
            <a:extLst>
              <a:ext uri="{FF2B5EF4-FFF2-40B4-BE49-F238E27FC236}">
                <a16:creationId xmlns:a16="http://schemas.microsoft.com/office/drawing/2014/main" id="{D112577D-5F08-4701-93E0-0C44A09AEBE8}"/>
              </a:ext>
            </a:extLst>
          </p:cNvPr>
          <p:cNvSpPr/>
          <p:nvPr/>
        </p:nvSpPr>
        <p:spPr>
          <a:xfrm>
            <a:off x="-42206" y="-31479"/>
            <a:ext cx="12192000" cy="6858000"/>
          </a:xfrm>
          <a:prstGeom prst="frame">
            <a:avLst>
              <a:gd name="adj1" fmla="val 2449"/>
            </a:avLst>
          </a:prstGeom>
          <a:ln w="200025" cmpd="tri">
            <a:gradFill>
              <a:gsLst>
                <a:gs pos="0">
                  <a:schemeClr val="accent6">
                    <a:lumMod val="60000"/>
                    <a:lumOff val="40000"/>
                  </a:schemeClr>
                </a:gs>
                <a:gs pos="19000">
                  <a:srgbClr val="00B0F0"/>
                </a:gs>
                <a:gs pos="38000">
                  <a:schemeClr val="accent4">
                    <a:lumMod val="60000"/>
                    <a:lumOff val="40000"/>
                  </a:schemeClr>
                </a:gs>
                <a:gs pos="64000">
                  <a:srgbClr val="FF0000"/>
                </a:gs>
                <a:gs pos="93000">
                  <a:srgbClr val="7030A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6596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outVertical)">
                                      <p:cBhvr>
                                        <p:cTn id="7" dur="2000"/>
                                        <p:tgtEl>
                                          <p:spTgt spid="29"/>
                                        </p:tgtEl>
                                      </p:cBhvr>
                                    </p:animEffect>
                                  </p:childTnLst>
                                </p:cTn>
                              </p:par>
                            </p:childTnLst>
                          </p:cTn>
                        </p:par>
                        <p:par>
                          <p:cTn id="8" fill="hold">
                            <p:stCondLst>
                              <p:cond delay="2000"/>
                            </p:stCondLst>
                            <p:childTnLst>
                              <p:par>
                                <p:cTn id="9" presetID="22" presetClass="entr" presetSubtype="8" fill="hold" grpId="0" nodeType="afterEffect">
                                  <p:stCondLst>
                                    <p:cond delay="0"/>
                                  </p:stCondLst>
                                  <p:iterate type="lt">
                                    <p:tmPct val="10000"/>
                                  </p:iterate>
                                  <p:childTnLst>
                                    <p:set>
                                      <p:cBhvr>
                                        <p:cTn id="10" dur="1" fill="hold">
                                          <p:stCondLst>
                                            <p:cond delay="0"/>
                                          </p:stCondLst>
                                        </p:cTn>
                                        <p:tgtEl>
                                          <p:spTgt spid="43"/>
                                        </p:tgtEl>
                                        <p:attrNameLst>
                                          <p:attrName>style.visibility</p:attrName>
                                        </p:attrNameLst>
                                      </p:cBhvr>
                                      <p:to>
                                        <p:strVal val="visible"/>
                                      </p:to>
                                    </p:set>
                                    <p:animEffect transition="in" filter="wipe(left)">
                                      <p:cBhvr>
                                        <p:cTn id="11"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FCA867F1-DD4A-478E-9FD2-6C41BE9B35B0}"/>
              </a:ext>
            </a:extLst>
          </p:cNvPr>
          <p:cNvPicPr>
            <a:picLocks noChangeAspect="1"/>
          </p:cNvPicPr>
          <p:nvPr/>
        </p:nvPicPr>
        <p:blipFill rotWithShape="1">
          <a:blip r:embed="rId3">
            <a:extLst>
              <a:ext uri="{28A0092B-C50C-407E-A947-70E740481C1C}">
                <a14:useLocalDpi xmlns:a14="http://schemas.microsoft.com/office/drawing/2010/main" val="0"/>
              </a:ext>
            </a:extLst>
          </a:blip>
          <a:srcRect t="3480"/>
          <a:stretch/>
        </p:blipFill>
        <p:spPr>
          <a:xfrm>
            <a:off x="669507" y="1175237"/>
            <a:ext cx="10550769" cy="5227522"/>
          </a:xfrm>
          <a:prstGeom prst="rect">
            <a:avLst/>
          </a:prstGeom>
        </p:spPr>
      </p:pic>
      <p:sp>
        <p:nvSpPr>
          <p:cNvPr id="7" name="TextBox 6">
            <a:extLst>
              <a:ext uri="{FF2B5EF4-FFF2-40B4-BE49-F238E27FC236}">
                <a16:creationId xmlns:a16="http://schemas.microsoft.com/office/drawing/2014/main" id="{8D1C7E59-BFB1-4F7E-A9CA-4D1B8BB07564}"/>
              </a:ext>
            </a:extLst>
          </p:cNvPr>
          <p:cNvSpPr txBox="1"/>
          <p:nvPr/>
        </p:nvSpPr>
        <p:spPr>
          <a:xfrm>
            <a:off x="2246142" y="140678"/>
            <a:ext cx="7610621" cy="812335"/>
          </a:xfrm>
          <a:prstGeom prst="rect">
            <a:avLst/>
          </a:prstGeom>
          <a:noFill/>
        </p:spPr>
        <p:txBody>
          <a:bodyPr wrap="square" rtlCol="0">
            <a:spAutoFit/>
          </a:bodyPr>
          <a:lstStyle/>
          <a:p>
            <a:endParaRPr lang="en-US" dirty="0"/>
          </a:p>
        </p:txBody>
      </p:sp>
      <p:grpSp>
        <p:nvGrpSpPr>
          <p:cNvPr id="4" name="Group 3">
            <a:extLst>
              <a:ext uri="{FF2B5EF4-FFF2-40B4-BE49-F238E27FC236}">
                <a16:creationId xmlns:a16="http://schemas.microsoft.com/office/drawing/2014/main" id="{410C77EA-D465-4A20-8DC6-9435652272B4}"/>
              </a:ext>
            </a:extLst>
          </p:cNvPr>
          <p:cNvGrpSpPr/>
          <p:nvPr/>
        </p:nvGrpSpPr>
        <p:grpSpPr>
          <a:xfrm>
            <a:off x="1801592" y="401388"/>
            <a:ext cx="8731222" cy="793863"/>
            <a:chOff x="1730389" y="332796"/>
            <a:chExt cx="8731222" cy="793863"/>
          </a:xfrm>
        </p:grpSpPr>
        <p:sp>
          <p:nvSpPr>
            <p:cNvPr id="3" name="TextBox 2">
              <a:extLst>
                <a:ext uri="{FF2B5EF4-FFF2-40B4-BE49-F238E27FC236}">
                  <a16:creationId xmlns:a16="http://schemas.microsoft.com/office/drawing/2014/main" id="{21D2E2F2-F217-44DE-9170-369A02824C49}"/>
                </a:ext>
              </a:extLst>
            </p:cNvPr>
            <p:cNvSpPr txBox="1"/>
            <p:nvPr/>
          </p:nvSpPr>
          <p:spPr>
            <a:xfrm>
              <a:off x="2573153" y="366635"/>
              <a:ext cx="7888458" cy="646331"/>
            </a:xfrm>
            <a:prstGeom prst="rect">
              <a:avLst/>
            </a:prstGeom>
            <a:noFill/>
          </p:spPr>
          <p:txBody>
            <a:bodyPr wrap="square" rtlCol="0">
              <a:spAutoFit/>
            </a:bodyPr>
            <a:lstStyle/>
            <a:p>
              <a:r>
                <a:rPr lang="bn-BD" sz="3600" dirty="0">
                  <a:latin typeface="NikoshBAN" panose="02000000000000000000" pitchFamily="2" charset="0"/>
                  <a:cs typeface="NikoshBAN" panose="02000000000000000000" pitchFamily="2" charset="0"/>
                </a:rPr>
                <a:t>ছবি</a:t>
              </a:r>
              <a:r>
                <a:rPr lang="bn-IN" sz="3600" dirty="0">
                  <a:latin typeface="NikoshBAN" panose="02000000000000000000" pitchFamily="2" charset="0"/>
                  <a:cs typeface="NikoshBAN" panose="02000000000000000000" pitchFamily="2" charset="0"/>
                </a:rPr>
                <a:t> থেকে প্রশ্ন করি ও উত্তর বলতে সহায়তা করি: </a:t>
              </a:r>
              <a:r>
                <a:rPr lang="bn-BD" sz="3600" dirty="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pic>
          <p:nvPicPr>
            <p:cNvPr id="15" name="Picture 14">
              <a:extLst>
                <a:ext uri="{FF2B5EF4-FFF2-40B4-BE49-F238E27FC236}">
                  <a16:creationId xmlns:a16="http://schemas.microsoft.com/office/drawing/2014/main" id="{04A7EEEA-E477-42C7-857B-46AFA209A1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0389" y="332796"/>
              <a:ext cx="604848" cy="793863"/>
            </a:xfrm>
            <a:prstGeom prst="rect">
              <a:avLst/>
            </a:prstGeom>
          </p:spPr>
        </p:pic>
      </p:grpSp>
      <p:sp>
        <p:nvSpPr>
          <p:cNvPr id="25" name="TextBox 24">
            <a:extLst>
              <a:ext uri="{FF2B5EF4-FFF2-40B4-BE49-F238E27FC236}">
                <a16:creationId xmlns:a16="http://schemas.microsoft.com/office/drawing/2014/main" id="{6E9676B6-D27B-4E6E-8E2E-EE1B429F6C45}"/>
              </a:ext>
            </a:extLst>
          </p:cNvPr>
          <p:cNvSpPr txBox="1"/>
          <p:nvPr/>
        </p:nvSpPr>
        <p:spPr>
          <a:xfrm>
            <a:off x="1125415" y="1533378"/>
            <a:ext cx="3967090" cy="646331"/>
          </a:xfrm>
          <a:prstGeom prst="rect">
            <a:avLst/>
          </a:prstGeom>
          <a:noFill/>
        </p:spPr>
        <p:txBody>
          <a:bodyPr wrap="square" rtlCol="0">
            <a:spAutoFit/>
          </a:bodyPr>
          <a:lstStyle/>
          <a:p>
            <a:pPr algn="l"/>
            <a:r>
              <a:rPr lang="bn-IN" sz="3600" b="1" dirty="0">
                <a:solidFill>
                  <a:srgbClr val="FF0000"/>
                </a:solidFill>
                <a:latin typeface="NikoshBAN" panose="02000000000000000000" pitchFamily="2" charset="0"/>
                <a:cs typeface="NikoshBAN" panose="02000000000000000000" pitchFamily="2" charset="0"/>
              </a:rPr>
              <a:t>কিসের ছবি মনে হচ্ছে?</a:t>
            </a:r>
            <a:endParaRPr lang="en-US" sz="3600" b="1" dirty="0">
              <a:solidFill>
                <a:srgbClr val="FF0000"/>
              </a:solidFill>
              <a:latin typeface="NikoshBAN" panose="02000000000000000000" pitchFamily="2" charset="0"/>
              <a:cs typeface="NikoshBAN" panose="02000000000000000000" pitchFamily="2" charset="0"/>
            </a:endParaRPr>
          </a:p>
        </p:txBody>
      </p:sp>
      <p:sp>
        <p:nvSpPr>
          <p:cNvPr id="26" name="TextBox 25">
            <a:extLst>
              <a:ext uri="{FF2B5EF4-FFF2-40B4-BE49-F238E27FC236}">
                <a16:creationId xmlns:a16="http://schemas.microsoft.com/office/drawing/2014/main" id="{DB7309DC-57DD-44E5-B1DD-6E3DFA5F3568}"/>
              </a:ext>
            </a:extLst>
          </p:cNvPr>
          <p:cNvSpPr txBox="1"/>
          <p:nvPr/>
        </p:nvSpPr>
        <p:spPr>
          <a:xfrm>
            <a:off x="6588585" y="3809012"/>
            <a:ext cx="1992598" cy="923330"/>
          </a:xfrm>
          <a:prstGeom prst="rect">
            <a:avLst/>
          </a:prstGeom>
          <a:noFill/>
        </p:spPr>
        <p:txBody>
          <a:bodyPr wrap="square" rtlCol="0">
            <a:spAutoFit/>
          </a:bodyPr>
          <a:lstStyle/>
          <a:p>
            <a:pPr algn="ctr"/>
            <a:r>
              <a:rPr lang="bn-IN" sz="5400" b="1" dirty="0">
                <a:latin typeface="NikoshBAN" panose="02000000000000000000" pitchFamily="2" charset="0"/>
                <a:cs typeface="NikoshBAN" panose="02000000000000000000" pitchFamily="2" charset="0"/>
              </a:rPr>
              <a:t>বাড়ির</a:t>
            </a:r>
            <a:endParaRPr lang="en-US" sz="5400" b="1" dirty="0">
              <a:latin typeface="NikoshBAN" panose="02000000000000000000" pitchFamily="2" charset="0"/>
              <a:cs typeface="NikoshBAN" panose="02000000000000000000" pitchFamily="2" charset="0"/>
            </a:endParaRPr>
          </a:p>
        </p:txBody>
      </p:sp>
      <p:sp>
        <p:nvSpPr>
          <p:cNvPr id="27" name="TextBox 26">
            <a:extLst>
              <a:ext uri="{FF2B5EF4-FFF2-40B4-BE49-F238E27FC236}">
                <a16:creationId xmlns:a16="http://schemas.microsoft.com/office/drawing/2014/main" id="{EFDD9731-E937-4027-9954-564A47B9C9CF}"/>
              </a:ext>
            </a:extLst>
          </p:cNvPr>
          <p:cNvSpPr txBox="1"/>
          <p:nvPr/>
        </p:nvSpPr>
        <p:spPr>
          <a:xfrm>
            <a:off x="4938890" y="1603968"/>
            <a:ext cx="3967090" cy="646331"/>
          </a:xfrm>
          <a:prstGeom prst="rect">
            <a:avLst/>
          </a:prstGeom>
          <a:noFill/>
        </p:spPr>
        <p:txBody>
          <a:bodyPr wrap="square" rtlCol="0">
            <a:spAutoFit/>
          </a:bodyPr>
          <a:lstStyle/>
          <a:p>
            <a:pPr algn="l"/>
            <a:r>
              <a:rPr lang="bn-IN" sz="3600" b="1" dirty="0">
                <a:solidFill>
                  <a:srgbClr val="FF0000"/>
                </a:solidFill>
                <a:latin typeface="NikoshBAN" panose="02000000000000000000" pitchFamily="2" charset="0"/>
                <a:cs typeface="NikoshBAN" panose="02000000000000000000" pitchFamily="2" charset="0"/>
              </a:rPr>
              <a:t>কাদের বাড়ি?</a:t>
            </a:r>
            <a:endParaRPr lang="en-US" sz="3600" b="1" dirty="0">
              <a:solidFill>
                <a:srgbClr val="FF0000"/>
              </a:solidFill>
              <a:latin typeface="NikoshBAN" panose="02000000000000000000" pitchFamily="2" charset="0"/>
              <a:cs typeface="NikoshBAN" panose="02000000000000000000" pitchFamily="2" charset="0"/>
            </a:endParaRPr>
          </a:p>
        </p:txBody>
      </p:sp>
      <p:sp>
        <p:nvSpPr>
          <p:cNvPr id="28" name="Oval 27">
            <a:extLst>
              <a:ext uri="{FF2B5EF4-FFF2-40B4-BE49-F238E27FC236}">
                <a16:creationId xmlns:a16="http://schemas.microsoft.com/office/drawing/2014/main" id="{8FB29138-C073-45CF-96FA-42DC70740E3E}"/>
              </a:ext>
            </a:extLst>
          </p:cNvPr>
          <p:cNvSpPr/>
          <p:nvPr/>
        </p:nvSpPr>
        <p:spPr>
          <a:xfrm>
            <a:off x="825305" y="3619471"/>
            <a:ext cx="1436823" cy="1223922"/>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D3289E00-8949-4DF8-9BC1-DFF8B2A38884}"/>
              </a:ext>
            </a:extLst>
          </p:cNvPr>
          <p:cNvSpPr/>
          <p:nvPr/>
        </p:nvSpPr>
        <p:spPr>
          <a:xfrm>
            <a:off x="2748779" y="2797124"/>
            <a:ext cx="2792626" cy="2198669"/>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F6166-54B5-4E32-9775-CC05E098DF24}"/>
              </a:ext>
            </a:extLst>
          </p:cNvPr>
          <p:cNvSpPr txBox="1"/>
          <p:nvPr/>
        </p:nvSpPr>
        <p:spPr>
          <a:xfrm>
            <a:off x="1117204" y="1566572"/>
            <a:ext cx="5035301" cy="646331"/>
          </a:xfrm>
          <a:prstGeom prst="rect">
            <a:avLst/>
          </a:prstGeom>
          <a:noFill/>
        </p:spPr>
        <p:txBody>
          <a:bodyPr wrap="square" rtlCol="0">
            <a:spAutoFit/>
          </a:bodyPr>
          <a:lstStyle/>
          <a:p>
            <a:pPr algn="l"/>
            <a:r>
              <a:rPr lang="bn-IN" sz="3600" b="1" dirty="0">
                <a:solidFill>
                  <a:srgbClr val="FF0000"/>
                </a:solidFill>
                <a:latin typeface="NikoshBAN" panose="02000000000000000000" pitchFamily="2" charset="0"/>
                <a:cs typeface="NikoshBAN" panose="02000000000000000000" pitchFamily="2" charset="0"/>
              </a:rPr>
              <a:t>ছবিতে আর কী কী দেখা যাচ্ছে?</a:t>
            </a:r>
            <a:endParaRPr lang="en-US" sz="3600" b="1" dirty="0">
              <a:solidFill>
                <a:srgbClr val="FF0000"/>
              </a:solidFill>
              <a:latin typeface="NikoshBAN" panose="02000000000000000000" pitchFamily="2" charset="0"/>
              <a:cs typeface="NikoshBAN" panose="02000000000000000000" pitchFamily="2" charset="0"/>
            </a:endParaRPr>
          </a:p>
        </p:txBody>
      </p:sp>
      <p:sp>
        <p:nvSpPr>
          <p:cNvPr id="32" name="Oval 31">
            <a:extLst>
              <a:ext uri="{FF2B5EF4-FFF2-40B4-BE49-F238E27FC236}">
                <a16:creationId xmlns:a16="http://schemas.microsoft.com/office/drawing/2014/main" id="{9AC8CD8B-AD77-4B0F-ACB6-CDBEAE9BA9CC}"/>
              </a:ext>
            </a:extLst>
          </p:cNvPr>
          <p:cNvSpPr/>
          <p:nvPr/>
        </p:nvSpPr>
        <p:spPr>
          <a:xfrm>
            <a:off x="7129689" y="2472524"/>
            <a:ext cx="3709845" cy="2198669"/>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D7DD3FE-873E-42CA-BBB5-1601C8A1B740}"/>
              </a:ext>
            </a:extLst>
          </p:cNvPr>
          <p:cNvSpPr txBox="1"/>
          <p:nvPr/>
        </p:nvSpPr>
        <p:spPr>
          <a:xfrm>
            <a:off x="9055539" y="3429000"/>
            <a:ext cx="984738" cy="1015663"/>
          </a:xfrm>
          <a:prstGeom prst="rect">
            <a:avLst/>
          </a:prstGeom>
          <a:noFill/>
        </p:spPr>
        <p:txBody>
          <a:bodyPr wrap="square" rtlCol="0">
            <a:spAutoFit/>
          </a:bodyPr>
          <a:lstStyle/>
          <a:p>
            <a:pPr algn="l"/>
            <a:r>
              <a:rPr lang="bn-IN" sz="6000" b="1" dirty="0">
                <a:solidFill>
                  <a:srgbClr val="FFFF00"/>
                </a:solidFill>
                <a:latin typeface="NikoshBAN" panose="02000000000000000000" pitchFamily="2" charset="0"/>
                <a:cs typeface="NikoshBAN" panose="02000000000000000000" pitchFamily="2" charset="0"/>
              </a:rPr>
              <a:t>ঘর</a:t>
            </a:r>
            <a:endParaRPr lang="en-US" sz="6000" b="1" dirty="0">
              <a:solidFill>
                <a:srgbClr val="FFFF00"/>
              </a:solidFill>
              <a:latin typeface="NikoshBAN" panose="02000000000000000000" pitchFamily="2" charset="0"/>
              <a:cs typeface="NikoshBAN" panose="02000000000000000000" pitchFamily="2" charset="0"/>
            </a:endParaRPr>
          </a:p>
        </p:txBody>
      </p:sp>
      <p:sp>
        <p:nvSpPr>
          <p:cNvPr id="34" name="TextBox 33">
            <a:extLst>
              <a:ext uri="{FF2B5EF4-FFF2-40B4-BE49-F238E27FC236}">
                <a16:creationId xmlns:a16="http://schemas.microsoft.com/office/drawing/2014/main" id="{23B95DDC-3C6C-46D1-8D2A-3B6AA482C2C5}"/>
              </a:ext>
            </a:extLst>
          </p:cNvPr>
          <p:cNvSpPr txBox="1"/>
          <p:nvPr/>
        </p:nvSpPr>
        <p:spPr>
          <a:xfrm>
            <a:off x="8914190" y="1742467"/>
            <a:ext cx="2306086" cy="1015663"/>
          </a:xfrm>
          <a:prstGeom prst="rect">
            <a:avLst/>
          </a:prstGeom>
          <a:noFill/>
        </p:spPr>
        <p:txBody>
          <a:bodyPr wrap="square" rtlCol="0">
            <a:spAutoFit/>
          </a:bodyPr>
          <a:lstStyle/>
          <a:p>
            <a:pPr algn="l"/>
            <a:r>
              <a:rPr lang="bn-IN" sz="6000" b="1" dirty="0">
                <a:solidFill>
                  <a:srgbClr val="FFFF00"/>
                </a:solidFill>
                <a:latin typeface="NikoshBAN" panose="02000000000000000000" pitchFamily="2" charset="0"/>
                <a:cs typeface="NikoshBAN" panose="02000000000000000000" pitchFamily="2" charset="0"/>
              </a:rPr>
              <a:t>গাছপালা</a:t>
            </a:r>
            <a:endParaRPr lang="en-US" sz="6000" b="1" dirty="0">
              <a:solidFill>
                <a:srgbClr val="FFFF00"/>
              </a:solidFill>
              <a:latin typeface="NikoshBAN" panose="02000000000000000000" pitchFamily="2" charset="0"/>
              <a:cs typeface="NikoshBAN" panose="02000000000000000000" pitchFamily="2" charset="0"/>
            </a:endParaRPr>
          </a:p>
        </p:txBody>
      </p:sp>
      <p:sp>
        <p:nvSpPr>
          <p:cNvPr id="35" name="TextBox 34">
            <a:extLst>
              <a:ext uri="{FF2B5EF4-FFF2-40B4-BE49-F238E27FC236}">
                <a16:creationId xmlns:a16="http://schemas.microsoft.com/office/drawing/2014/main" id="{2D4E925F-1601-427F-A426-A14DC6FACDE9}"/>
              </a:ext>
            </a:extLst>
          </p:cNvPr>
          <p:cNvSpPr txBox="1"/>
          <p:nvPr/>
        </p:nvSpPr>
        <p:spPr>
          <a:xfrm>
            <a:off x="3370729" y="5087492"/>
            <a:ext cx="2306086" cy="1015663"/>
          </a:xfrm>
          <a:prstGeom prst="rect">
            <a:avLst/>
          </a:prstGeom>
          <a:noFill/>
        </p:spPr>
        <p:txBody>
          <a:bodyPr wrap="square" rtlCol="0">
            <a:spAutoFit/>
          </a:bodyPr>
          <a:lstStyle/>
          <a:p>
            <a:pPr algn="l"/>
            <a:r>
              <a:rPr lang="bn-IN" sz="6000" b="1" dirty="0">
                <a:solidFill>
                  <a:srgbClr val="FFFF00"/>
                </a:solidFill>
                <a:latin typeface="NikoshBAN" panose="02000000000000000000" pitchFamily="2" charset="0"/>
                <a:cs typeface="NikoshBAN" panose="02000000000000000000" pitchFamily="2" charset="0"/>
              </a:rPr>
              <a:t>বাগান</a:t>
            </a:r>
            <a:endParaRPr lang="en-US" sz="6000" b="1" dirty="0">
              <a:solidFill>
                <a:srgbClr val="FFFF00"/>
              </a:solidFill>
              <a:latin typeface="NikoshBAN" panose="02000000000000000000" pitchFamily="2" charset="0"/>
              <a:cs typeface="NikoshBAN" panose="02000000000000000000" pitchFamily="2" charset="0"/>
            </a:endParaRPr>
          </a:p>
        </p:txBody>
      </p:sp>
      <p:sp>
        <p:nvSpPr>
          <p:cNvPr id="36" name="TextBox 35">
            <a:extLst>
              <a:ext uri="{FF2B5EF4-FFF2-40B4-BE49-F238E27FC236}">
                <a16:creationId xmlns:a16="http://schemas.microsoft.com/office/drawing/2014/main" id="{FE6A9A64-BE0F-4A35-8639-5AA8DD971DEA}"/>
              </a:ext>
            </a:extLst>
          </p:cNvPr>
          <p:cNvSpPr txBox="1"/>
          <p:nvPr/>
        </p:nvSpPr>
        <p:spPr>
          <a:xfrm>
            <a:off x="1258507" y="2820717"/>
            <a:ext cx="2306086" cy="1015663"/>
          </a:xfrm>
          <a:prstGeom prst="rect">
            <a:avLst/>
          </a:prstGeom>
          <a:noFill/>
        </p:spPr>
        <p:txBody>
          <a:bodyPr wrap="square" rtlCol="0">
            <a:spAutoFit/>
          </a:bodyPr>
          <a:lstStyle/>
          <a:p>
            <a:pPr algn="l"/>
            <a:r>
              <a:rPr lang="bn-IN" sz="6000" b="1" dirty="0">
                <a:solidFill>
                  <a:srgbClr val="FFFF00"/>
                </a:solidFill>
                <a:latin typeface="NikoshBAN" panose="02000000000000000000" pitchFamily="2" charset="0"/>
                <a:cs typeface="NikoshBAN" panose="02000000000000000000" pitchFamily="2" charset="0"/>
              </a:rPr>
              <a:t>বাগান</a:t>
            </a:r>
            <a:endParaRPr lang="en-US" sz="6000" b="1" dirty="0">
              <a:solidFill>
                <a:srgbClr val="FFFF00"/>
              </a:solidFill>
              <a:latin typeface="NikoshBAN" panose="02000000000000000000" pitchFamily="2" charset="0"/>
              <a:cs typeface="NikoshBAN" panose="02000000000000000000" pitchFamily="2" charset="0"/>
            </a:endParaRPr>
          </a:p>
        </p:txBody>
      </p:sp>
      <p:sp>
        <p:nvSpPr>
          <p:cNvPr id="37" name="TextBox 36">
            <a:extLst>
              <a:ext uri="{FF2B5EF4-FFF2-40B4-BE49-F238E27FC236}">
                <a16:creationId xmlns:a16="http://schemas.microsoft.com/office/drawing/2014/main" id="{5646B47D-58D8-4CEA-8A21-2DC6B0883591}"/>
              </a:ext>
            </a:extLst>
          </p:cNvPr>
          <p:cNvSpPr txBox="1"/>
          <p:nvPr/>
        </p:nvSpPr>
        <p:spPr>
          <a:xfrm>
            <a:off x="1125415" y="1533378"/>
            <a:ext cx="5035301" cy="646331"/>
          </a:xfrm>
          <a:prstGeom prst="rect">
            <a:avLst/>
          </a:prstGeom>
          <a:noFill/>
        </p:spPr>
        <p:txBody>
          <a:bodyPr wrap="square" rtlCol="0">
            <a:spAutoFit/>
          </a:bodyPr>
          <a:lstStyle/>
          <a:p>
            <a:pPr algn="l"/>
            <a:r>
              <a:rPr lang="bn-IN" sz="3600" b="1" dirty="0">
                <a:solidFill>
                  <a:srgbClr val="FF0000"/>
                </a:solidFill>
                <a:latin typeface="NikoshBAN" panose="02000000000000000000" pitchFamily="2" charset="0"/>
                <a:cs typeface="NikoshBAN" panose="02000000000000000000" pitchFamily="2" charset="0"/>
              </a:rPr>
              <a:t>কীসের বাগান মনে হচ্ছে?</a:t>
            </a:r>
            <a:endParaRPr lang="en-US" sz="3600" b="1" dirty="0">
              <a:solidFill>
                <a:srgbClr val="FF0000"/>
              </a:solidFill>
              <a:latin typeface="NikoshBAN" panose="02000000000000000000" pitchFamily="2" charset="0"/>
              <a:cs typeface="NikoshBAN" panose="02000000000000000000" pitchFamily="2" charset="0"/>
            </a:endParaRPr>
          </a:p>
        </p:txBody>
      </p:sp>
      <p:sp>
        <p:nvSpPr>
          <p:cNvPr id="38" name="TextBox 37">
            <a:extLst>
              <a:ext uri="{FF2B5EF4-FFF2-40B4-BE49-F238E27FC236}">
                <a16:creationId xmlns:a16="http://schemas.microsoft.com/office/drawing/2014/main" id="{05D79A96-0B9E-43E8-9835-530D02156E69}"/>
              </a:ext>
            </a:extLst>
          </p:cNvPr>
          <p:cNvSpPr txBox="1"/>
          <p:nvPr/>
        </p:nvSpPr>
        <p:spPr>
          <a:xfrm>
            <a:off x="1258507" y="2123697"/>
            <a:ext cx="2306086" cy="1015663"/>
          </a:xfrm>
          <a:prstGeom prst="rect">
            <a:avLst/>
          </a:prstGeom>
          <a:noFill/>
        </p:spPr>
        <p:txBody>
          <a:bodyPr wrap="square" rtlCol="0">
            <a:spAutoFit/>
          </a:bodyPr>
          <a:lstStyle/>
          <a:p>
            <a:pPr algn="l"/>
            <a:r>
              <a:rPr lang="bn-IN" sz="6000" b="1" dirty="0">
                <a:solidFill>
                  <a:srgbClr val="FF0000"/>
                </a:solidFill>
                <a:latin typeface="NikoshBAN" panose="02000000000000000000" pitchFamily="2" charset="0"/>
                <a:cs typeface="NikoshBAN" panose="02000000000000000000" pitchFamily="2" charset="0"/>
              </a:rPr>
              <a:t>ফুলের</a:t>
            </a:r>
            <a:endParaRPr lang="en-US" sz="6000" b="1" dirty="0">
              <a:solidFill>
                <a:srgbClr val="FF0000"/>
              </a:solidFill>
              <a:latin typeface="NikoshBAN" panose="02000000000000000000" pitchFamily="2" charset="0"/>
              <a:cs typeface="NikoshBAN" panose="02000000000000000000" pitchFamily="2" charset="0"/>
            </a:endParaRPr>
          </a:p>
        </p:txBody>
      </p:sp>
      <p:sp>
        <p:nvSpPr>
          <p:cNvPr id="39" name="TextBox 38">
            <a:extLst>
              <a:ext uri="{FF2B5EF4-FFF2-40B4-BE49-F238E27FC236}">
                <a16:creationId xmlns:a16="http://schemas.microsoft.com/office/drawing/2014/main" id="{3217DA9A-6A7B-42B0-8427-9269BC250AA0}"/>
              </a:ext>
            </a:extLst>
          </p:cNvPr>
          <p:cNvSpPr txBox="1"/>
          <p:nvPr/>
        </p:nvSpPr>
        <p:spPr>
          <a:xfrm>
            <a:off x="1551810" y="5028987"/>
            <a:ext cx="2306086" cy="1015663"/>
          </a:xfrm>
          <a:prstGeom prst="rect">
            <a:avLst/>
          </a:prstGeom>
          <a:noFill/>
        </p:spPr>
        <p:txBody>
          <a:bodyPr wrap="square" rtlCol="0">
            <a:spAutoFit/>
          </a:bodyPr>
          <a:lstStyle/>
          <a:p>
            <a:pPr algn="l"/>
            <a:r>
              <a:rPr lang="bn-IN" sz="6000" b="1" dirty="0">
                <a:solidFill>
                  <a:schemeClr val="accent2">
                    <a:lumMod val="20000"/>
                    <a:lumOff val="80000"/>
                  </a:schemeClr>
                </a:solidFill>
                <a:latin typeface="NikoshBAN" panose="02000000000000000000" pitchFamily="2" charset="0"/>
                <a:cs typeface="NikoshBAN" panose="02000000000000000000" pitchFamily="2" charset="0"/>
              </a:rPr>
              <a:t>সবজির</a:t>
            </a:r>
            <a:endParaRPr lang="en-US" sz="6000" b="1" dirty="0">
              <a:solidFill>
                <a:schemeClr val="accent2">
                  <a:lumMod val="20000"/>
                  <a:lumOff val="80000"/>
                </a:schemeClr>
              </a:solidFill>
              <a:latin typeface="NikoshBAN" panose="02000000000000000000" pitchFamily="2" charset="0"/>
              <a:cs typeface="NikoshBAN" panose="02000000000000000000" pitchFamily="2" charset="0"/>
            </a:endParaRPr>
          </a:p>
        </p:txBody>
      </p:sp>
      <p:sp>
        <p:nvSpPr>
          <p:cNvPr id="21" name="Frame 20">
            <a:extLst>
              <a:ext uri="{FF2B5EF4-FFF2-40B4-BE49-F238E27FC236}">
                <a16:creationId xmlns:a16="http://schemas.microsoft.com/office/drawing/2014/main" id="{9D4602AE-D113-47BD-862D-1FF9457E87CB}"/>
              </a:ext>
            </a:extLst>
          </p:cNvPr>
          <p:cNvSpPr/>
          <p:nvPr/>
        </p:nvSpPr>
        <p:spPr>
          <a:xfrm>
            <a:off x="-42206" y="-31479"/>
            <a:ext cx="12192000" cy="6858000"/>
          </a:xfrm>
          <a:prstGeom prst="frame">
            <a:avLst>
              <a:gd name="adj1" fmla="val 2449"/>
            </a:avLst>
          </a:prstGeom>
          <a:ln w="200025" cmpd="tri">
            <a:gradFill>
              <a:gsLst>
                <a:gs pos="0">
                  <a:schemeClr val="accent6">
                    <a:lumMod val="60000"/>
                    <a:lumOff val="40000"/>
                  </a:schemeClr>
                </a:gs>
                <a:gs pos="19000">
                  <a:srgbClr val="00B0F0"/>
                </a:gs>
                <a:gs pos="38000">
                  <a:schemeClr val="accent4">
                    <a:lumMod val="60000"/>
                    <a:lumOff val="40000"/>
                  </a:schemeClr>
                </a:gs>
                <a:gs pos="64000">
                  <a:srgbClr val="FF0000"/>
                </a:gs>
                <a:gs pos="93000">
                  <a:srgbClr val="7030A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658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6" presetClass="emph" presetSubtype="0" fill="hold" nodeType="afterEffect">
                                  <p:stCondLst>
                                    <p:cond delay="0"/>
                                  </p:stCondLst>
                                  <p:childTnLst>
                                    <p:animEffect transition="out" filter="fade">
                                      <p:cBhvr>
                                        <p:cTn id="11" dur="2000" tmFilter="0, 0; .2, .5; .8, .5; 1, 0"/>
                                        <p:tgtEl>
                                          <p:spTgt spid="4"/>
                                        </p:tgtEl>
                                      </p:cBhvr>
                                    </p:animEffect>
                                    <p:animScale>
                                      <p:cBhvr>
                                        <p:cTn id="12" dur="1000" autoRev="1" fill="hold"/>
                                        <p:tgtEl>
                                          <p:spTgt spid="4"/>
                                        </p:tgtEl>
                                      </p:cBhvr>
                                      <p:by x="105000" y="105000"/>
                                    </p:animScale>
                                  </p:childTnLst>
                                </p:cTn>
                              </p:par>
                            </p:childTnLst>
                          </p:cTn>
                        </p:par>
                        <p:par>
                          <p:cTn id="13" fill="hold">
                            <p:stCondLst>
                              <p:cond delay="4000"/>
                            </p:stCondLst>
                            <p:childTnLst>
                              <p:par>
                                <p:cTn id="14" presetID="42" presetClass="entr" presetSubtype="0" fill="hold" nodeType="after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2000"/>
                                        <p:tgtEl>
                                          <p:spTgt spid="40"/>
                                        </p:tgtEl>
                                      </p:cBhvr>
                                    </p:animEffect>
                                    <p:anim calcmode="lin" valueType="num">
                                      <p:cBhvr>
                                        <p:cTn id="17" dur="2000" fill="hold"/>
                                        <p:tgtEl>
                                          <p:spTgt spid="40"/>
                                        </p:tgtEl>
                                        <p:attrNameLst>
                                          <p:attrName>ppt_x</p:attrName>
                                        </p:attrNameLst>
                                      </p:cBhvr>
                                      <p:tavLst>
                                        <p:tav tm="0">
                                          <p:val>
                                            <p:strVal val="#ppt_x"/>
                                          </p:val>
                                        </p:tav>
                                        <p:tav tm="100000">
                                          <p:val>
                                            <p:strVal val="#ppt_x"/>
                                          </p:val>
                                        </p:tav>
                                      </p:tavLst>
                                    </p:anim>
                                    <p:anim calcmode="lin" valueType="num">
                                      <p:cBhvr>
                                        <p:cTn id="18" dur="2000" fill="hold"/>
                                        <p:tgtEl>
                                          <p:spTgt spid="40"/>
                                        </p:tgtEl>
                                        <p:attrNameLst>
                                          <p:attrName>ppt_y</p:attrName>
                                        </p:attrNameLst>
                                      </p:cBhvr>
                                      <p:tavLst>
                                        <p:tav tm="0">
                                          <p:val>
                                            <p:strVal val="#ppt_y+.1"/>
                                          </p:val>
                                        </p:tav>
                                        <p:tav tm="100000">
                                          <p:val>
                                            <p:strVal val="#ppt_y"/>
                                          </p:val>
                                        </p:tav>
                                      </p:tavLst>
                                    </p:anim>
                                  </p:childTnLst>
                                </p:cTn>
                              </p:par>
                            </p:childTnLst>
                          </p:cTn>
                        </p:par>
                        <p:par>
                          <p:cTn id="19" fill="hold">
                            <p:stCondLst>
                              <p:cond delay="6000"/>
                            </p:stCondLst>
                            <p:childTnLst>
                              <p:par>
                                <p:cTn id="20" presetID="22" presetClass="entr" presetSubtype="8"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2000"/>
                                        <p:tgtEl>
                                          <p:spTgt spid="25"/>
                                        </p:tgtEl>
                                      </p:cBhvr>
                                    </p:animEffect>
                                  </p:childTnLst>
                                </p:cTn>
                              </p:par>
                            </p:childTnLst>
                          </p:cTn>
                        </p:par>
                        <p:par>
                          <p:cTn id="23" fill="hold">
                            <p:stCondLst>
                              <p:cond delay="8000"/>
                            </p:stCondLst>
                            <p:childTnLst>
                              <p:par>
                                <p:cTn id="24" presetID="22" presetClass="entr" presetSubtype="8"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2000"/>
                                        <p:tgtEl>
                                          <p:spTgt spid="26"/>
                                        </p:tgtEl>
                                      </p:cBhvr>
                                    </p:animEffect>
                                  </p:childTnLst>
                                </p:cTn>
                              </p:par>
                            </p:childTnLst>
                          </p:cTn>
                        </p:par>
                        <p:par>
                          <p:cTn id="27" fill="hold">
                            <p:stCondLst>
                              <p:cond delay="10000"/>
                            </p:stCondLst>
                            <p:childTnLst>
                              <p:par>
                                <p:cTn id="28" presetID="10" presetClass="exit" presetSubtype="0" fill="hold" grpId="1" nodeType="afterEffect">
                                  <p:stCondLst>
                                    <p:cond delay="0"/>
                                  </p:stCondLst>
                                  <p:childTnLst>
                                    <p:animEffect transition="out" filter="fade">
                                      <p:cBhvr>
                                        <p:cTn id="29" dur="2000"/>
                                        <p:tgtEl>
                                          <p:spTgt spid="25"/>
                                        </p:tgtEl>
                                      </p:cBhvr>
                                    </p:animEffect>
                                    <p:set>
                                      <p:cBhvr>
                                        <p:cTn id="30" dur="1" fill="hold">
                                          <p:stCondLst>
                                            <p:cond delay="1999"/>
                                          </p:stCondLst>
                                        </p:cTn>
                                        <p:tgtEl>
                                          <p:spTgt spid="25"/>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2000"/>
                                        <p:tgtEl>
                                          <p:spTgt spid="26"/>
                                        </p:tgtEl>
                                      </p:cBhvr>
                                    </p:animEffect>
                                    <p:set>
                                      <p:cBhvr>
                                        <p:cTn id="33" dur="1" fill="hold">
                                          <p:stCondLst>
                                            <p:cond delay="1999"/>
                                          </p:stCondLst>
                                        </p:cTn>
                                        <p:tgtEl>
                                          <p:spTgt spid="26"/>
                                        </p:tgtEl>
                                        <p:attrNameLst>
                                          <p:attrName>style.visibility</p:attrName>
                                        </p:attrNameLst>
                                      </p:cBhvr>
                                      <p:to>
                                        <p:strVal val="hidden"/>
                                      </p:to>
                                    </p:set>
                                  </p:childTnLst>
                                </p:cTn>
                              </p:par>
                            </p:childTnLst>
                          </p:cTn>
                        </p:par>
                        <p:par>
                          <p:cTn id="34" fill="hold">
                            <p:stCondLst>
                              <p:cond delay="12000"/>
                            </p:stCondLst>
                            <p:childTnLst>
                              <p:par>
                                <p:cTn id="35" presetID="22" presetClass="entr" presetSubtype="8"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2000"/>
                                        <p:tgtEl>
                                          <p:spTgt spid="27"/>
                                        </p:tgtEl>
                                      </p:cBhvr>
                                    </p:animEffect>
                                  </p:childTnLst>
                                </p:cTn>
                              </p:par>
                            </p:childTnLst>
                          </p:cTn>
                        </p:par>
                        <p:par>
                          <p:cTn id="38" fill="hold">
                            <p:stCondLst>
                              <p:cond delay="14000"/>
                            </p:stCondLst>
                            <p:childTnLst>
                              <p:par>
                                <p:cTn id="39" presetID="21" presetClass="entr" presetSubtype="1"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heel(1)">
                                      <p:cBhvr>
                                        <p:cTn id="41" dur="2000"/>
                                        <p:tgtEl>
                                          <p:spTgt spid="28"/>
                                        </p:tgtEl>
                                      </p:cBhvr>
                                    </p:animEffect>
                                  </p:childTnLst>
                                </p:cTn>
                              </p:par>
                            </p:childTnLst>
                          </p:cTn>
                        </p:par>
                        <p:par>
                          <p:cTn id="42" fill="hold">
                            <p:stCondLst>
                              <p:cond delay="16000"/>
                            </p:stCondLst>
                            <p:childTnLst>
                              <p:par>
                                <p:cTn id="43" presetID="21" presetClass="entr" presetSubtype="1"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heel(1)">
                                      <p:cBhvr>
                                        <p:cTn id="45" dur="2000"/>
                                        <p:tgtEl>
                                          <p:spTgt spid="30"/>
                                        </p:tgtEl>
                                      </p:cBhvr>
                                    </p:animEffect>
                                  </p:childTnLst>
                                </p:cTn>
                              </p:par>
                            </p:childTnLst>
                          </p:cTn>
                        </p:par>
                        <p:par>
                          <p:cTn id="46" fill="hold">
                            <p:stCondLst>
                              <p:cond delay="18000"/>
                            </p:stCondLst>
                            <p:childTnLst>
                              <p:par>
                                <p:cTn id="47" presetID="10" presetClass="exit" presetSubtype="0" fill="hold" grpId="1" nodeType="afterEffect">
                                  <p:stCondLst>
                                    <p:cond delay="0"/>
                                  </p:stCondLst>
                                  <p:childTnLst>
                                    <p:animEffect transition="out" filter="fade">
                                      <p:cBhvr>
                                        <p:cTn id="48" dur="2000"/>
                                        <p:tgtEl>
                                          <p:spTgt spid="27"/>
                                        </p:tgtEl>
                                      </p:cBhvr>
                                    </p:animEffect>
                                    <p:set>
                                      <p:cBhvr>
                                        <p:cTn id="49" dur="1" fill="hold">
                                          <p:stCondLst>
                                            <p:cond delay="1999"/>
                                          </p:stCondLst>
                                        </p:cTn>
                                        <p:tgtEl>
                                          <p:spTgt spid="27"/>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2000"/>
                                        <p:tgtEl>
                                          <p:spTgt spid="30"/>
                                        </p:tgtEl>
                                      </p:cBhvr>
                                    </p:animEffect>
                                    <p:set>
                                      <p:cBhvr>
                                        <p:cTn id="52" dur="1" fill="hold">
                                          <p:stCondLst>
                                            <p:cond delay="1999"/>
                                          </p:stCondLst>
                                        </p:cTn>
                                        <p:tgtEl>
                                          <p:spTgt spid="30"/>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2000"/>
                                        <p:tgtEl>
                                          <p:spTgt spid="28"/>
                                        </p:tgtEl>
                                      </p:cBhvr>
                                    </p:animEffect>
                                    <p:set>
                                      <p:cBhvr>
                                        <p:cTn id="55" dur="1" fill="hold">
                                          <p:stCondLst>
                                            <p:cond delay="1999"/>
                                          </p:stCondLst>
                                        </p:cTn>
                                        <p:tgtEl>
                                          <p:spTgt spid="28"/>
                                        </p:tgtEl>
                                        <p:attrNameLst>
                                          <p:attrName>style.visibility</p:attrName>
                                        </p:attrNameLst>
                                      </p:cBhvr>
                                      <p:to>
                                        <p:strVal val="hidden"/>
                                      </p:to>
                                    </p:set>
                                  </p:childTnLst>
                                </p:cTn>
                              </p:par>
                            </p:childTnLst>
                          </p:cTn>
                        </p:par>
                        <p:par>
                          <p:cTn id="56" fill="hold">
                            <p:stCondLst>
                              <p:cond delay="20000"/>
                            </p:stCondLst>
                            <p:childTnLst>
                              <p:par>
                                <p:cTn id="57" presetID="2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left)">
                                      <p:cBhvr>
                                        <p:cTn id="59" dur="2000"/>
                                        <p:tgtEl>
                                          <p:spTgt spid="31"/>
                                        </p:tgtEl>
                                      </p:cBhvr>
                                    </p:animEffect>
                                  </p:childTnLst>
                                </p:cTn>
                              </p:par>
                            </p:childTnLst>
                          </p:cTn>
                        </p:par>
                        <p:par>
                          <p:cTn id="60" fill="hold">
                            <p:stCondLst>
                              <p:cond delay="22000"/>
                            </p:stCondLst>
                            <p:childTnLst>
                              <p:par>
                                <p:cTn id="61" presetID="21" presetClass="entr" presetSubtype="1"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heel(1)">
                                      <p:cBhvr>
                                        <p:cTn id="63" dur="2000"/>
                                        <p:tgtEl>
                                          <p:spTgt spid="32"/>
                                        </p:tgtEl>
                                      </p:cBhvr>
                                    </p:animEffect>
                                  </p:childTnLst>
                                </p:cTn>
                              </p:par>
                            </p:childTnLst>
                          </p:cTn>
                        </p:par>
                        <p:par>
                          <p:cTn id="64" fill="hold">
                            <p:stCondLst>
                              <p:cond delay="24000"/>
                            </p:stCondLst>
                            <p:childTnLst>
                              <p:par>
                                <p:cTn id="65" presetID="10" presetClass="entr" presetSubtype="0"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childTnLst>
                          </p:cTn>
                        </p:par>
                        <p:par>
                          <p:cTn id="68" fill="hold">
                            <p:stCondLst>
                              <p:cond delay="24500"/>
                            </p:stCondLst>
                            <p:childTnLst>
                              <p:par>
                                <p:cTn id="69" presetID="10" presetClass="entr" presetSubtype="0"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500"/>
                                        <p:tgtEl>
                                          <p:spTgt spid="34"/>
                                        </p:tgtEl>
                                      </p:cBhvr>
                                    </p:animEffect>
                                  </p:childTnLst>
                                </p:cTn>
                              </p:par>
                            </p:childTnLst>
                          </p:cTn>
                        </p:par>
                        <p:par>
                          <p:cTn id="72" fill="hold">
                            <p:stCondLst>
                              <p:cond delay="25000"/>
                            </p:stCondLst>
                            <p:childTnLst>
                              <p:par>
                                <p:cTn id="73" presetID="10"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500"/>
                                        <p:tgtEl>
                                          <p:spTgt spid="35"/>
                                        </p:tgtEl>
                                      </p:cBhvr>
                                    </p:animEffect>
                                  </p:childTnLst>
                                </p:cTn>
                              </p:par>
                            </p:childTnLst>
                          </p:cTn>
                        </p:par>
                        <p:par>
                          <p:cTn id="76" fill="hold">
                            <p:stCondLst>
                              <p:cond delay="25500"/>
                            </p:stCondLst>
                            <p:childTnLst>
                              <p:par>
                                <p:cTn id="77" presetID="10" presetClass="entr" presetSubtype="0" fill="hold" grpId="0"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fade">
                                      <p:cBhvr>
                                        <p:cTn id="79" dur="500"/>
                                        <p:tgtEl>
                                          <p:spTgt spid="36"/>
                                        </p:tgtEl>
                                      </p:cBhvr>
                                    </p:animEffect>
                                  </p:childTnLst>
                                </p:cTn>
                              </p:par>
                            </p:childTnLst>
                          </p:cTn>
                        </p:par>
                        <p:par>
                          <p:cTn id="80" fill="hold">
                            <p:stCondLst>
                              <p:cond delay="26000"/>
                            </p:stCondLst>
                            <p:childTnLst>
                              <p:par>
                                <p:cTn id="81" presetID="10" presetClass="exit" presetSubtype="0" fill="hold" grpId="1" nodeType="afterEffect">
                                  <p:stCondLst>
                                    <p:cond delay="0"/>
                                  </p:stCondLst>
                                  <p:childTnLst>
                                    <p:animEffect transition="out" filter="fade">
                                      <p:cBhvr>
                                        <p:cTn id="82" dur="2000"/>
                                        <p:tgtEl>
                                          <p:spTgt spid="31"/>
                                        </p:tgtEl>
                                      </p:cBhvr>
                                    </p:animEffect>
                                    <p:set>
                                      <p:cBhvr>
                                        <p:cTn id="83" dur="1" fill="hold">
                                          <p:stCondLst>
                                            <p:cond delay="1999"/>
                                          </p:stCondLst>
                                        </p:cTn>
                                        <p:tgtEl>
                                          <p:spTgt spid="31"/>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33"/>
                                        </p:tgtEl>
                                      </p:cBhvr>
                                    </p:animEffect>
                                    <p:set>
                                      <p:cBhvr>
                                        <p:cTn id="86" dur="1" fill="hold">
                                          <p:stCondLst>
                                            <p:cond delay="499"/>
                                          </p:stCondLst>
                                        </p:cTn>
                                        <p:tgtEl>
                                          <p:spTgt spid="33"/>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34"/>
                                        </p:tgtEl>
                                      </p:cBhvr>
                                    </p:animEffect>
                                    <p:set>
                                      <p:cBhvr>
                                        <p:cTn id="89" dur="1" fill="hold">
                                          <p:stCondLst>
                                            <p:cond delay="499"/>
                                          </p:stCondLst>
                                        </p:cTn>
                                        <p:tgtEl>
                                          <p:spTgt spid="34"/>
                                        </p:tgtEl>
                                        <p:attrNameLst>
                                          <p:attrName>style.visibility</p:attrName>
                                        </p:attrNameLst>
                                      </p:cBhvr>
                                      <p:to>
                                        <p:strVal val="hidden"/>
                                      </p:to>
                                    </p:set>
                                  </p:childTnLst>
                                </p:cTn>
                              </p:par>
                            </p:childTnLst>
                          </p:cTn>
                        </p:par>
                        <p:par>
                          <p:cTn id="90" fill="hold">
                            <p:stCondLst>
                              <p:cond delay="28000"/>
                            </p:stCondLst>
                            <p:childTnLst>
                              <p:par>
                                <p:cTn id="91" presetID="10" presetClass="exit" presetSubtype="0" fill="hold" grpId="1" nodeType="afterEffect">
                                  <p:stCondLst>
                                    <p:cond delay="0"/>
                                  </p:stCondLst>
                                  <p:childTnLst>
                                    <p:animEffect transition="out" filter="fade">
                                      <p:cBhvr>
                                        <p:cTn id="92" dur="2000"/>
                                        <p:tgtEl>
                                          <p:spTgt spid="32"/>
                                        </p:tgtEl>
                                      </p:cBhvr>
                                    </p:animEffect>
                                    <p:set>
                                      <p:cBhvr>
                                        <p:cTn id="93" dur="1" fill="hold">
                                          <p:stCondLst>
                                            <p:cond delay="1999"/>
                                          </p:stCondLst>
                                        </p:cTn>
                                        <p:tgtEl>
                                          <p:spTgt spid="32"/>
                                        </p:tgtEl>
                                        <p:attrNameLst>
                                          <p:attrName>style.visibility</p:attrName>
                                        </p:attrNameLst>
                                      </p:cBhvr>
                                      <p:to>
                                        <p:strVal val="hidden"/>
                                      </p:to>
                                    </p:set>
                                  </p:childTnLst>
                                </p:cTn>
                              </p:par>
                            </p:childTnLst>
                          </p:cTn>
                        </p:par>
                        <p:par>
                          <p:cTn id="94" fill="hold">
                            <p:stCondLst>
                              <p:cond delay="300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2000"/>
                                        <p:tgtEl>
                                          <p:spTgt spid="37"/>
                                        </p:tgtEl>
                                      </p:cBhvr>
                                    </p:animEffect>
                                  </p:childTnLst>
                                </p:cTn>
                              </p:par>
                            </p:childTnLst>
                          </p:cTn>
                        </p:par>
                        <p:par>
                          <p:cTn id="98" fill="hold">
                            <p:stCondLst>
                              <p:cond delay="32000"/>
                            </p:stCondLst>
                            <p:childTnLst>
                              <p:par>
                                <p:cTn id="99" presetID="10" presetClass="entr" presetSubtype="0" fill="hold" grpId="0" nodeType="afterEffect">
                                  <p:stCondLst>
                                    <p:cond delay="0"/>
                                  </p:stCondLst>
                                  <p:childTnLst>
                                    <p:set>
                                      <p:cBhvr>
                                        <p:cTn id="100" dur="1" fill="hold">
                                          <p:stCondLst>
                                            <p:cond delay="0"/>
                                          </p:stCondLst>
                                        </p:cTn>
                                        <p:tgtEl>
                                          <p:spTgt spid="38"/>
                                        </p:tgtEl>
                                        <p:attrNameLst>
                                          <p:attrName>style.visibility</p:attrName>
                                        </p:attrNameLst>
                                      </p:cBhvr>
                                      <p:to>
                                        <p:strVal val="visible"/>
                                      </p:to>
                                    </p:set>
                                    <p:animEffect transition="in" filter="fade">
                                      <p:cBhvr>
                                        <p:cTn id="101" dur="500"/>
                                        <p:tgtEl>
                                          <p:spTgt spid="38"/>
                                        </p:tgtEl>
                                      </p:cBhvr>
                                    </p:animEffect>
                                  </p:childTnLst>
                                </p:cTn>
                              </p:par>
                            </p:childTnLst>
                          </p:cTn>
                        </p:par>
                        <p:par>
                          <p:cTn id="102" fill="hold">
                            <p:stCondLst>
                              <p:cond delay="32500"/>
                            </p:stCondLst>
                            <p:childTnLst>
                              <p:par>
                                <p:cTn id="103" presetID="10"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26" grpId="0"/>
      <p:bldP spid="26" grpId="1"/>
      <p:bldP spid="27" grpId="0"/>
      <p:bldP spid="27" grpId="1"/>
      <p:bldP spid="28" grpId="0" animBg="1"/>
      <p:bldP spid="28" grpId="1" animBg="1"/>
      <p:bldP spid="30" grpId="0" animBg="1"/>
      <p:bldP spid="30" grpId="1" animBg="1"/>
      <p:bldP spid="31" grpId="0"/>
      <p:bldP spid="31" grpId="1"/>
      <p:bldP spid="32" grpId="0" animBg="1"/>
      <p:bldP spid="32" grpId="1" animBg="1"/>
      <p:bldP spid="33" grpId="0"/>
      <p:bldP spid="33" grpId="1"/>
      <p:bldP spid="34" grpId="0"/>
      <p:bldP spid="34" grpId="1"/>
      <p:bldP spid="35" grpId="0"/>
      <p:bldP spid="36" grpId="0"/>
      <p:bldP spid="37" grpId="0"/>
      <p:bldP spid="38"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1BFEDF-CF19-436D-AC93-6939E9A5322B}"/>
              </a:ext>
            </a:extLst>
          </p:cNvPr>
          <p:cNvSpPr txBox="1"/>
          <p:nvPr/>
        </p:nvSpPr>
        <p:spPr>
          <a:xfrm>
            <a:off x="3633820" y="660034"/>
            <a:ext cx="4457242" cy="923330"/>
          </a:xfrm>
          <a:prstGeom prst="rect">
            <a:avLst/>
          </a:prstGeom>
          <a:noFill/>
        </p:spPr>
        <p:txBody>
          <a:bodyPr wrap="square" rtlCol="0">
            <a:spAutoFit/>
          </a:bodyPr>
          <a:lstStyle/>
          <a:p>
            <a:pPr algn="ctr"/>
            <a:r>
              <a:rPr lang="bn-BD" sz="5400" b="1" dirty="0">
                <a:solidFill>
                  <a:srgbClr val="00B050"/>
                </a:solidFill>
                <a:latin typeface="NikoshBAN" panose="02000000000000000000" pitchFamily="2" charset="0"/>
                <a:cs typeface="NikoshBAN" panose="02000000000000000000" pitchFamily="2" charset="0"/>
              </a:rPr>
              <a:t>শিক্ষকের আদর্শ পাঠ </a:t>
            </a:r>
            <a:endParaRPr lang="en-US" sz="5400" b="1" dirty="0">
              <a:solidFill>
                <a:srgbClr val="00B050"/>
              </a:solidFill>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924AC91E-7400-44BE-A4E7-5F9A784A98DB}"/>
              </a:ext>
            </a:extLst>
          </p:cNvPr>
          <p:cNvSpPr txBox="1"/>
          <p:nvPr/>
        </p:nvSpPr>
        <p:spPr>
          <a:xfrm>
            <a:off x="6096000" y="1924000"/>
            <a:ext cx="5709138" cy="4196020"/>
          </a:xfrm>
          <a:prstGeom prst="rect">
            <a:avLst/>
          </a:prstGeom>
          <a:noFill/>
          <a:ln w="76200">
            <a:solidFill>
              <a:srgbClr val="DB65BD"/>
            </a:solidFill>
          </a:ln>
        </p:spPr>
        <p:txBody>
          <a:bodyPr wrap="square" rtlCol="0">
            <a:spAutoFit/>
          </a:bodyPr>
          <a:lstStyle/>
          <a:p>
            <a:pPr algn="just">
              <a:lnSpc>
                <a:spcPts val="4000"/>
              </a:lnSpc>
            </a:pPr>
            <a:r>
              <a:rPr lang="bn-IN" sz="3200" b="1" dirty="0">
                <a:solidFill>
                  <a:srgbClr val="FF0000"/>
                </a:solidFill>
                <a:latin typeface="NikoshBAN" panose="02000000000000000000" pitchFamily="2" charset="0"/>
                <a:cs typeface="NikoshBAN" panose="02000000000000000000" pitchFamily="2" charset="0"/>
              </a:rPr>
              <a:t>পড়ি ও নিজের ভাষায় বলি</a:t>
            </a:r>
          </a:p>
          <a:p>
            <a:pPr algn="just">
              <a:lnSpc>
                <a:spcPts val="4000"/>
              </a:lnSpc>
            </a:pPr>
            <a:r>
              <a:rPr lang="bn-IN" sz="3200" b="1" dirty="0">
                <a:latin typeface="NikoshBAN" panose="02000000000000000000" pitchFamily="2" charset="0"/>
                <a:cs typeface="NikoshBAN" panose="02000000000000000000" pitchFamily="2" charset="0"/>
              </a:rPr>
              <a:t>এর অনুচ্ছেদ শুদ্ধ, স্পষ্ট ও সাবলীল ভাবে পড়বেন । শিক্ষার্থীরা শুনবে ও বইয়ের পাঠে আঙ্গুল দিয়ে পাঠ অনুসরন করবে। শিক্ষার্থীরা সঠিকভাবে শিক্ষকের নির্দেশনা পালন করতে পারছে কিনা শিক্ষক পর্যবেক্ষণ করবেন এবং প্রয়োজনে সহযোগিতা করবেন। শিক্ষক প্রয়োজনে ৪/৫ বার পাঠটি পড়বেন।</a:t>
            </a:r>
          </a:p>
        </p:txBody>
      </p:sp>
      <p:sp>
        <p:nvSpPr>
          <p:cNvPr id="4" name="Frame 3">
            <a:extLst>
              <a:ext uri="{FF2B5EF4-FFF2-40B4-BE49-F238E27FC236}">
                <a16:creationId xmlns:a16="http://schemas.microsoft.com/office/drawing/2014/main" id="{838AD46F-52BC-43B1-9368-3F991AF7A351}"/>
              </a:ext>
            </a:extLst>
          </p:cNvPr>
          <p:cNvSpPr/>
          <p:nvPr/>
        </p:nvSpPr>
        <p:spPr>
          <a:xfrm>
            <a:off x="-42206" y="-31479"/>
            <a:ext cx="12192000" cy="6858000"/>
          </a:xfrm>
          <a:prstGeom prst="frame">
            <a:avLst>
              <a:gd name="adj1" fmla="val 2449"/>
            </a:avLst>
          </a:prstGeom>
          <a:ln w="200025" cmpd="tri">
            <a:gradFill>
              <a:gsLst>
                <a:gs pos="0">
                  <a:schemeClr val="accent6">
                    <a:lumMod val="60000"/>
                    <a:lumOff val="40000"/>
                  </a:schemeClr>
                </a:gs>
                <a:gs pos="19000">
                  <a:srgbClr val="00B0F0"/>
                </a:gs>
                <a:gs pos="38000">
                  <a:schemeClr val="accent4">
                    <a:lumMod val="60000"/>
                    <a:lumOff val="40000"/>
                  </a:schemeClr>
                </a:gs>
                <a:gs pos="64000">
                  <a:srgbClr val="FF0000"/>
                </a:gs>
                <a:gs pos="93000">
                  <a:srgbClr val="7030A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a:extLst>
              <a:ext uri="{FF2B5EF4-FFF2-40B4-BE49-F238E27FC236}">
                <a16:creationId xmlns:a16="http://schemas.microsoft.com/office/drawing/2014/main" id="{3D778CBA-3CE2-4E2E-91CA-518126CE25D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36" b="100000" l="0" r="98759"/>
                    </a14:imgEffect>
                  </a14:imgLayer>
                </a14:imgProps>
              </a:ext>
              <a:ext uri="{28A0092B-C50C-407E-A947-70E740481C1C}">
                <a14:useLocalDpi xmlns:a14="http://schemas.microsoft.com/office/drawing/2010/main" val="0"/>
              </a:ext>
            </a:extLst>
          </a:blip>
          <a:stretch>
            <a:fillRect/>
          </a:stretch>
        </p:blipFill>
        <p:spPr>
          <a:xfrm>
            <a:off x="798276" y="1438923"/>
            <a:ext cx="4457242" cy="4934858"/>
          </a:xfrm>
          <a:prstGeom prst="rect">
            <a:avLst/>
          </a:prstGeom>
        </p:spPr>
      </p:pic>
    </p:spTree>
    <p:extLst>
      <p:ext uri="{BB962C8B-B14F-4D97-AF65-F5344CB8AC3E}">
        <p14:creationId xmlns:p14="http://schemas.microsoft.com/office/powerpoint/2010/main" val="71909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iterate type="lt">
                                    <p:tmPct val="0"/>
                                  </p:iterate>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mph" presetSubtype="0" fill="hold" grpId="1" nodeType="clickEffect">
                                  <p:stCondLst>
                                    <p:cond delay="0"/>
                                  </p:stCondLst>
                                  <p:iterate type="lt">
                                    <p:tmPct val="4000"/>
                                  </p:iterate>
                                  <p:childTnLst>
                                    <p:set>
                                      <p:cBhvr override="childStyle">
                                        <p:cTn id="20" dur="500" fill="hold"/>
                                        <p:tgtEl>
                                          <p:spTgt spid="7"/>
                                        </p:tgtEl>
                                        <p:attrNameLst>
                                          <p:attrName>style.color</p:attrName>
                                        </p:attrNameLst>
                                      </p:cBhvr>
                                      <p:to>
                                        <p:clrVal>
                                          <a:schemeClr val="accent2"/>
                                        </p:clrVal>
                                      </p:to>
                                    </p:set>
                                    <p:set>
                                      <p:cBhvr>
                                        <p:cTn id="21" dur="500" fill="hold"/>
                                        <p:tgtEl>
                                          <p:spTgt spid="7"/>
                                        </p:tgtEl>
                                        <p:attrNameLst>
                                          <p:attrName>fillcolor</p:attrName>
                                        </p:attrNameLst>
                                      </p:cBhvr>
                                      <p:to>
                                        <p:clrVal>
                                          <a:schemeClr val="accent2"/>
                                        </p:clrVal>
                                      </p:to>
                                    </p:set>
                                    <p:set>
                                      <p:cBhvr>
                                        <p:cTn id="22"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7"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latin typeface="NikoshBAN" panose="02000000000000000000" pitchFamily="2" charset="0"/>
            <a:cs typeface="NikoshBAN"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E608377-1D8E-4C28-887F-3A1733D6EDBE}">
  <we:reference id="wa104380907" version="3.0.0.1" store="en-US" storeType="OMEX"/>
  <we:alternateReferences>
    <we:reference id="wa104380907" version="3.0.0.1" store="WA10438090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951</TotalTime>
  <Words>719</Words>
  <Application>Microsoft Office PowerPoint</Application>
  <PresentationFormat>Widescreen</PresentationFormat>
  <Paragraphs>107</Paragraphs>
  <Slides>20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Kalpurush</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joya roy</dc:creator>
  <cp:lastModifiedBy>joya roy</cp:lastModifiedBy>
  <cp:revision>13</cp:revision>
  <dcterms:created xsi:type="dcterms:W3CDTF">2022-02-16T05:21:16Z</dcterms:created>
  <dcterms:modified xsi:type="dcterms:W3CDTF">2022-02-26T16:07:56Z</dcterms:modified>
</cp:coreProperties>
</file>