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6" r:id="rId5"/>
    <p:sldId id="290" r:id="rId6"/>
    <p:sldId id="293" r:id="rId7"/>
    <p:sldId id="261" r:id="rId8"/>
    <p:sldId id="262" r:id="rId9"/>
    <p:sldId id="295" r:id="rId10"/>
    <p:sldId id="272" r:id="rId11"/>
    <p:sldId id="273" r:id="rId12"/>
    <p:sldId id="279" r:id="rId13"/>
    <p:sldId id="281" r:id="rId14"/>
    <p:sldId id="282" r:id="rId15"/>
    <p:sldId id="298" r:id="rId16"/>
    <p:sldId id="296" r:id="rId17"/>
    <p:sldId id="280" r:id="rId18"/>
    <p:sldId id="269" r:id="rId19"/>
    <p:sldId id="270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9DF"/>
    <a:srgbClr val="AF2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BAC61-8CFD-45A4-954C-4DF9D54B1DF5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25D20-5C42-4C08-B0BF-E7275DCC2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25D20-5C42-4C08-B0BF-E7275DCC21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BF26-1A47-4D6F-8032-255F16C9A79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3FF5-D2EE-4188-88B8-9D628C2A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3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tionary.org/wiki/aeroplane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hyperlink" Target="https://apkgk.com/com.finalapps.FreedomFighter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54" y="1484767"/>
            <a:ext cx="11615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6696" y="1616914"/>
            <a:ext cx="2077953" cy="515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6696" y="2962607"/>
            <a:ext cx="1525751" cy="555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236" y="176598"/>
            <a:ext cx="71289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 জেনে নেই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36" y="1419314"/>
            <a:ext cx="1549024" cy="655020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160" y="2962607"/>
            <a:ext cx="1564095" cy="528612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64036" y="1616914"/>
            <a:ext cx="892788" cy="5949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808032" y="2843662"/>
            <a:ext cx="892788" cy="6402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454206" y="1590760"/>
            <a:ext cx="892788" cy="5844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544221" y="2894473"/>
            <a:ext cx="892788" cy="5894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071" y="4392133"/>
            <a:ext cx="2394806" cy="581919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 যন্ত্রনা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flipV="1">
            <a:off x="2889959" y="4472000"/>
            <a:ext cx="979249" cy="5300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454206" y="4502643"/>
            <a:ext cx="892788" cy="5495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90918" y="4508752"/>
            <a:ext cx="2017308" cy="543487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কষ্ট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84" y="1209903"/>
            <a:ext cx="1697543" cy="1002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7" y="2697447"/>
            <a:ext cx="1606815" cy="983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91" y="4274273"/>
            <a:ext cx="1965527" cy="9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  <p:bldP spid="11" grpId="0" animBg="1"/>
      <p:bldP spid="26" grpId="0" animBg="1"/>
      <p:bldP spid="29" grpId="0" animBg="1"/>
      <p:bldP spid="30" grpId="0" animBg="1"/>
      <p:bldP spid="23" grpId="0" animBg="1"/>
      <p:bldP spid="24" grpId="0" animBg="1"/>
      <p:bldP spid="25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878" y="215326"/>
            <a:ext cx="57639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194" y="4715017"/>
            <a:ext cx="77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696" y="3506304"/>
            <a:ext cx="1596678" cy="60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যুগা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568" y="1655018"/>
            <a:ext cx="1068553" cy="5106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389" y="3615831"/>
            <a:ext cx="600618" cy="4472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5545" y="1433468"/>
            <a:ext cx="766287" cy="6979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8265" y="1446193"/>
            <a:ext cx="835695" cy="6804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934" y="3471098"/>
            <a:ext cx="766287" cy="645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9639" y="4625936"/>
            <a:ext cx="826212" cy="5734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0996" y="3471098"/>
            <a:ext cx="826211" cy="6256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54208" y="4594782"/>
            <a:ext cx="1803184" cy="58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ফলা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24045" y="1489224"/>
            <a:ext cx="2784270" cy="63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86480" y="1433468"/>
            <a:ext cx="3175637" cy="6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,গল্প    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65528" y="3367486"/>
            <a:ext cx="2855911" cy="6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শান্ত, অন্তর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47578" y="3982045"/>
            <a:ext cx="2442182" cy="177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মন্ত্রী, আমন্ত্রণ 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295" y="4715016"/>
            <a:ext cx="178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9406" y="2425416"/>
            <a:ext cx="1380876" cy="7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5035" y="2515020"/>
            <a:ext cx="1068553" cy="5106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79640" y="2399551"/>
            <a:ext cx="766287" cy="6979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04907" y="2464963"/>
            <a:ext cx="835695" cy="6804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71864" y="2329999"/>
            <a:ext cx="3090253" cy="6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যুদ্ধ, বৃদ্ধ    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70996" y="4603111"/>
            <a:ext cx="810234" cy="5936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2362 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362 0.002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75E-6 -3.7037E-7 L 0.2293 0.0141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7.40741E-7 L 0.24284 0.0111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6" grpId="0"/>
      <p:bldP spid="16" grpId="1"/>
      <p:bldP spid="17" grpId="0"/>
      <p:bldP spid="17" grpId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2" grpId="0"/>
      <p:bldP spid="37" grpId="0"/>
      <p:bldP spid="38" grpId="0"/>
      <p:bldP spid="38" grpId="1"/>
      <p:bldP spid="39" grpId="0" animBg="1"/>
      <p:bldP spid="40" grpId="0" animBg="1"/>
      <p:bldP spid="41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C62BCF-CB7E-4607-B593-4645B199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2" y="1129536"/>
            <a:ext cx="3766241" cy="2322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7C7D4B-B54F-48A8-B2E8-C664316A0E88}"/>
              </a:ext>
            </a:extLst>
          </p:cNvPr>
          <p:cNvSpPr/>
          <p:nvPr/>
        </p:nvSpPr>
        <p:spPr>
          <a:xfrm>
            <a:off x="6254385" y="1385962"/>
            <a:ext cx="4994615" cy="1667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ৎটাকে-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131" y="206523"/>
            <a:ext cx="31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পড়ি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2" y="4195994"/>
            <a:ext cx="3666653" cy="2396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95FC30-BD49-43E7-AE07-6FDDBA56375F}"/>
              </a:ext>
            </a:extLst>
          </p:cNvPr>
          <p:cNvSpPr/>
          <p:nvPr/>
        </p:nvSpPr>
        <p:spPr>
          <a:xfrm>
            <a:off x="6103289" y="4312546"/>
            <a:ext cx="4975273" cy="16810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ঘুরছে মানুষ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 ঘূর্ণিপাকে।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F82423-B463-47CB-AAE3-40971445DC45}"/>
              </a:ext>
            </a:extLst>
          </p:cNvPr>
          <p:cNvSpPr/>
          <p:nvPr/>
        </p:nvSpPr>
        <p:spPr>
          <a:xfrm>
            <a:off x="5866646" y="2323211"/>
            <a:ext cx="5911912" cy="1732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হতে দেশ দেশান্তরে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ছুটছে তারা কেমন করে,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6D22C8-94AB-4975-A232-21A111DD8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27605" y="1892174"/>
            <a:ext cx="4472085" cy="2670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06469" y="202834"/>
            <a:ext cx="3133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পড়ি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F899A6-B6FC-4D96-955B-12AAD4777F5A}"/>
              </a:ext>
            </a:extLst>
          </p:cNvPr>
          <p:cNvSpPr/>
          <p:nvPr/>
        </p:nvSpPr>
        <p:spPr>
          <a:xfrm>
            <a:off x="5863440" y="2525273"/>
            <a:ext cx="5842690" cy="3319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নেশায় কেমন করে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মরছে যে বীর লাখে লাখে,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আশায় করছে তারা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 মরণ-যন্ত্রণাকে।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16A56D-C8CD-4EA2-9412-7D68522F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52116" y="2525273"/>
            <a:ext cx="4473527" cy="284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71897" y="209452"/>
            <a:ext cx="313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পড়ি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137" y="1133494"/>
            <a:ext cx="3179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786" y="4135901"/>
            <a:ext cx="915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 আলোচনা করে কবিতার মূলভাব খাতায়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293483"/>
            <a:ext cx="3402594" cy="34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084" y="1357357"/>
            <a:ext cx="375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075" y="4031856"/>
            <a:ext cx="11226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যুক্তবর্ণগুলো দিয়ে একটি করে বাক্য লেখঃ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ল্প, ব্ধ,ন্ত,ন্ত্র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6" y="735594"/>
            <a:ext cx="2686616" cy="26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59661" y="645937"/>
            <a:ext cx="651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8" y="841629"/>
            <a:ext cx="2906163" cy="2113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51430" y="3387505"/>
            <a:ext cx="768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7" y="596027"/>
            <a:ext cx="2128345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183" y="3504807"/>
            <a:ext cx="8806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কবি বদ্ধ ঘরে থাকতে চান না কেন?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গ)কিসের আশায় বীর মরণকে বরণ করছে ?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8441" y="1984170"/>
            <a:ext cx="878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 সংক্ষেপে উত্তর লেখঃ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9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0426" y="3195874"/>
            <a:ext cx="688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 লিখে আনবে।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370" y="841972"/>
            <a:ext cx="518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3" y="914400"/>
            <a:ext cx="2843929" cy="23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932" y="878187"/>
            <a:ext cx="597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298" y="2417275"/>
            <a:ext cx="75868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7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" y="99588"/>
            <a:ext cx="11962808" cy="6758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61315" y="5160476"/>
            <a:ext cx="6554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8143" y="1814688"/>
            <a:ext cx="88180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………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যন্ত্রনাকে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9317" y="161161"/>
            <a:ext cx="3493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6" y="1421394"/>
            <a:ext cx="1998004" cy="2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DC0A03-B0CF-418E-8239-632B5A4689A4}"/>
              </a:ext>
            </a:extLst>
          </p:cNvPr>
          <p:cNvSpPr/>
          <p:nvPr/>
        </p:nvSpPr>
        <p:spPr>
          <a:xfrm>
            <a:off x="2127397" y="154745"/>
            <a:ext cx="7182465" cy="15190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09CA2C-71EB-4F6C-94ED-815D7052BA73}"/>
              </a:ext>
            </a:extLst>
          </p:cNvPr>
          <p:cNvSpPr txBox="1"/>
          <p:nvPr/>
        </p:nvSpPr>
        <p:spPr>
          <a:xfrm>
            <a:off x="835914" y="2000815"/>
            <a:ext cx="99102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মূলভাব বুঝতে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পারবে।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১.৬.১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লিখতে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									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21" y="4236940"/>
            <a:ext cx="3823581" cy="2221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21" y="1596557"/>
            <a:ext cx="3570084" cy="22048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" b="15901"/>
          <a:stretch/>
        </p:blipFill>
        <p:spPr>
          <a:xfrm>
            <a:off x="1928388" y="1596557"/>
            <a:ext cx="3548958" cy="23001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47042" y="-54898"/>
            <a:ext cx="8120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9659" y="714543"/>
            <a:ext cx="670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824" y="4334925"/>
            <a:ext cx="5712737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করছে,আনন্দ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35293" b="27388"/>
          <a:stretch/>
        </p:blipFill>
        <p:spPr>
          <a:xfrm>
            <a:off x="4083593" y="642796"/>
            <a:ext cx="4762122" cy="2679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87788" y="5039855"/>
            <a:ext cx="1026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দেখা যাচ্ছে তোমাদের মত ছোট ছোট ছেলেমেয়েরা শপথ করছে, প্রতিজ্ঞা করছে।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1263" y="3820562"/>
            <a:ext cx="621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36338"/>
            <a:ext cx="11986788" cy="6753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7275" y="778597"/>
            <a:ext cx="76863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আজকেরপাঠ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 না কো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মরণযন্ত্রণাকে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285" y="293302"/>
            <a:ext cx="4872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4934BF-7E4C-434A-B6C9-FE7D36939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r="44003"/>
          <a:stretch/>
        </p:blipFill>
        <p:spPr>
          <a:xfrm>
            <a:off x="6631315" y="1620569"/>
            <a:ext cx="3694509" cy="4884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25" y="1992327"/>
            <a:ext cx="4502591" cy="3376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301212" y="647245"/>
            <a:ext cx="435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5" y="773723"/>
            <a:ext cx="5542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2264150"/>
            <a:ext cx="4093699" cy="3229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81489" y="3460651"/>
            <a:ext cx="666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৬ পৃষ্ঠা খোল এবং কবিতাটি নিরবে পড়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341</Words>
  <Application>Microsoft Office PowerPoint</Application>
  <PresentationFormat>Widescreen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112</cp:revision>
  <dcterms:created xsi:type="dcterms:W3CDTF">2021-02-10T13:32:11Z</dcterms:created>
  <dcterms:modified xsi:type="dcterms:W3CDTF">2022-02-26T14:31:16Z</dcterms:modified>
</cp:coreProperties>
</file>