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71" r:id="rId2"/>
    <p:sldId id="274" r:id="rId3"/>
    <p:sldId id="273" r:id="rId4"/>
    <p:sldId id="276" r:id="rId5"/>
    <p:sldId id="272" r:id="rId6"/>
    <p:sldId id="265" r:id="rId7"/>
    <p:sldId id="266" r:id="rId8"/>
    <p:sldId id="260" r:id="rId9"/>
    <p:sldId id="264" r:id="rId10"/>
    <p:sldId id="262" r:id="rId11"/>
    <p:sldId id="261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F05BDE-F72B-4F0D-922C-5F601CCFE94C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57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0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04800"/>
            <a:ext cx="2743200" cy="1143000"/>
          </a:xfrm>
        </p:spPr>
        <p:txBody>
          <a:bodyPr/>
          <a:lstStyle/>
          <a:p>
            <a:r>
              <a:rPr lang="en-US" dirty="0" err="1" smtClean="0"/>
              <a:t>ল্যাশিং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05400"/>
            <a:ext cx="8686800" cy="1752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দু-তিনটা</a:t>
            </a:r>
            <a:r>
              <a:rPr lang="en-US" dirty="0" smtClean="0"/>
              <a:t> </a:t>
            </a:r>
            <a:r>
              <a:rPr lang="en-US" dirty="0" err="1" smtClean="0"/>
              <a:t>বাঁশ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কাঠকে</a:t>
            </a:r>
            <a:r>
              <a:rPr lang="en-US" dirty="0" smtClean="0"/>
              <a:t> </a:t>
            </a:r>
            <a:r>
              <a:rPr lang="en-US" dirty="0" err="1" smtClean="0"/>
              <a:t>একত্রে</a:t>
            </a:r>
            <a:r>
              <a:rPr lang="en-US" dirty="0" smtClean="0"/>
              <a:t> </a:t>
            </a:r>
            <a:r>
              <a:rPr lang="en-US" dirty="0" err="1" smtClean="0"/>
              <a:t>বাঁধার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দড়ি</a:t>
            </a:r>
            <a:r>
              <a:rPr lang="en-US" dirty="0" smtClean="0"/>
              <a:t> </a:t>
            </a:r>
            <a:r>
              <a:rPr lang="en-US" dirty="0" err="1" smtClean="0"/>
              <a:t>দিয়ে</a:t>
            </a:r>
            <a:r>
              <a:rPr lang="en-US" dirty="0" smtClean="0"/>
              <a:t> </a:t>
            </a:r>
            <a:r>
              <a:rPr lang="en-US" dirty="0" err="1" smtClean="0"/>
              <a:t>পেঁছিয়ে</a:t>
            </a:r>
            <a:r>
              <a:rPr lang="en-US" dirty="0" smtClean="0"/>
              <a:t> </a:t>
            </a:r>
            <a:r>
              <a:rPr lang="en-US" dirty="0" err="1" smtClean="0"/>
              <a:t>বাঁধাকে</a:t>
            </a:r>
            <a:r>
              <a:rPr lang="en-US" dirty="0" smtClean="0"/>
              <a:t> </a:t>
            </a:r>
            <a:r>
              <a:rPr lang="en-US" dirty="0" err="1" smtClean="0"/>
              <a:t>ল্যাশিং</a:t>
            </a:r>
            <a:r>
              <a:rPr lang="en-US" dirty="0" smtClean="0"/>
              <a:t> </a:t>
            </a:r>
            <a:r>
              <a:rPr lang="en-US" dirty="0" err="1" smtClean="0"/>
              <a:t>বলে।পুল,ঘর,মাচা</a:t>
            </a:r>
            <a:r>
              <a:rPr lang="en-US" dirty="0" smtClean="0"/>
              <a:t> ও </a:t>
            </a:r>
            <a:r>
              <a:rPr lang="en-US" dirty="0" err="1" smtClean="0"/>
              <a:t>গ্যাজেট</a:t>
            </a:r>
            <a:r>
              <a:rPr lang="en-US" dirty="0" smtClean="0"/>
              <a:t> </a:t>
            </a:r>
            <a:r>
              <a:rPr lang="en-US" dirty="0" err="1" smtClean="0"/>
              <a:t>তৈরি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ল্যাশিং</a:t>
            </a:r>
            <a:r>
              <a:rPr lang="en-US" dirty="0" smtClean="0"/>
              <a:t> </a:t>
            </a:r>
            <a:r>
              <a:rPr lang="en-US" dirty="0" err="1" smtClean="0"/>
              <a:t>ব্যবহার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 </a:t>
            </a:r>
            <a:r>
              <a:rPr lang="en-US" dirty="0" err="1" smtClean="0"/>
              <a:t>ল্যাশিং</a:t>
            </a:r>
            <a:r>
              <a:rPr lang="en-US" dirty="0" smtClean="0"/>
              <a:t> </a:t>
            </a:r>
            <a:r>
              <a:rPr lang="en-US" dirty="0" err="1" smtClean="0"/>
              <a:t>চার</a:t>
            </a:r>
            <a:r>
              <a:rPr lang="en-US" dirty="0" smtClean="0"/>
              <a:t> </a:t>
            </a:r>
            <a:r>
              <a:rPr lang="en-US" dirty="0" err="1" smtClean="0"/>
              <a:t>প্রকার</a:t>
            </a:r>
            <a:r>
              <a:rPr lang="en-US" dirty="0" smtClean="0"/>
              <a:t> ।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" y="-76200"/>
            <a:ext cx="5410200" cy="4714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62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0" y="0"/>
            <a:ext cx="8915400" cy="31241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3124200"/>
            <a:ext cx="9144000" cy="3001963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sz="4400" b="1" dirty="0" err="1" smtClean="0">
                <a:solidFill>
                  <a:srgbClr val="00B0F0"/>
                </a:solidFill>
              </a:rPr>
              <a:t>ল্যাশিং</a:t>
            </a:r>
            <a:r>
              <a:rPr lang="en-US" sz="4400" b="1" dirty="0" smtClean="0">
                <a:solidFill>
                  <a:srgbClr val="00B0F0"/>
                </a:solidFill>
              </a:rPr>
              <a:t> </a:t>
            </a:r>
            <a:r>
              <a:rPr lang="en-US" sz="4400" b="1" dirty="0" err="1">
                <a:solidFill>
                  <a:srgbClr val="00B0F0"/>
                </a:solidFill>
              </a:rPr>
              <a:t>চার</a:t>
            </a:r>
            <a:r>
              <a:rPr lang="en-US" sz="4400" b="1" dirty="0">
                <a:solidFill>
                  <a:srgbClr val="00B0F0"/>
                </a:solidFill>
              </a:rPr>
              <a:t> </a:t>
            </a:r>
            <a:r>
              <a:rPr lang="en-US" sz="4400" b="1" dirty="0" err="1">
                <a:solidFill>
                  <a:srgbClr val="00B0F0"/>
                </a:solidFill>
              </a:rPr>
              <a:t>প্রকার</a:t>
            </a:r>
            <a:r>
              <a:rPr lang="en-US" sz="4400" b="1" dirty="0">
                <a:solidFill>
                  <a:srgbClr val="00B0F0"/>
                </a:solidFill>
              </a:rPr>
              <a:t> </a:t>
            </a:r>
            <a:r>
              <a:rPr lang="en-US" sz="4400" b="1" dirty="0" smtClean="0">
                <a:solidFill>
                  <a:srgbClr val="00B0F0"/>
                </a:solidFill>
              </a:rPr>
              <a:t>। </a:t>
            </a:r>
            <a:r>
              <a:rPr lang="en-US" sz="4400" b="1" dirty="0" err="1" smtClean="0">
                <a:solidFill>
                  <a:srgbClr val="00B0F0"/>
                </a:solidFill>
              </a:rPr>
              <a:t>যেমন</a:t>
            </a:r>
            <a:r>
              <a:rPr lang="en-US" sz="4400" b="1" dirty="0" smtClean="0">
                <a:solidFill>
                  <a:srgbClr val="00B0F0"/>
                </a:solidFill>
              </a:rPr>
              <a:t>:-</a:t>
            </a:r>
          </a:p>
          <a:p>
            <a:pPr marL="0" indent="0">
              <a:buNone/>
            </a:pPr>
            <a:r>
              <a:rPr lang="en-US" dirty="0" smtClean="0"/>
              <a:t>১। </a:t>
            </a:r>
            <a:r>
              <a:rPr lang="en-US" dirty="0" err="1" smtClean="0"/>
              <a:t>স্কোয়ার</a:t>
            </a:r>
            <a:r>
              <a:rPr lang="en-US" dirty="0" smtClean="0"/>
              <a:t> </a:t>
            </a:r>
            <a:r>
              <a:rPr lang="en-US" dirty="0" err="1" smtClean="0"/>
              <a:t>ল্যাশিং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২। </a:t>
            </a:r>
            <a:r>
              <a:rPr lang="en-US" dirty="0" err="1" smtClean="0"/>
              <a:t>ডায়াগোনাল</a:t>
            </a:r>
            <a:r>
              <a:rPr lang="en-US" dirty="0" smtClean="0"/>
              <a:t> </a:t>
            </a:r>
            <a:r>
              <a:rPr lang="en-US" dirty="0" err="1" smtClean="0"/>
              <a:t>ল্যাশিং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৩।পোল </a:t>
            </a:r>
            <a:r>
              <a:rPr lang="en-US" dirty="0" err="1" smtClean="0"/>
              <a:t>এন্ড</a:t>
            </a:r>
            <a:r>
              <a:rPr lang="en-US" dirty="0" smtClean="0"/>
              <a:t> </a:t>
            </a:r>
            <a:r>
              <a:rPr lang="en-US" dirty="0" err="1" smtClean="0"/>
              <a:t>শিয়ার</a:t>
            </a:r>
            <a:r>
              <a:rPr lang="en-US" dirty="0" smtClean="0"/>
              <a:t> </a:t>
            </a:r>
            <a:r>
              <a:rPr lang="en-US" dirty="0" err="1" smtClean="0"/>
              <a:t>ল্যাশিং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৪। </a:t>
            </a:r>
            <a:r>
              <a:rPr lang="en-US" dirty="0" err="1" smtClean="0"/>
              <a:t>ফিগার</a:t>
            </a:r>
            <a:r>
              <a:rPr lang="en-US" dirty="0" smtClean="0"/>
              <a:t> </a:t>
            </a:r>
            <a:r>
              <a:rPr lang="en-US" dirty="0" err="1" smtClean="0"/>
              <a:t>অব</a:t>
            </a:r>
            <a:r>
              <a:rPr lang="en-US" dirty="0" smtClean="0"/>
              <a:t> </a:t>
            </a:r>
            <a:r>
              <a:rPr lang="en-US" dirty="0" err="1" smtClean="0"/>
              <a:t>এইট</a:t>
            </a:r>
            <a:r>
              <a:rPr lang="en-US" dirty="0" smtClean="0"/>
              <a:t> </a:t>
            </a:r>
            <a:r>
              <a:rPr lang="en-US" dirty="0" err="1" smtClean="0"/>
              <a:t>ল্যাশিং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708"/>
            <a:ext cx="4648200" cy="314120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454" y="90053"/>
            <a:ext cx="4343401" cy="3016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95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800" y="0"/>
            <a:ext cx="3124200" cy="1417638"/>
          </a:xfrm>
        </p:spPr>
        <p:txBody>
          <a:bodyPr/>
          <a:lstStyle/>
          <a:p>
            <a:r>
              <a:rPr lang="en-US" dirty="0" err="1" smtClean="0">
                <a:solidFill>
                  <a:srgbClr val="00B0F0"/>
                </a:solidFill>
              </a:rPr>
              <a:t>মূল্যায়ন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855"/>
            <a:ext cx="5860474" cy="3886199"/>
          </a:xfrm>
        </p:spPr>
      </p:pic>
      <p:sp>
        <p:nvSpPr>
          <p:cNvPr id="5" name="Rectangle 4"/>
          <p:cNvSpPr/>
          <p:nvPr/>
        </p:nvSpPr>
        <p:spPr>
          <a:xfrm rot="10800000" flipV="1">
            <a:off x="-1" y="4711004"/>
            <a:ext cx="6172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	</a:t>
            </a:r>
            <a:r>
              <a:rPr lang="en-US" sz="2800" dirty="0" err="1" smtClean="0">
                <a:solidFill>
                  <a:srgbClr val="FF0000"/>
                </a:solidFill>
              </a:rPr>
              <a:t>ল্যাশিং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কাকে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বলে</a:t>
            </a:r>
            <a:r>
              <a:rPr lang="en-US" sz="2800" dirty="0" smtClean="0">
                <a:solidFill>
                  <a:srgbClr val="FF0000"/>
                </a:solidFill>
              </a:rPr>
              <a:t> ?</a:t>
            </a:r>
          </a:p>
          <a:p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 smtClean="0"/>
              <a:t>	</a:t>
            </a:r>
            <a:r>
              <a:rPr lang="en-US" sz="2800" dirty="0" err="1" smtClean="0">
                <a:solidFill>
                  <a:srgbClr val="00B050"/>
                </a:solidFill>
              </a:rPr>
              <a:t>পাইওনিয়ারিং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কি</a:t>
            </a:r>
            <a:r>
              <a:rPr lang="en-US" sz="2800" dirty="0" smtClean="0">
                <a:solidFill>
                  <a:srgbClr val="00B050"/>
                </a:solidFill>
              </a:rPr>
              <a:t> ?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36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  <p:bldP spid="5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 rot="10800000" flipV="1">
            <a:off x="0" y="4495800"/>
            <a:ext cx="3581400" cy="762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বাড়ীর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কাজ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636"/>
            <a:ext cx="9220200" cy="4232564"/>
          </a:xfrm>
        </p:spPr>
      </p:pic>
      <p:sp>
        <p:nvSpPr>
          <p:cNvPr id="7" name="Rectangle 6"/>
          <p:cNvSpPr/>
          <p:nvPr/>
        </p:nvSpPr>
        <p:spPr>
          <a:xfrm>
            <a:off x="0" y="5877580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</a:rPr>
              <a:t>বিভিন্ন</a:t>
            </a:r>
            <a:r>
              <a:rPr lang="en-US" sz="2800" b="1" dirty="0" smtClean="0">
                <a:solidFill>
                  <a:srgbClr val="0070C0"/>
                </a:solidFill>
              </a:rPr>
              <a:t>  </a:t>
            </a:r>
            <a:r>
              <a:rPr lang="en-US" sz="2800" b="1" dirty="0" err="1" smtClean="0">
                <a:solidFill>
                  <a:srgbClr val="0070C0"/>
                </a:solidFill>
              </a:rPr>
              <a:t>ধরনের</a:t>
            </a:r>
            <a:r>
              <a:rPr lang="en-US" sz="2800" b="1" dirty="0" smtClean="0">
                <a:solidFill>
                  <a:srgbClr val="0070C0"/>
                </a:solidFill>
              </a:rPr>
              <a:t>  </a:t>
            </a:r>
            <a:r>
              <a:rPr lang="en-US" sz="2800" b="1" dirty="0" err="1" smtClean="0">
                <a:solidFill>
                  <a:srgbClr val="0070C0"/>
                </a:solidFill>
              </a:rPr>
              <a:t>দড়ির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ব্যবহার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খাতায়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লিখে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আনবে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03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927"/>
            <a:ext cx="91498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83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2 -0.018 0.033 -0.044 0.058 -0.044 C 0.095 -0.044 0.125 -0.017 0.125 0.017 C 0.125 0.028 0.122 0.038 0.116 0.047 C 0.117 0.047 0 0.182 0 0.183 C 0 0.182 -0.117 0.047 -0.116 0.047 C -0.122 0.038 -0.125 0.028 -0.125 0.017 C -0.125 -0.017 -0.095 -0.044 -0.057 -0.044 C -0.033 -0.044 -0.012 -0.018 0 0 Z" pathEditMode="relative" ptsTypes="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799" y="20782"/>
            <a:ext cx="4572001" cy="333201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05200"/>
            <a:ext cx="4603784" cy="3200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495801" cy="3352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491345"/>
            <a:ext cx="4171627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14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381001"/>
            <a:ext cx="4876800" cy="838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en-US" b="1" dirty="0"/>
              <a:t> </a:t>
            </a:r>
            <a:r>
              <a:rPr lang="en-US" b="1" dirty="0" smtClean="0"/>
              <a:t> 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sz="4400" b="1" i="1" dirty="0" err="1" smtClean="0">
                <a:solidFill>
                  <a:schemeClr val="tx1"/>
                </a:solidFill>
              </a:rPr>
              <a:t>শিক্ষক</a:t>
            </a:r>
            <a:r>
              <a:rPr lang="en-US" sz="4400" b="1" i="1" dirty="0" smtClean="0">
                <a:solidFill>
                  <a:schemeClr val="tx1"/>
                </a:solidFill>
              </a:rPr>
              <a:t> </a:t>
            </a:r>
            <a:r>
              <a:rPr lang="en-US" sz="4400" b="1" i="1" dirty="0" err="1" smtClean="0">
                <a:solidFill>
                  <a:schemeClr val="tx1"/>
                </a:solidFill>
              </a:rPr>
              <a:t>পরিচিতি</a:t>
            </a:r>
            <a:endParaRPr lang="en-US" sz="4400" b="1" i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3962400" y="1447800"/>
            <a:ext cx="52578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 err="1" smtClean="0">
                <a:solidFill>
                  <a:srgbClr val="C00000"/>
                </a:solidFill>
              </a:rPr>
              <a:t>নামঃমোঃহজালালখানঁ</a:t>
            </a:r>
            <a:endParaRPr lang="en-US" sz="4000" b="1" i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3000" b="1" i="1" dirty="0" smtClean="0"/>
          </a:p>
          <a:p>
            <a:pPr marL="0" indent="0">
              <a:buNone/>
            </a:pPr>
            <a:r>
              <a:rPr lang="en-US" sz="3000" b="1" i="1" dirty="0" err="1" smtClean="0"/>
              <a:t>সহকারীশিক্ষক</a:t>
            </a:r>
            <a:r>
              <a:rPr lang="en-US" sz="3000" b="1" i="1" dirty="0" smtClean="0"/>
              <a:t>(</a:t>
            </a:r>
            <a:r>
              <a:rPr lang="en-US" sz="3000" b="1" i="1" dirty="0" err="1" smtClean="0"/>
              <a:t>শরীর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চর্চা</a:t>
            </a:r>
            <a:r>
              <a:rPr lang="en-US" sz="3000" b="1" i="1" dirty="0" smtClean="0"/>
              <a:t>) ।</a:t>
            </a:r>
          </a:p>
          <a:p>
            <a:pPr marL="0" indent="0">
              <a:buNone/>
            </a:pPr>
            <a:endParaRPr lang="en-US" sz="2600" b="1" i="1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en-US" sz="2600" b="1" i="1" dirty="0" err="1" smtClean="0"/>
              <a:t>আব্দুলকাইয়ুমদাখিলমাদ্রসা</a:t>
            </a:r>
            <a:r>
              <a:rPr lang="en-US" sz="2600" b="1" i="1" dirty="0" smtClean="0"/>
              <a:t>, </a:t>
            </a:r>
            <a:r>
              <a:rPr lang="en-US" sz="2600" b="1" i="1" dirty="0" err="1" smtClean="0"/>
              <a:t>দক্ষিনপারগেন্ডারিয়া</a:t>
            </a:r>
            <a:r>
              <a:rPr lang="en-US" sz="2600" b="1" i="1" dirty="0" smtClean="0"/>
              <a:t>, </a:t>
            </a:r>
            <a:r>
              <a:rPr lang="en-US" sz="2600" b="1" i="1" dirty="0" err="1" smtClean="0"/>
              <a:t>কেরানীগন্জ</a:t>
            </a:r>
            <a:r>
              <a:rPr lang="en-US" sz="2600" b="1" i="1" dirty="0" smtClean="0"/>
              <a:t>, ঢাকা-১৩১১ ।</a:t>
            </a:r>
          </a:p>
          <a:p>
            <a:pPr marL="0" indent="0">
              <a:buNone/>
            </a:pPr>
            <a:endParaRPr lang="en-US" sz="3100" b="1" i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3100" b="1" i="1" dirty="0" err="1" smtClean="0"/>
              <a:t>মোবাইল</a:t>
            </a:r>
            <a:r>
              <a:rPr lang="en-US" sz="3100" b="1" i="1" dirty="0" smtClean="0"/>
              <a:t>:	০১৭৫৭৬০১৬৯৬</a:t>
            </a:r>
          </a:p>
          <a:p>
            <a:pPr marL="0" indent="0">
              <a:buNone/>
            </a:pPr>
            <a:r>
              <a:rPr lang="en-US" sz="2000" b="1" i="1" dirty="0" smtClean="0">
                <a:solidFill>
                  <a:srgbClr val="FF0000"/>
                </a:solidFill>
              </a:rPr>
              <a:t>email:shahjalaltitu5@gmail.com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55" y="-152400"/>
            <a:ext cx="4017818" cy="6684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04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685800"/>
            <a:ext cx="4953000" cy="1066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chemeClr val="accent5">
                    <a:lumMod val="75000"/>
                  </a:schemeClr>
                </a:solidFill>
              </a:rPr>
              <a:t>পাঠ</a:t>
            </a:r>
            <a:r>
              <a:rPr lang="en-US" sz="6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6000" b="1" dirty="0" err="1">
                <a:solidFill>
                  <a:schemeClr val="accent5">
                    <a:lumMod val="75000"/>
                  </a:schemeClr>
                </a:solidFill>
              </a:rPr>
              <a:t>পরিচিতি</a:t>
            </a:r>
            <a:endParaRPr lang="en-US" sz="6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pPr marL="457200" lvl="1" indent="0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7030A0"/>
                </a:solidFill>
              </a:rPr>
              <a:t>	</a:t>
            </a:r>
            <a:r>
              <a:rPr lang="en-US" b="1" dirty="0" smtClean="0"/>
              <a:t>শ্রেনী		ঃ		সপ্তম</a:t>
            </a:r>
          </a:p>
          <a:p>
            <a:pPr marL="914400" lvl="2" indent="0">
              <a:lnSpc>
                <a:spcPct val="150000"/>
              </a:lnSpc>
              <a:buNone/>
            </a:pPr>
            <a:r>
              <a:rPr lang="en-US" sz="2400" b="1" dirty="0" smtClean="0"/>
              <a:t>বিষয়		ঃ		শারীরিক শিক্ষা ও 	স্বাস্থ্য</a:t>
            </a:r>
          </a:p>
          <a:p>
            <a:pPr marL="914400" lvl="2" indent="0">
              <a:lnSpc>
                <a:spcPct val="150000"/>
              </a:lnSpc>
              <a:buNone/>
            </a:pPr>
            <a:r>
              <a:rPr lang="en-US" sz="2400" b="1" dirty="0" smtClean="0"/>
              <a:t>অধ্যায়	ঃ		দ্বিতীয়</a:t>
            </a:r>
          </a:p>
          <a:p>
            <a:pPr marL="914400" lvl="2" indent="0">
              <a:lnSpc>
                <a:spcPct val="150000"/>
              </a:lnSpc>
              <a:buNone/>
            </a:pPr>
            <a:r>
              <a:rPr lang="en-US" sz="2400" b="1" dirty="0" smtClean="0"/>
              <a:t>পাঠ		ঃ		দড়ির বিভিন্ন অংশের কাজ</a:t>
            </a:r>
          </a:p>
          <a:p>
            <a:pPr marL="914400" lvl="2" indent="0">
              <a:lnSpc>
                <a:spcPct val="150000"/>
              </a:lnSpc>
              <a:buNone/>
            </a:pPr>
            <a:r>
              <a:rPr lang="en-US" sz="2400" b="1" dirty="0" err="1" smtClean="0"/>
              <a:t>সময়</a:t>
            </a:r>
            <a:r>
              <a:rPr lang="en-US" sz="2400" b="1" dirty="0" smtClean="0"/>
              <a:t>		ঃ		৪০ </a:t>
            </a:r>
            <a:r>
              <a:rPr lang="en-US" sz="2400" b="1" dirty="0" err="1" smtClean="0"/>
              <a:t>মিনিট</a:t>
            </a:r>
            <a:endParaRPr lang="en-US" sz="2400" b="1" dirty="0" smtClean="0"/>
          </a:p>
          <a:p>
            <a:pPr marL="914400" lvl="2" indent="0">
              <a:lnSpc>
                <a:spcPct val="150000"/>
              </a:lnSpc>
              <a:buNone/>
            </a:pPr>
            <a:r>
              <a:rPr lang="en-US" sz="2400" b="1" dirty="0" smtClean="0"/>
              <a:t>তারিখ		ঃ		২৩-০২-২০২২ইং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955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/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এ </a:t>
            </a:r>
            <a:r>
              <a:rPr lang="en-US" b="1" dirty="0" err="1" smtClean="0"/>
              <a:t>পাঠ</a:t>
            </a:r>
            <a:r>
              <a:rPr lang="en-US" b="1" dirty="0" smtClean="0"/>
              <a:t> </a:t>
            </a:r>
            <a:r>
              <a:rPr lang="en-US" b="1" dirty="0" err="1" smtClean="0"/>
              <a:t>শেষে</a:t>
            </a:r>
            <a:r>
              <a:rPr lang="en-US" b="1" dirty="0"/>
              <a:t> </a:t>
            </a:r>
            <a:r>
              <a:rPr lang="en-US" b="1" dirty="0" err="1" smtClean="0"/>
              <a:t>শিক্ষার্থীরা</a:t>
            </a:r>
            <a:r>
              <a:rPr lang="en-US" b="1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505200"/>
            <a:ext cx="8991600" cy="3200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দড়ির</a:t>
            </a:r>
            <a:r>
              <a:rPr lang="en-US" dirty="0" smtClean="0"/>
              <a:t>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অংশের</a:t>
            </a:r>
            <a:r>
              <a:rPr lang="en-US" dirty="0" smtClean="0"/>
              <a:t> </a:t>
            </a:r>
            <a:r>
              <a:rPr lang="en-US" dirty="0" err="1" smtClean="0"/>
              <a:t>নাম</a:t>
            </a:r>
            <a:r>
              <a:rPr lang="en-US" dirty="0" smtClean="0"/>
              <a:t> </a:t>
            </a:r>
            <a:r>
              <a:rPr lang="en-US" dirty="0" err="1" smtClean="0"/>
              <a:t>জানতে</a:t>
            </a:r>
            <a:r>
              <a:rPr lang="en-US" dirty="0" smtClean="0"/>
              <a:t> ও </a:t>
            </a:r>
            <a:r>
              <a:rPr lang="en-US" dirty="0" err="1" smtClean="0"/>
              <a:t>চিহ্নিত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 ।</a:t>
            </a:r>
          </a:p>
          <a:p>
            <a:r>
              <a:rPr lang="en-US" dirty="0" err="1" smtClean="0"/>
              <a:t>দড়ির</a:t>
            </a:r>
            <a:r>
              <a:rPr lang="en-US" dirty="0" smtClean="0"/>
              <a:t> </a:t>
            </a:r>
            <a:r>
              <a:rPr lang="en-US" dirty="0" err="1" smtClean="0"/>
              <a:t>সাহায্যে</a:t>
            </a:r>
            <a:r>
              <a:rPr lang="en-US" dirty="0" smtClean="0"/>
              <a:t>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ধরনের</a:t>
            </a:r>
            <a:r>
              <a:rPr lang="en-US" dirty="0" smtClean="0"/>
              <a:t> </a:t>
            </a:r>
            <a:r>
              <a:rPr lang="en-US" dirty="0" err="1" smtClean="0"/>
              <a:t>গেরো</a:t>
            </a:r>
            <a:r>
              <a:rPr lang="en-US" dirty="0" smtClean="0"/>
              <a:t> </a:t>
            </a:r>
            <a:r>
              <a:rPr lang="en-US" dirty="0" err="1" smtClean="0"/>
              <a:t>বাঁধতে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 ।</a:t>
            </a:r>
          </a:p>
          <a:p>
            <a:r>
              <a:rPr lang="en-US" dirty="0" err="1" smtClean="0"/>
              <a:t>গ্যাজেট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জানতে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 ।</a:t>
            </a:r>
          </a:p>
          <a:p>
            <a:r>
              <a:rPr lang="en-US" dirty="0" err="1" smtClean="0"/>
              <a:t>হাইকিং</a:t>
            </a:r>
            <a:r>
              <a:rPr lang="en-US" dirty="0" smtClean="0"/>
              <a:t> </a:t>
            </a:r>
            <a:r>
              <a:rPr lang="en-US" dirty="0" err="1" smtClean="0"/>
              <a:t>করার</a:t>
            </a:r>
            <a:r>
              <a:rPr lang="en-US" dirty="0" smtClean="0"/>
              <a:t> </a:t>
            </a:r>
            <a:r>
              <a:rPr lang="en-US" dirty="0" err="1" smtClean="0"/>
              <a:t>সময়</a:t>
            </a:r>
            <a:r>
              <a:rPr lang="en-US" dirty="0" smtClean="0"/>
              <a:t>  </a:t>
            </a:r>
            <a:r>
              <a:rPr lang="en-US" dirty="0" err="1" smtClean="0"/>
              <a:t>গ্যাজেট</a:t>
            </a:r>
            <a:r>
              <a:rPr lang="en-US" dirty="0" smtClean="0"/>
              <a:t> </a:t>
            </a:r>
            <a:r>
              <a:rPr lang="en-US" dirty="0" err="1" smtClean="0"/>
              <a:t>তৈরি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" y="0"/>
            <a:ext cx="4267201" cy="2362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"/>
            <a:ext cx="42672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11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2819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891" y="0"/>
            <a:ext cx="5070764" cy="31166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4059382" cy="309587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3244334"/>
            <a:ext cx="914399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7030A0"/>
                </a:solidFill>
              </a:rPr>
              <a:t>সপ্তম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শ্রেনীর</a:t>
            </a:r>
            <a:r>
              <a:rPr lang="en-US" sz="2400" b="1" dirty="0" smtClean="0">
                <a:solidFill>
                  <a:srgbClr val="7030A0"/>
                </a:solidFill>
              </a:rPr>
              <a:t>  </a:t>
            </a:r>
            <a:r>
              <a:rPr lang="en-US" sz="2400" b="1" dirty="0" err="1" smtClean="0">
                <a:solidFill>
                  <a:srgbClr val="7030A0"/>
                </a:solidFill>
              </a:rPr>
              <a:t>শিবক্ষাথীরা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সবাই</a:t>
            </a:r>
            <a:r>
              <a:rPr lang="en-US" sz="2400" b="1" dirty="0" smtClean="0">
                <a:solidFill>
                  <a:srgbClr val="7030A0"/>
                </a:solidFill>
              </a:rPr>
              <a:t>  </a:t>
            </a:r>
            <a:r>
              <a:rPr lang="en-US" sz="2400" b="1" dirty="0" err="1" smtClean="0">
                <a:solidFill>
                  <a:srgbClr val="7030A0"/>
                </a:solidFill>
              </a:rPr>
              <a:t>মিলে</a:t>
            </a:r>
            <a:r>
              <a:rPr lang="en-US" sz="2400" b="1" dirty="0" smtClean="0">
                <a:solidFill>
                  <a:srgbClr val="7030A0"/>
                </a:solidFill>
              </a:rPr>
              <a:t>  </a:t>
            </a:r>
            <a:r>
              <a:rPr lang="en-US" sz="2400" b="1" dirty="0" err="1" smtClean="0">
                <a:solidFill>
                  <a:srgbClr val="7030A0"/>
                </a:solidFill>
              </a:rPr>
              <a:t>ছুটির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দিনে</a:t>
            </a:r>
            <a:r>
              <a:rPr lang="en-US" sz="2400" b="1" dirty="0" smtClean="0">
                <a:solidFill>
                  <a:srgbClr val="7030A0"/>
                </a:solidFill>
              </a:rPr>
              <a:t>  </a:t>
            </a:r>
            <a:r>
              <a:rPr lang="en-US" sz="2400" b="1" dirty="0" err="1" smtClean="0">
                <a:solidFill>
                  <a:srgbClr val="7030A0"/>
                </a:solidFill>
              </a:rPr>
              <a:t>বাসান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চরে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পিকনিকে</a:t>
            </a:r>
            <a:r>
              <a:rPr lang="en-US" sz="2400" b="1" dirty="0" smtClean="0">
                <a:solidFill>
                  <a:srgbClr val="7030A0"/>
                </a:solidFill>
              </a:rPr>
              <a:t>  </a:t>
            </a:r>
            <a:r>
              <a:rPr lang="en-US" sz="2400" b="1" dirty="0" err="1" smtClean="0">
                <a:solidFill>
                  <a:srgbClr val="7030A0"/>
                </a:solidFill>
              </a:rPr>
              <a:t>গিয়েছিল</a:t>
            </a:r>
            <a:r>
              <a:rPr lang="en-US" sz="2400" b="1" dirty="0" smtClean="0">
                <a:solidFill>
                  <a:srgbClr val="7030A0"/>
                </a:solidFill>
              </a:rPr>
              <a:t> ।</a:t>
            </a:r>
          </a:p>
          <a:p>
            <a:pPr algn="just"/>
            <a:r>
              <a:rPr lang="en-US" sz="2400" b="1" dirty="0" err="1" smtClean="0">
                <a:solidFill>
                  <a:srgbClr val="7030A0"/>
                </a:solidFill>
              </a:rPr>
              <a:t>রাতে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তারা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কিভাবে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সেখানে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অবস্থান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করবে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কিছু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বুঝে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উঠতে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পারছিল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না</a:t>
            </a:r>
            <a:r>
              <a:rPr lang="en-US" sz="2400" b="1" dirty="0" smtClean="0">
                <a:solidFill>
                  <a:srgbClr val="7030A0"/>
                </a:solidFill>
              </a:rPr>
              <a:t> । </a:t>
            </a:r>
            <a:r>
              <a:rPr lang="en-US" sz="2400" b="1" dirty="0" err="1" smtClean="0">
                <a:solidFill>
                  <a:srgbClr val="7030A0"/>
                </a:solidFill>
              </a:rPr>
              <a:t>তখন</a:t>
            </a:r>
            <a:r>
              <a:rPr lang="en-US" sz="2400" b="1" dirty="0" smtClean="0">
                <a:solidFill>
                  <a:srgbClr val="7030A0"/>
                </a:solidFill>
              </a:rPr>
              <a:t>  </a:t>
            </a:r>
            <a:r>
              <a:rPr lang="en-US" sz="2400" b="1" dirty="0" err="1" smtClean="0">
                <a:solidFill>
                  <a:srgbClr val="7030A0"/>
                </a:solidFill>
              </a:rPr>
              <a:t>রাজিন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বলল</a:t>
            </a:r>
            <a:r>
              <a:rPr lang="en-US" sz="2400" b="1" dirty="0" smtClean="0">
                <a:solidFill>
                  <a:srgbClr val="7030A0"/>
                </a:solidFill>
              </a:rPr>
              <a:t>  </a:t>
            </a:r>
            <a:r>
              <a:rPr lang="en-US" sz="2400" b="1" dirty="0" err="1" smtClean="0">
                <a:solidFill>
                  <a:srgbClr val="7030A0"/>
                </a:solidFill>
              </a:rPr>
              <a:t>আমাদেরকে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স্কাউট</a:t>
            </a:r>
            <a:r>
              <a:rPr lang="en-US" sz="2400" b="1" dirty="0">
                <a:solidFill>
                  <a:srgbClr val="7030A0"/>
                </a:solidFill>
              </a:rPr>
              <a:t>  </a:t>
            </a:r>
            <a:r>
              <a:rPr lang="en-US" sz="2400" b="1" dirty="0" err="1" smtClean="0">
                <a:solidFill>
                  <a:srgbClr val="7030A0"/>
                </a:solidFill>
              </a:rPr>
              <a:t>শিক্ষক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তাবু</a:t>
            </a:r>
            <a:r>
              <a:rPr lang="en-US" sz="2400" b="1" dirty="0" smtClean="0">
                <a:solidFill>
                  <a:srgbClr val="7030A0"/>
                </a:solidFill>
              </a:rPr>
              <a:t> ও </a:t>
            </a:r>
            <a:r>
              <a:rPr lang="en-US" sz="2400" b="1" dirty="0" err="1" smtClean="0">
                <a:solidFill>
                  <a:srgbClr val="7030A0"/>
                </a:solidFill>
              </a:rPr>
              <a:t>গ্যাজেট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বানানো</a:t>
            </a:r>
            <a:r>
              <a:rPr lang="en-US" sz="2400" b="1" dirty="0" smtClean="0">
                <a:solidFill>
                  <a:srgbClr val="7030A0"/>
                </a:solidFill>
              </a:rPr>
              <a:t>  </a:t>
            </a:r>
            <a:r>
              <a:rPr lang="en-US" sz="2400" b="1" dirty="0" err="1" smtClean="0">
                <a:solidFill>
                  <a:srgbClr val="7030A0"/>
                </a:solidFill>
              </a:rPr>
              <a:t>শিখিয়েছিল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আজকে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আমরা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</a:p>
          <a:p>
            <a:pPr algn="just"/>
            <a:r>
              <a:rPr lang="en-US" sz="2400" b="1" dirty="0" err="1" smtClean="0">
                <a:solidFill>
                  <a:srgbClr val="7030A0"/>
                </a:solidFill>
              </a:rPr>
              <a:t>সবাই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মিলে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দায়িত্ব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ভাগ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করে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একেক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জনে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এক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একটি</a:t>
            </a:r>
            <a:r>
              <a:rPr lang="en-US" sz="2400" b="1" dirty="0" smtClean="0">
                <a:solidFill>
                  <a:srgbClr val="7030A0"/>
                </a:solidFill>
              </a:rPr>
              <a:t>  </a:t>
            </a:r>
            <a:r>
              <a:rPr lang="en-US" sz="2400" b="1" dirty="0" err="1" smtClean="0">
                <a:solidFill>
                  <a:srgbClr val="7030A0"/>
                </a:solidFill>
              </a:rPr>
              <a:t>করে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কাজ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করব</a:t>
            </a:r>
            <a:r>
              <a:rPr lang="en-US" sz="2400" b="1" dirty="0" smtClean="0">
                <a:solidFill>
                  <a:srgbClr val="7030A0"/>
                </a:solidFill>
              </a:rPr>
              <a:t>। </a:t>
            </a:r>
            <a:r>
              <a:rPr lang="en-US" sz="2400" b="1" dirty="0" err="1" smtClean="0">
                <a:solidFill>
                  <a:srgbClr val="7030A0"/>
                </a:solidFill>
              </a:rPr>
              <a:t>তখন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তারা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শাপিনকে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দলনেতা</a:t>
            </a:r>
            <a:r>
              <a:rPr lang="en-US" sz="2400" b="1" dirty="0" smtClean="0">
                <a:solidFill>
                  <a:srgbClr val="7030A0"/>
                </a:solidFill>
              </a:rPr>
              <a:t> ও </a:t>
            </a:r>
            <a:r>
              <a:rPr lang="en-US" sz="2400" b="1" dirty="0" err="1" smtClean="0">
                <a:solidFill>
                  <a:srgbClr val="7030A0"/>
                </a:solidFill>
              </a:rPr>
              <a:t>রাফিনকে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সহ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দলনেতা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বানিয়ে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সবাই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মিলে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কাজ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করা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শুরু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করে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দিল</a:t>
            </a:r>
            <a:r>
              <a:rPr lang="en-US" sz="2400" b="1" dirty="0" smtClean="0">
                <a:solidFill>
                  <a:srgbClr val="7030A0"/>
                </a:solidFill>
              </a:rPr>
              <a:t> ।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04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" y="1"/>
            <a:ext cx="9109364" cy="3276600"/>
          </a:xfrm>
        </p:spPr>
      </p:pic>
      <p:sp>
        <p:nvSpPr>
          <p:cNvPr id="2" name="Rectangle 1"/>
          <p:cNvSpPr/>
          <p:nvPr/>
        </p:nvSpPr>
        <p:spPr>
          <a:xfrm rot="10800000" flipV="1">
            <a:off x="0" y="2968215"/>
            <a:ext cx="91440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০১ । 	</a:t>
            </a:r>
            <a:r>
              <a:rPr lang="en-US" sz="2400" b="1" dirty="0" err="1" smtClean="0">
                <a:solidFill>
                  <a:srgbClr val="00B0F0"/>
                </a:solidFill>
              </a:rPr>
              <a:t>ল্যাশিং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</a:rPr>
              <a:t>কত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 err="1">
                <a:solidFill>
                  <a:srgbClr val="00B0F0"/>
                </a:solidFill>
              </a:rPr>
              <a:t>প্রকার</a:t>
            </a:r>
            <a:r>
              <a:rPr lang="en-US" sz="2400" b="1" dirty="0">
                <a:solidFill>
                  <a:srgbClr val="00B0F0"/>
                </a:solidFill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</a:rPr>
              <a:t> ?</a:t>
            </a:r>
            <a:endParaRPr lang="en-US" sz="2400" b="1" dirty="0">
              <a:solidFill>
                <a:srgbClr val="00B0F0"/>
              </a:solidFill>
            </a:endParaRPr>
          </a:p>
          <a:p>
            <a:endParaRPr lang="en-US" sz="2400" b="1" dirty="0" smtClean="0">
              <a:solidFill>
                <a:srgbClr val="00B0F0"/>
              </a:solidFill>
            </a:endParaRPr>
          </a:p>
          <a:p>
            <a:r>
              <a:rPr lang="en-US" sz="2400" b="1" dirty="0" smtClean="0">
                <a:solidFill>
                  <a:srgbClr val="00B0F0"/>
                </a:solidFill>
              </a:rPr>
              <a:t>০২ ।	</a:t>
            </a:r>
            <a:r>
              <a:rPr lang="en-US" sz="2400" b="1" dirty="0" err="1" smtClean="0">
                <a:solidFill>
                  <a:srgbClr val="00B0F0"/>
                </a:solidFill>
              </a:rPr>
              <a:t>গ্যাজেট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</a:rPr>
              <a:t>বলতে</a:t>
            </a:r>
            <a:r>
              <a:rPr lang="en-US" sz="2400" b="1" dirty="0" smtClean="0">
                <a:solidFill>
                  <a:srgbClr val="00B0F0"/>
                </a:solidFill>
              </a:rPr>
              <a:t>  </a:t>
            </a:r>
            <a:r>
              <a:rPr lang="en-US" sz="2400" b="1" dirty="0" err="1" smtClean="0">
                <a:solidFill>
                  <a:srgbClr val="00B0F0"/>
                </a:solidFill>
              </a:rPr>
              <a:t>কী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</a:rPr>
              <a:t>বুঝ</a:t>
            </a:r>
            <a:r>
              <a:rPr lang="en-US" sz="2400" b="1" dirty="0" smtClean="0">
                <a:solidFill>
                  <a:srgbClr val="00B0F0"/>
                </a:solidFill>
              </a:rPr>
              <a:t> ?</a:t>
            </a:r>
            <a:endParaRPr lang="en-US" sz="2400" b="1" dirty="0">
              <a:solidFill>
                <a:srgbClr val="00B0F0"/>
              </a:solidFill>
            </a:endParaRPr>
          </a:p>
          <a:p>
            <a:endParaRPr lang="en-US" sz="2400" b="1" dirty="0" smtClean="0">
              <a:solidFill>
                <a:srgbClr val="00B0F0"/>
              </a:solidFill>
            </a:endParaRPr>
          </a:p>
          <a:p>
            <a:r>
              <a:rPr lang="en-US" sz="2400" b="1" dirty="0" smtClean="0">
                <a:solidFill>
                  <a:srgbClr val="00B0F0"/>
                </a:solidFill>
              </a:rPr>
              <a:t>০৩।	</a:t>
            </a:r>
            <a:r>
              <a:rPr lang="en-US" sz="2400" b="1" dirty="0" err="1" smtClean="0">
                <a:solidFill>
                  <a:srgbClr val="00B0F0"/>
                </a:solidFill>
              </a:rPr>
              <a:t>পিকনিকে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</a:rPr>
              <a:t>গিয়ে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</a:rPr>
              <a:t>শিক্ষাথীরা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</a:rPr>
              <a:t>কীধরনের</a:t>
            </a:r>
            <a:r>
              <a:rPr lang="en-US" sz="2400" b="1" dirty="0" smtClean="0">
                <a:solidFill>
                  <a:srgbClr val="00B0F0"/>
                </a:solidFill>
              </a:rPr>
              <a:t> 	</a:t>
            </a:r>
            <a:r>
              <a:rPr lang="en-US" sz="2400" b="1" dirty="0" err="1" smtClean="0">
                <a:solidFill>
                  <a:srgbClr val="00B0F0"/>
                </a:solidFill>
              </a:rPr>
              <a:t>পরিস্থিতিতে</a:t>
            </a:r>
            <a:r>
              <a:rPr lang="en-US" sz="2400" b="1" dirty="0" smtClean="0">
                <a:solidFill>
                  <a:srgbClr val="00B0F0"/>
                </a:solidFill>
              </a:rPr>
              <a:t> 	</a:t>
            </a:r>
            <a:r>
              <a:rPr lang="en-US" sz="2400" b="1" dirty="0" err="1" smtClean="0">
                <a:solidFill>
                  <a:srgbClr val="00B0F0"/>
                </a:solidFill>
              </a:rPr>
              <a:t>পড়েছিল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</a:rPr>
              <a:t>ব্যাখ্যা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</a:rPr>
              <a:t>কর</a:t>
            </a:r>
            <a:r>
              <a:rPr lang="en-US" sz="2400" b="1" dirty="0" smtClean="0">
                <a:solidFill>
                  <a:srgbClr val="00B0F0"/>
                </a:solidFill>
              </a:rPr>
              <a:t> ?</a:t>
            </a:r>
            <a:endParaRPr lang="en-US" sz="2400" b="1" dirty="0">
              <a:solidFill>
                <a:srgbClr val="00B0F0"/>
              </a:solidFill>
            </a:endParaRPr>
          </a:p>
          <a:p>
            <a:endParaRPr lang="en-US" sz="2400" b="1" dirty="0" smtClean="0">
              <a:solidFill>
                <a:srgbClr val="00B0F0"/>
              </a:solidFill>
            </a:endParaRPr>
          </a:p>
          <a:p>
            <a:r>
              <a:rPr lang="en-US" sz="2400" b="1" dirty="0" smtClean="0">
                <a:solidFill>
                  <a:srgbClr val="00B0F0"/>
                </a:solidFill>
              </a:rPr>
              <a:t>০৪ ।	</a:t>
            </a:r>
            <a:r>
              <a:rPr lang="en-US" sz="2400" b="1" dirty="0" err="1" smtClean="0">
                <a:solidFill>
                  <a:srgbClr val="00B0F0"/>
                </a:solidFill>
              </a:rPr>
              <a:t>তুমি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</a:rPr>
              <a:t>কী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</a:rPr>
              <a:t>মনে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</a:rPr>
              <a:t>কর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</a:rPr>
              <a:t>রাজিন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</a:rPr>
              <a:t>যেভাবে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</a:rPr>
              <a:t>তাবু</a:t>
            </a:r>
            <a:r>
              <a:rPr lang="en-US" sz="2400" b="1" dirty="0" smtClean="0">
                <a:solidFill>
                  <a:srgbClr val="00B0F0"/>
                </a:solidFill>
              </a:rPr>
              <a:t> ও 	</a:t>
            </a:r>
            <a:r>
              <a:rPr lang="en-US" sz="2400" b="1" dirty="0" err="1" smtClean="0">
                <a:solidFill>
                  <a:srgbClr val="00B0F0"/>
                </a:solidFill>
              </a:rPr>
              <a:t>গ্যাজেট</a:t>
            </a:r>
            <a:r>
              <a:rPr lang="en-US" sz="2400" b="1" dirty="0" smtClean="0">
                <a:solidFill>
                  <a:srgbClr val="00B0F0"/>
                </a:solidFill>
              </a:rPr>
              <a:t> 	</a:t>
            </a:r>
            <a:r>
              <a:rPr lang="en-US" sz="2400" b="1" dirty="0" err="1" smtClean="0">
                <a:solidFill>
                  <a:srgbClr val="00B0F0"/>
                </a:solidFill>
              </a:rPr>
              <a:t>তৈরি</a:t>
            </a:r>
            <a:r>
              <a:rPr lang="en-US" sz="2400" b="1" dirty="0" smtClean="0">
                <a:solidFill>
                  <a:srgbClr val="00B0F0"/>
                </a:solidFill>
              </a:rPr>
              <a:t> 	</a:t>
            </a:r>
            <a:r>
              <a:rPr lang="en-US" sz="2400" b="1" dirty="0" err="1" smtClean="0">
                <a:solidFill>
                  <a:srgbClr val="00B0F0"/>
                </a:solidFill>
              </a:rPr>
              <a:t>করেছিল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</a:rPr>
              <a:t>তা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</a:rPr>
              <a:t>সঠিক</a:t>
            </a:r>
            <a:r>
              <a:rPr lang="en-US" sz="2400" b="1" dirty="0" smtClean="0">
                <a:solidFill>
                  <a:srgbClr val="00B0F0"/>
                </a:solidFill>
              </a:rPr>
              <a:t> । 	</a:t>
            </a:r>
            <a:r>
              <a:rPr lang="en-US" sz="2400" b="1" dirty="0" err="1" smtClean="0">
                <a:solidFill>
                  <a:srgbClr val="00B0F0"/>
                </a:solidFill>
              </a:rPr>
              <a:t>তোমার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</a:rPr>
              <a:t>মতামত</a:t>
            </a:r>
            <a:r>
              <a:rPr lang="en-US" sz="2400" b="1" dirty="0" smtClean="0">
                <a:solidFill>
                  <a:srgbClr val="00B0F0"/>
                </a:solidFill>
              </a:rPr>
              <a:t> 	</a:t>
            </a:r>
            <a:r>
              <a:rPr lang="en-US" sz="2400" b="1" dirty="0" err="1" smtClean="0">
                <a:solidFill>
                  <a:srgbClr val="00B0F0"/>
                </a:solidFill>
              </a:rPr>
              <a:t>বিশ্লেষন</a:t>
            </a:r>
            <a:r>
              <a:rPr lang="en-US" sz="2400" b="1" dirty="0" smtClean="0">
                <a:solidFill>
                  <a:srgbClr val="00B0F0"/>
                </a:solidFill>
              </a:rPr>
              <a:t> 	</a:t>
            </a:r>
            <a:r>
              <a:rPr lang="en-US" sz="2400" b="1" dirty="0" err="1" smtClean="0">
                <a:solidFill>
                  <a:srgbClr val="00B0F0"/>
                </a:solidFill>
              </a:rPr>
              <a:t>কর</a:t>
            </a:r>
            <a:r>
              <a:rPr lang="en-US" sz="2400" b="1" dirty="0" smtClean="0">
                <a:solidFill>
                  <a:srgbClr val="00B0F0"/>
                </a:solidFill>
              </a:rPr>
              <a:t> ?</a:t>
            </a:r>
            <a:endParaRPr lang="en-US" sz="2400" b="1" dirty="0">
              <a:solidFill>
                <a:srgbClr val="00B0F0"/>
              </a:solidFill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454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0" y="152400"/>
            <a:ext cx="3886200" cy="59737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8600" y="273050"/>
            <a:ext cx="4648200" cy="5853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err="1"/>
              <a:t>পাইওনিয়ারিং</a:t>
            </a:r>
            <a:endParaRPr lang="en-US" sz="54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স্কাউটিং</a:t>
            </a:r>
            <a:r>
              <a:rPr lang="en-US" dirty="0" smtClean="0"/>
              <a:t> –এ </a:t>
            </a:r>
            <a:r>
              <a:rPr lang="en-US" dirty="0" err="1" smtClean="0"/>
              <a:t>হাইকিং</a:t>
            </a:r>
            <a:r>
              <a:rPr lang="en-US" dirty="0" smtClean="0"/>
              <a:t> </a:t>
            </a:r>
            <a:r>
              <a:rPr lang="en-US" dirty="0" err="1" smtClean="0"/>
              <a:t>করার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সময়</a:t>
            </a:r>
            <a:r>
              <a:rPr lang="en-US" dirty="0" smtClean="0"/>
              <a:t> </a:t>
            </a:r>
            <a:r>
              <a:rPr lang="en-US" dirty="0" err="1" smtClean="0"/>
              <a:t>তাঁবুবাসকালে</a:t>
            </a:r>
            <a:r>
              <a:rPr lang="en-US" dirty="0" smtClean="0"/>
              <a:t> </a:t>
            </a:r>
            <a:r>
              <a:rPr lang="en-US" dirty="0" err="1" smtClean="0"/>
              <a:t>দড়ির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গেরো</a:t>
            </a:r>
            <a:r>
              <a:rPr lang="en-US" dirty="0" smtClean="0"/>
              <a:t> </a:t>
            </a:r>
            <a:r>
              <a:rPr lang="en-US" dirty="0" err="1" smtClean="0"/>
              <a:t>সম্পকে</a:t>
            </a:r>
            <a:r>
              <a:rPr lang="en-US" dirty="0" smtClean="0"/>
              <a:t> </a:t>
            </a:r>
            <a:r>
              <a:rPr lang="en-US" dirty="0" err="1" smtClean="0"/>
              <a:t>জানা</a:t>
            </a:r>
            <a:r>
              <a:rPr lang="en-US" dirty="0" smtClean="0"/>
              <a:t> ও </a:t>
            </a:r>
            <a:r>
              <a:rPr lang="en-US" dirty="0" err="1" smtClean="0"/>
              <a:t>বাস্তবপ্রয়োগ</a:t>
            </a:r>
            <a:r>
              <a:rPr lang="en-US" dirty="0" smtClean="0"/>
              <a:t> </a:t>
            </a:r>
            <a:r>
              <a:rPr lang="en-US" dirty="0" err="1" smtClean="0"/>
              <a:t>করাকে</a:t>
            </a:r>
            <a:r>
              <a:rPr lang="en-US" dirty="0" smtClean="0"/>
              <a:t> </a:t>
            </a:r>
            <a:r>
              <a:rPr lang="en-US" dirty="0" err="1" smtClean="0"/>
              <a:t>পাইওনিয়ারিং</a:t>
            </a:r>
            <a:r>
              <a:rPr lang="en-US" dirty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।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228600"/>
            <a:ext cx="3726873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81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514600" cy="1143000"/>
          </a:xfrm>
        </p:spPr>
        <p:txBody>
          <a:bodyPr/>
          <a:lstStyle/>
          <a:p>
            <a:r>
              <a:rPr lang="en-US" dirty="0" err="1" smtClean="0"/>
              <a:t>গ্যাজেট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-1"/>
            <a:ext cx="3045889" cy="2667001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0" y="5562600"/>
            <a:ext cx="9067799" cy="1219200"/>
          </a:xfrm>
        </p:spPr>
        <p:txBody>
          <a:bodyPr/>
          <a:lstStyle/>
          <a:p>
            <a:r>
              <a:rPr lang="en-US" dirty="0" err="1" smtClean="0"/>
              <a:t>তাঁবুতে</a:t>
            </a:r>
            <a:r>
              <a:rPr lang="en-US" dirty="0" smtClean="0"/>
              <a:t> </a:t>
            </a:r>
            <a:r>
              <a:rPr lang="en-US" dirty="0" err="1" smtClean="0"/>
              <a:t>বসবাসের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গাছের</a:t>
            </a:r>
            <a:r>
              <a:rPr lang="en-US" dirty="0" smtClean="0"/>
              <a:t> </a:t>
            </a:r>
            <a:r>
              <a:rPr lang="en-US" dirty="0" err="1" smtClean="0"/>
              <a:t>ডাল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বাশ</a:t>
            </a:r>
            <a:r>
              <a:rPr lang="en-US" dirty="0" smtClean="0"/>
              <a:t> </a:t>
            </a:r>
            <a:r>
              <a:rPr lang="en-US" dirty="0" err="1" smtClean="0"/>
              <a:t>দিয়ে</a:t>
            </a:r>
            <a:r>
              <a:rPr lang="en-US" dirty="0" smtClean="0"/>
              <a:t> </a:t>
            </a:r>
            <a:r>
              <a:rPr lang="en-US" dirty="0" err="1" smtClean="0"/>
              <a:t>তৈরি</a:t>
            </a:r>
            <a:r>
              <a:rPr lang="en-US" dirty="0" smtClean="0"/>
              <a:t> </a:t>
            </a:r>
            <a:r>
              <a:rPr lang="en-US" dirty="0" err="1" smtClean="0"/>
              <a:t>আসবাবপত্র</a:t>
            </a:r>
            <a:r>
              <a:rPr lang="en-US" dirty="0" smtClean="0"/>
              <a:t> </a:t>
            </a:r>
            <a:r>
              <a:rPr lang="en-US" dirty="0" err="1" smtClean="0"/>
              <a:t>রাখার</a:t>
            </a:r>
            <a:r>
              <a:rPr lang="en-US" dirty="0" smtClean="0"/>
              <a:t> </a:t>
            </a:r>
            <a:r>
              <a:rPr lang="en-US" dirty="0" err="1" smtClean="0"/>
              <a:t>ব্যবস্থাকে</a:t>
            </a:r>
            <a:r>
              <a:rPr lang="en-US" dirty="0" smtClean="0"/>
              <a:t> </a:t>
            </a:r>
            <a:r>
              <a:rPr lang="en-US" dirty="0" err="1" smtClean="0"/>
              <a:t>গ্যাজেট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।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0"/>
            <a:ext cx="3124200" cy="2667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819400"/>
            <a:ext cx="3005750" cy="24384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967037"/>
            <a:ext cx="31242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04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  <p:bldP spid="6" grpI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274</TotalTime>
  <Words>224</Words>
  <Application>Microsoft Office PowerPoint</Application>
  <PresentationFormat>On-screen Show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PowerPoint Presentation</vt:lpstr>
      <vt:lpstr>PowerPoint Presentation</vt:lpstr>
      <vt:lpstr>      শিক্ষক পরিচিতি</vt:lpstr>
      <vt:lpstr>পাঠ পরিচিতি</vt:lpstr>
      <vt:lpstr>এ পাঠ শেষে শিক্ষার্থীরা…</vt:lpstr>
      <vt:lpstr>PowerPoint Presentation</vt:lpstr>
      <vt:lpstr>PowerPoint Presentation</vt:lpstr>
      <vt:lpstr>PowerPoint Presentation</vt:lpstr>
      <vt:lpstr>গ্যাজেট</vt:lpstr>
      <vt:lpstr>ল্যাশিং</vt:lpstr>
      <vt:lpstr>PowerPoint Presentation</vt:lpstr>
      <vt:lpstr>মূল্যায়ন</vt:lpstr>
      <vt:lpstr>বাড়ীর কাজ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WALTON</dc:creator>
  <cp:lastModifiedBy>AQDM</cp:lastModifiedBy>
  <cp:revision>30</cp:revision>
  <dcterms:created xsi:type="dcterms:W3CDTF">2021-02-27T10:30:42Z</dcterms:created>
  <dcterms:modified xsi:type="dcterms:W3CDTF">2022-02-26T11:56:14Z</dcterms:modified>
</cp:coreProperties>
</file>