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308" r:id="rId3"/>
    <p:sldId id="309" r:id="rId4"/>
    <p:sldId id="300" r:id="rId5"/>
    <p:sldId id="258" r:id="rId6"/>
    <p:sldId id="261" r:id="rId7"/>
    <p:sldId id="310" r:id="rId8"/>
    <p:sldId id="294" r:id="rId9"/>
    <p:sldId id="302" r:id="rId10"/>
    <p:sldId id="307" r:id="rId11"/>
    <p:sldId id="303" r:id="rId12"/>
    <p:sldId id="301" r:id="rId13"/>
    <p:sldId id="306" r:id="rId14"/>
    <p:sldId id="293" r:id="rId15"/>
    <p:sldId id="311" r:id="rId16"/>
    <p:sldId id="317" r:id="rId17"/>
    <p:sldId id="312" r:id="rId18"/>
    <p:sldId id="316" r:id="rId19"/>
    <p:sldId id="313" r:id="rId20"/>
    <p:sldId id="314" r:id="rId21"/>
    <p:sldId id="315" r:id="rId22"/>
    <p:sldId id="318" r:id="rId23"/>
    <p:sldId id="319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>
      <p:cViewPr>
        <p:scale>
          <a:sx n="75" d="100"/>
          <a:sy n="75" d="100"/>
        </p:scale>
        <p:origin x="3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1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2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EAB3-306A-451D-86B4-9F2256A783D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84" y="1138312"/>
            <a:ext cx="5776980" cy="459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8231" y="1541511"/>
            <a:ext cx="1532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04" y="1398248"/>
            <a:ext cx="2382587" cy="219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51" y="1398248"/>
            <a:ext cx="2404796" cy="219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6"/>
          <a:stretch/>
        </p:blipFill>
        <p:spPr>
          <a:xfrm>
            <a:off x="2518404" y="3705870"/>
            <a:ext cx="2382587" cy="2103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51" y="3705869"/>
            <a:ext cx="2404796" cy="2103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0908" y="661625"/>
            <a:ext cx="413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--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351" y="628515"/>
            <a:ext cx="49149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সহিংসতা?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8384" y="5808996"/>
            <a:ext cx="41386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সহিংসতা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2169" y="694735"/>
            <a:ext cx="517740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সহিংসতাগুলো কী কী?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74278" y="1572893"/>
            <a:ext cx="22044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গালাগালি করা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897337" y="2355600"/>
            <a:ext cx="21813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কটাক্ষ করা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958049" y="3027258"/>
            <a:ext cx="21206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 করা 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931197" y="3759995"/>
            <a:ext cx="214753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অবহেলা করা 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950457" y="4492732"/>
            <a:ext cx="23140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তুচ্ছ-তাচ্ছিল্য করা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53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3152078" y="1501749"/>
            <a:ext cx="2797962" cy="188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56" y="3572320"/>
            <a:ext cx="2573697" cy="1630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57" y="1506998"/>
            <a:ext cx="2573697" cy="1876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3572321"/>
            <a:ext cx="2704564" cy="1630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0708" y="650187"/>
            <a:ext cx="413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740" y="621962"/>
            <a:ext cx="49149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সহিংসতা?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449" y="5259138"/>
            <a:ext cx="44668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হয়রানিমূলক সহিংসতা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69410" y="556781"/>
            <a:ext cx="446682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হয়রানিমূলক সহিংসতা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6304" y="1262967"/>
            <a:ext cx="56286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গায়ে হাত দেয়া বা দেয়ের চেষ্টা করা;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6304" y="1681968"/>
            <a:ext cx="53930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যৌন হয়রানি বা নিপীড়নমূলক উক্তি;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6304" y="2065221"/>
            <a:ext cx="53930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 ও শরীর নিয়ে মন্তব্য করা;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6304" y="2448474"/>
            <a:ext cx="53930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যৌন ইঙ্গিতপূর্ণ শারীরিক অঙ্গভঙ্গি বা মন্তব্য করা;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6304" y="2910139"/>
            <a:ext cx="53930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ইঙ্গিতপূর্ণ ভাষা ব্যবহার করে কৌতক বলা;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6304" y="3391529"/>
            <a:ext cx="56286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চিঠি ,টেলিফোন,মোবাইল,এসএমএস,ছবি,নোটিশ বোর্ড, কার্টুন,বেঞ্চ,চেয়ার-টেবিল,শ্রেণিকক্ষ,বাথরুমের দেয়ালে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যৌন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ইঙ্গিতপূর্ণ অপমানজনক কোনো কিছু লেখা;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6304" y="4648656"/>
            <a:ext cx="53930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 নিবেদন করে প্রত্যাখাত হয়ে হুমকি দেয়া;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6304" y="5167119"/>
            <a:ext cx="60278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দেখিয়ে বা প্রতারণার মাধ্যমে যৌন সম্পর্ক স্থাপন করা;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3502" y="1785264"/>
            <a:ext cx="222849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 না দেয়া  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953502" y="3602721"/>
            <a:ext cx="31358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দিয়ে খারাপ কাজ করানো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953502" y="2390435"/>
            <a:ext cx="265649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খরচ না দেয়া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53502" y="3001047"/>
            <a:ext cx="29775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উপার্জনের জন্য চাপ দেয়া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953502" y="4204395"/>
            <a:ext cx="317697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 প্রলোভন দেখিয়ে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বিপদজনক স্থানে নিয়ে যাওয়া  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6"/>
          <a:stretch/>
        </p:blipFill>
        <p:spPr>
          <a:xfrm>
            <a:off x="2119685" y="3661194"/>
            <a:ext cx="2040192" cy="168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94" y="3661194"/>
            <a:ext cx="2272210" cy="1685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/>
          <a:stretch/>
        </p:blipFill>
        <p:spPr>
          <a:xfrm>
            <a:off x="4308894" y="1614487"/>
            <a:ext cx="2272210" cy="19312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19685" y="748218"/>
            <a:ext cx="5394645" cy="2797506"/>
            <a:chOff x="1720440" y="836248"/>
            <a:chExt cx="5394645" cy="27975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7" r="24567"/>
            <a:stretch/>
          </p:blipFill>
          <p:spPr>
            <a:xfrm>
              <a:off x="1720440" y="1702976"/>
              <a:ext cx="2040191" cy="19307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76422" y="836248"/>
              <a:ext cx="4138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 দেখতে পাচ্ছি?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4645" y="723592"/>
            <a:ext cx="418236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ধরনের সহিংসতা?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8135" y="5462244"/>
            <a:ext cx="310918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আর্থিক সহিংসতা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45" y="661410"/>
            <a:ext cx="418236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 সহিংসতাগুলো কী কী?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20809" y="629114"/>
            <a:ext cx="6678792" cy="1559264"/>
            <a:chOff x="2462325" y="777852"/>
            <a:chExt cx="6728181" cy="1781846"/>
          </a:xfrm>
        </p:grpSpPr>
        <p:grpSp>
          <p:nvGrpSpPr>
            <p:cNvPr id="3" name="Group 2"/>
            <p:cNvGrpSpPr/>
            <p:nvPr/>
          </p:nvGrpSpPr>
          <p:grpSpPr>
            <a:xfrm>
              <a:off x="2462325" y="777852"/>
              <a:ext cx="3760792" cy="1781846"/>
              <a:chOff x="3608544" y="654506"/>
              <a:chExt cx="3760792" cy="20955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8544" y="654506"/>
                <a:ext cx="3760792" cy="20955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731626" y="1537469"/>
                <a:ext cx="2545509" cy="687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দলগত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কাজ-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10946" y="1407165"/>
              <a:ext cx="2279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১০ মিনিট 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26504" y="3643063"/>
            <a:ext cx="29217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কিশোর-কিশোরীদের প্রতি ঘটে যাওয়া উল্লেকযোগ্য সহিংসতা ও প্রভাব সমুহ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7862" y="3643063"/>
            <a:ext cx="26517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সহিংসতা থেকে উত্ত্রণের উপায় কী কী? 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569801" y="2819872"/>
            <a:ext cx="2235200" cy="653823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দল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6847862" y="2819872"/>
            <a:ext cx="2362200" cy="653823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দল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5961" y="1187719"/>
            <a:ext cx="5876001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সুমন সাহেব তাঁর স্ত্রীকে খুব ভালোবাসেন।তিনি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যত্ন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তাকে শপিং-এ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পার্কে ও মেলায় বেড়াতে নিয়ে যান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38688" y="4429393"/>
            <a:ext cx="445756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 ভুলবশত তরকারিতে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লবন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দিয়ে ফেলেন। এতে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সুমন সাহেব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রেগে গিয়ে তাকে থাপ্পড় লাগিয়ে দেন।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9" t="23214" r="9571" b="27140"/>
          <a:stretch/>
        </p:blipFill>
        <p:spPr>
          <a:xfrm>
            <a:off x="4931291" y="2231658"/>
            <a:ext cx="2306956" cy="1747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24997" r="30892" b="23387"/>
          <a:stretch/>
        </p:blipFill>
        <p:spPr>
          <a:xfrm>
            <a:off x="2596541" y="2218578"/>
            <a:ext cx="2255374" cy="1747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16080" r="30611" b="26407"/>
          <a:stretch/>
        </p:blipFill>
        <p:spPr>
          <a:xfrm>
            <a:off x="7302642" y="2218578"/>
            <a:ext cx="2027586" cy="176099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827696" y="4707585"/>
            <a:ext cx="2702669" cy="83033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367468" y="472501"/>
            <a:ext cx="2651518" cy="50227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চলো গল্প শুনি--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9355" y="1595762"/>
            <a:ext cx="240835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দিশা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খাতা নিয়ে তার শিক্ষকের কাছে গেল।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914" r="26948" b="20188"/>
          <a:stretch/>
        </p:blipFill>
        <p:spPr>
          <a:xfrm>
            <a:off x="4607705" y="1165875"/>
            <a:ext cx="1940038" cy="1867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t="33240" r="27088" b="4976"/>
          <a:stretch/>
        </p:blipFill>
        <p:spPr>
          <a:xfrm>
            <a:off x="6821258" y="1165876"/>
            <a:ext cx="1841678" cy="1867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4205" y="3046659"/>
            <a:ext cx="437064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 ভূল দেখে তার শিক্ষক মন্তব্য করলেন-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10817" y="3650394"/>
            <a:ext cx="390780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তুমি কষ্ট করে স্কুলে কেন আসো? তুমি আসলে লেখাপড়া করে কী করবে? তোমার দ্বারা পড়াশোনা হবেনা।  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7215957" y="5068193"/>
            <a:ext cx="2702669" cy="83033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29" y="1485007"/>
            <a:ext cx="2862728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একটা মেয়ে স্থানীয় বাজারে হেঁটে যাচ্ছে। কয়েকটা ছেলে তাকে দেখে মন্তব্য করতে লাগলো ও সিনেমার গান গাওয়া শুরু করলো।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27697" y="3423999"/>
            <a:ext cx="3208309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মেয়েটি ঘুরে তাদের দেখলো এবং চুপচাপ হেঁটে চলে গেলো।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741730" y="3619474"/>
            <a:ext cx="383937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তখন তারা হাসিতে ফেটে পড়লো। 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3803" r="23850" b="18498"/>
          <a:stretch/>
        </p:blipFill>
        <p:spPr>
          <a:xfrm>
            <a:off x="7418233" y="1227296"/>
            <a:ext cx="2323470" cy="205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6" t="24977" r="20047" b="26760"/>
          <a:stretch/>
        </p:blipFill>
        <p:spPr>
          <a:xfrm>
            <a:off x="5024944" y="1237971"/>
            <a:ext cx="2210802" cy="204614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827697" y="4806134"/>
            <a:ext cx="2702669" cy="83033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622" y="2246737"/>
            <a:ext cx="7431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১৪ মে ২০০৯ সালে শিক্ষাপ্রতিষ্ঠান ও কর্মক্ষেত্রে যৌন হয়রানি প্রতিরোধে হাইকোর্ট কর্তৃক নীতিমালা প্রণীত হয়। 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85622" y="867626"/>
            <a:ext cx="7212169" cy="954107"/>
            <a:chOff x="2485623" y="725959"/>
            <a:chExt cx="7212169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2485623" y="725959"/>
              <a:ext cx="7212169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যৌন </a:t>
              </a:r>
              <a:r>
                <a:rPr lang="bn-IN" sz="28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হয়রানিমুক্ত শিক্ষা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কর্মপরিবেশ তৈরিতে হাইকোর্ট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কর্তৃক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প্রদত্ত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নীতিমালাঃ  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2581624" y="790888"/>
              <a:ext cx="618186" cy="412124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485623" y="3232815"/>
            <a:ext cx="7431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বাংলাদেশের সংবিধানের ১১১ অনুচ্ছেদের মর্মার্থ অনুযায়ী যতদিন পর্যন্ত এ বিষয়ে উপযুক্ত আইন প্রণয়ন না হবে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ততদিন পর্যন্ত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সকল সরকারি-বেসরকারি শিক্ষাপ্রতিষ্ঠান ও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এই নীতিমালা অনুসরণ ও পালন করা বাধ্যতামূলক।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4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2485" y="1413835"/>
            <a:ext cx="490832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হয়রানি সম্পর্কে সচেতনতা গড়ে তোলা;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342485" y="1907180"/>
            <a:ext cx="64922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হয়রানির নেতিবাচক প্রভাব সম্পর্কে সচেতনতা সৃষ্টি করা;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42485" y="2461369"/>
            <a:ext cx="681439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‘যৌন হয়রানি শাস্তিযোগ্য অপরাধ’- এ বিষয়ে  সচেতনতা বৃদ্ধি করা;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342485" y="3970377"/>
            <a:ext cx="693126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শিক্ষাপ্রতিষ্ঠানে প্রতি শিক্ষাবর্ষের শুরুতে শ্রেণির কাজ শুরুর পূর্বে শিক্ষার্থীদের ওরিয়েন্টেশনের ব্যবস্থা রাখতে হবে।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42485" y="4801374"/>
            <a:ext cx="714051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শিক্ষাপ্রতিষ্ঠানে অভিযোগ গ্রহণের জন্য অভিযোগ বাক্স স্থাপন করতে হবে, যাতে কেউ পরিচয় গোপন করে অভিযোগ করতে পারেন।   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04681" y="750719"/>
            <a:ext cx="4444534" cy="523220"/>
            <a:chOff x="2485624" y="725959"/>
            <a:chExt cx="4444534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485624" y="725959"/>
              <a:ext cx="44445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নীতিমালাটির </a:t>
              </a:r>
              <a:r>
                <a:rPr lang="bn-IN" sz="28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 ও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উদ্দেশ্যঃ  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2658897" y="893441"/>
              <a:ext cx="435882" cy="23762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96159" y="3215873"/>
            <a:ext cx="7370333" cy="461665"/>
            <a:chOff x="2485623" y="725959"/>
            <a:chExt cx="6147071" cy="828466"/>
          </a:xfrm>
        </p:grpSpPr>
        <p:sp>
          <p:nvSpPr>
            <p:cNvPr id="13" name="TextBox 12"/>
            <p:cNvSpPr txBox="1"/>
            <p:nvPr/>
          </p:nvSpPr>
          <p:spPr>
            <a:xfrm>
              <a:off x="2485623" y="725959"/>
              <a:ext cx="6147071" cy="8284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24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যৌন হয়রানিমুক্ত শিক্ষা পরিবেশ তৈরিতে শিক্ষাপ্রতিষ্ঠানের করণীয়ঃ    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769478" y="865520"/>
              <a:ext cx="377119" cy="55293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65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8929" y="3294418"/>
            <a:ext cx="707322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সাবিনা ইয়াসমিন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(জীববিজ্ঞান)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ভায়ারহাট বালিকা উচ্চ বিদ্যালয়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কাউনিয়া, রংপুর।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sabinayeasmin</a:t>
            </a:r>
            <a:r>
              <a:rPr lang="bn-BD" sz="2400" dirty="0" smtClean="0"/>
              <a:t>935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4965898" y="1008301"/>
            <a:ext cx="4332648" cy="1747300"/>
          </a:xfrm>
          <a:prstGeom prst="downArrowCallou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62475" y="863057"/>
            <a:ext cx="1842102" cy="243136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6939" y="1361923"/>
            <a:ext cx="747422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অভিযোগ গ্রহণ, তদন্ত পরিচালনা এবং সুপারিশ করার জন্য সংশ্লিষ্ট কর্তৃপক্ষ কমপক্ষে পাচঁ (৫) সদস্য বিশিষ্ট একটি কমিটি গঠন করবেন, যার অধিকাংশ সদস্য হবেন নারী।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39199" y="2146754"/>
            <a:ext cx="592751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শিক্ষাপ্রতিষ্ঠানে প্রতি শিক্ষাবর্ষের শুরুতে শ্রেণির কাজ শুরুর পূর্বে শিক্ষার্থীদের ওরিয়েন্টেশনের ব্যবস্থা রাখতে হবে।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450470" y="871745"/>
            <a:ext cx="592751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শিক্ষাপ্রতিষ্ঠানে প্রতি শিক্ষাবর্ষের শুরুতে শ্রেণির কাজ শুরুর পূর্বে শিক্ষার্থীদের ওরিয়েন্টেশনের ব্যবস্থা রাখতে হবে।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76939" y="2851773"/>
            <a:ext cx="70899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হয়রানির ঘটনা ঘটার সাধারণভাবে ত্রিশ (৩০) কার্যদিবিসের মধ্যে অভিযোগ কমিটির কাছে অভিযোগ পেশ করতে হবে।   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25721" y="4226441"/>
            <a:ext cx="674234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অভিযোগ কমিটি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 (৩০) কার্যদিবিসের মধ্যে  তদন্ত প্রতিবেদন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কর্তৃপক্ষকে প্রদান করবেন।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6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7609" y="1478018"/>
            <a:ext cx="690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 অভিযুক্ত ব্যক্তিকে ( শিক্ষার্থী ব্যতীত ) সাময়িকভাবে বরখাস্ত করতে পারে।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327609" y="2313712"/>
            <a:ext cx="663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 অভিযুক্ত শিক্ষার্থীকে অভিযোগ কমিটির সু্পারিশ অনুযায়ী তাদেরকে ক্লাস করা থেকে বিরত রাখতে পারেন।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27609" y="3210212"/>
            <a:ext cx="779518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অভিযুক্তের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 যৌন নিপীড়ণের অভিযোগ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 গেলে সংশ্লিষ্ট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 তা অসদাচরণ হিসেবে গণ্য করবেন এবং সকল সরকারি-বেসরকারি শিক্ষাপ্রতিষ্ঠান ও কর্মক্ষেত্রের শৃঙ্খলাবিধি অনুসারে ত্রিশ (৩০) কার্যদিবসের মধ্যে উপযুক্ত ব্যবস্থা গ্রহণ করবেন।  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327609" y="4845376"/>
            <a:ext cx="663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অভিযোগ যদি দন্ডযোগ্য অপরাধ বলে গণ্য হয় তাহলে সংশ্লিষ্ট আদালতে পাঠিয়ে দিবেন। 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34060" y="636331"/>
            <a:ext cx="4444534" cy="523220"/>
            <a:chOff x="2485624" y="725959"/>
            <a:chExt cx="4444534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2485624" y="725959"/>
              <a:ext cx="44445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28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যৌন হয়রানির বিরুদ্ধে শাস্তিঃ  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658897" y="893441"/>
              <a:ext cx="435882" cy="23762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2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65901" y="821854"/>
            <a:ext cx="5276850" cy="1199211"/>
            <a:chOff x="1937868" y="850004"/>
            <a:chExt cx="5276850" cy="1199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868" y="850004"/>
              <a:ext cx="5276850" cy="119921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09115" y="1095666"/>
              <a:ext cx="2034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মূল্যায়ন--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65169" y="2846560"/>
            <a:ext cx="43788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কী বুঝায়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65168" y="3535469"/>
            <a:ext cx="437881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ধরনের হতে পারে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65170" y="2147978"/>
            <a:ext cx="437881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84086" y="4264150"/>
            <a:ext cx="435989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কী বলা উচিত?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84087" y="4968519"/>
            <a:ext cx="43598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প্রতিরোধের উপায় কী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8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5634" y="953034"/>
            <a:ext cx="3786388" cy="1571224"/>
            <a:chOff x="4185634" y="953034"/>
            <a:chExt cx="3786388" cy="1571224"/>
          </a:xfrm>
        </p:grpSpPr>
        <p:sp>
          <p:nvSpPr>
            <p:cNvPr id="2" name="Rectangle 1"/>
            <p:cNvSpPr/>
            <p:nvPr/>
          </p:nvSpPr>
          <p:spPr>
            <a:xfrm>
              <a:off x="4539803" y="1790161"/>
              <a:ext cx="3078050" cy="73409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বাড়ির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কাজ--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4185634" y="953034"/>
              <a:ext cx="3786388" cy="837127"/>
            </a:xfrm>
            <a:prstGeom prst="triangle">
              <a:avLst/>
            </a:prstGeom>
            <a:solidFill>
              <a:srgbClr val="EF41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77076" y="2945886"/>
            <a:ext cx="7003503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জেমস ডায়েরির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‘সহিংসতা বলতে কী বোঝায়?’ তা পড়বে এবং সহিংসতা বন্ধের জন্য তুমি কী করতে পারো? খাতায় লিখবে।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2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39489" y="1199213"/>
            <a:ext cx="3366242" cy="445207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6" name="Rectangle 5"/>
          <p:cNvSpPr/>
          <p:nvPr/>
        </p:nvSpPr>
        <p:spPr>
          <a:xfrm>
            <a:off x="7274580" y="1717092"/>
            <a:ext cx="6687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bn-BD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pPr algn="ctr"/>
            <a:r>
              <a:rPr lang="bn-BD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bn-BD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2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2938982" y="1642313"/>
            <a:ext cx="3100963" cy="1012513"/>
          </a:xfrm>
          <a:prstGeom prst="downArrowCallou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574" y="3332194"/>
            <a:ext cx="4712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৮ম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আমার জেমস ডায়েরি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তারিখঃ ১২/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২/২০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২ইং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91" y="1139475"/>
            <a:ext cx="2347324" cy="348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t="2616" r="22938"/>
          <a:stretch/>
        </p:blipFill>
        <p:spPr>
          <a:xfrm>
            <a:off x="6841847" y="660036"/>
            <a:ext cx="761144" cy="5405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0327" y="1944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84" y="3522331"/>
            <a:ext cx="2300113" cy="196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48" y="3496571"/>
            <a:ext cx="2138511" cy="2007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89" y="1385797"/>
            <a:ext cx="2496688" cy="1938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035" y="656992"/>
            <a:ext cx="413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6"/>
          <a:stretch/>
        </p:blipFill>
        <p:spPr>
          <a:xfrm>
            <a:off x="2377889" y="3496571"/>
            <a:ext cx="2500219" cy="2007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48" y="1380006"/>
            <a:ext cx="2138511" cy="2006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6"/>
          <a:stretch/>
        </p:blipFill>
        <p:spPr>
          <a:xfrm>
            <a:off x="7340384" y="1352070"/>
            <a:ext cx="2300113" cy="20063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29125" y="5486401"/>
            <a:ext cx="369248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বা সহিংসতা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86377" y="656992"/>
            <a:ext cx="78432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পরিবারে,স্কুলে,খেলার মাঠে এ রকম ঘটনা কি দেখেছো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0018" y="699574"/>
            <a:ext cx="709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এ ধরণের আচরণকে  কী বলা হয়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15933" y="3875067"/>
            <a:ext cx="5628067" cy="130076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সহিংসতার ধারণা  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90973" y="682580"/>
            <a:ext cx="3337693" cy="3334155"/>
            <a:chOff x="4590973" y="682580"/>
            <a:chExt cx="3337693" cy="3334155"/>
          </a:xfrm>
        </p:grpSpPr>
        <p:sp>
          <p:nvSpPr>
            <p:cNvPr id="8" name="Rectangle 7"/>
            <p:cNvSpPr/>
            <p:nvPr/>
          </p:nvSpPr>
          <p:spPr>
            <a:xfrm>
              <a:off x="4590973" y="682580"/>
              <a:ext cx="3337693" cy="86946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none" lIns="68580" tIns="34291" rIns="68580" bIns="34291" numCol="1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BD" sz="4051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আজকের পাঠ--   </a:t>
              </a:r>
              <a:endParaRPr lang="en-US" sz="405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973" y="1552041"/>
              <a:ext cx="3337693" cy="2464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44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11381" y="1896496"/>
            <a:ext cx="7611413" cy="2603465"/>
            <a:chOff x="1429860" y="814697"/>
            <a:chExt cx="8929048" cy="3471285"/>
          </a:xfrm>
        </p:grpSpPr>
        <p:sp>
          <p:nvSpPr>
            <p:cNvPr id="8" name="TextBox 7"/>
            <p:cNvSpPr txBox="1"/>
            <p:nvPr/>
          </p:nvSpPr>
          <p:spPr>
            <a:xfrm>
              <a:off x="1429860" y="1946882"/>
              <a:ext cx="8929048" cy="23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>
                  <a:latin typeface="NikoshBAN" pitchFamily="2" charset="0"/>
                  <a:cs typeface="NikoshBAN" pitchFamily="2" charset="0"/>
                </a:rPr>
                <a:t> এই পাঠ শেষে শিক্ষার্থীরা </a:t>
              </a:r>
              <a:r>
                <a:rPr lang="en-US" sz="2700" b="1" dirty="0"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bn-BD" sz="2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7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700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সহিংসতার ধারণা </a:t>
              </a:r>
              <a:r>
                <a:rPr lang="bn-IN" sz="2700" dirty="0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IN" sz="27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bn-BD" sz="27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700" dirty="0"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সমাজে সংঘটিত বিভিন্ন ধরনের সহিংসতা চিহ্নিত করতে 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7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7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7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 smtClean="0">
                  <a:latin typeface="NikoshBAN" pitchFamily="2" charset="0"/>
                  <a:cs typeface="NikoshBAN" pitchFamily="2" charset="0"/>
                </a:rPr>
                <a:t>সহিংস</a:t>
              </a:r>
              <a:r>
                <a:rPr lang="bn-IN" sz="2700" dirty="0" smtClean="0">
                  <a:latin typeface="NikoshBAN" pitchFamily="2" charset="0"/>
                  <a:cs typeface="NikoshBAN" pitchFamily="2" charset="0"/>
                </a:rPr>
                <a:t>তা প্রতিরোধের উপায় চিহ্নিত করতে পারবে। </a:t>
              </a:r>
              <a:endParaRPr lang="bn-BD" sz="27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4559" y="814697"/>
              <a:ext cx="2601227" cy="584775"/>
            </a:xfrm>
            <a:prstGeom prst="rect">
              <a:avLst/>
            </a:prstGeom>
            <a:noFill/>
          </p:spPr>
          <p:txBody>
            <a:bodyPr wrap="square" lIns="68580" tIns="34291" rIns="68580" bIns="34291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24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6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4949884" y="2768440"/>
            <a:ext cx="2768956" cy="1751527"/>
          </a:xfrm>
          <a:prstGeom prst="star24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6472" y="3395563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718" y="506373"/>
            <a:ext cx="766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বিদ্যালয়ে আসা যাওয়ার পথে তোমরা কখনো বিরুপ পরিস্থিতিতে পড়েছিলা কী?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5" y="506373"/>
            <a:ext cx="7250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তোমাদের মনে কী কী ধারণা আসে?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8669002">
            <a:off x="5627395" y="1669256"/>
            <a:ext cx="195841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মারধর করা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20343251">
            <a:off x="7638040" y="2827227"/>
            <a:ext cx="201532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গলা টিপে ধরা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rot="19883340">
            <a:off x="7127692" y="2226441"/>
            <a:ext cx="21225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মারা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1017522">
            <a:off x="7358679" y="4655435"/>
            <a:ext cx="218947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গালাগালি করা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rot="19744540">
            <a:off x="6494134" y="1821080"/>
            <a:ext cx="212162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কটাক্ষ করা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 rot="17804681">
            <a:off x="4895923" y="5255526"/>
            <a:ext cx="175743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অগ্নিদগ্ধ করা  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 rot="21344894">
            <a:off x="7834268" y="3855119"/>
            <a:ext cx="200468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চড়-থাপ্পড় মারা  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 rot="1870666">
            <a:off x="2286781" y="2083037"/>
            <a:ext cx="31358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দিয়ে খারাপ কাজ করানো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 rot="1576553">
            <a:off x="2096097" y="2785489"/>
            <a:ext cx="29775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উপার্জনের জন্য চাপ দেয়া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 rot="2600200">
            <a:off x="3735480" y="1782054"/>
            <a:ext cx="222849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 না দেয়া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 rot="20501614">
            <a:off x="2898360" y="4269698"/>
            <a:ext cx="214753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অবহেলা করা 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 rot="19007459">
            <a:off x="3649976" y="5059551"/>
            <a:ext cx="23140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তুচ্ছ-তাচ্ছিল্য করা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 rot="3771121">
            <a:off x="6126246" y="5326326"/>
            <a:ext cx="175420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গায়ে হাত দেয়া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877564">
            <a:off x="6711918" y="5115415"/>
            <a:ext cx="19473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 নিবেদন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645591" y="3344898"/>
            <a:ext cx="717353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স্লাইডের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কোনটি শারীরিক, মানসিক, যৌনো ও আর্থিক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লিখ?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20625" y="1043201"/>
            <a:ext cx="7498498" cy="1543050"/>
            <a:chOff x="2155631" y="553805"/>
            <a:chExt cx="7657311" cy="1543050"/>
          </a:xfrm>
        </p:grpSpPr>
        <p:grpSp>
          <p:nvGrpSpPr>
            <p:cNvPr id="7" name="Group 6"/>
            <p:cNvGrpSpPr/>
            <p:nvPr/>
          </p:nvGrpSpPr>
          <p:grpSpPr>
            <a:xfrm>
              <a:off x="2155631" y="553805"/>
              <a:ext cx="4192894" cy="1543050"/>
              <a:chOff x="3915177" y="980002"/>
              <a:chExt cx="4192894" cy="15430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177" y="980002"/>
                <a:ext cx="4192894" cy="154305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842456" y="1571223"/>
                <a:ext cx="23055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 কাজ ...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75804" y="1032942"/>
              <a:ext cx="2537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 ৫ মিনিট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6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r="21226" b="18601"/>
          <a:stretch/>
        </p:blipFill>
        <p:spPr>
          <a:xfrm>
            <a:off x="4707708" y="1550113"/>
            <a:ext cx="2373513" cy="183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6" y="3539239"/>
            <a:ext cx="2269935" cy="2031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"/>
          <a:stretch/>
        </p:blipFill>
        <p:spPr>
          <a:xfrm>
            <a:off x="4712978" y="1550113"/>
            <a:ext cx="2368243" cy="1830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08" y="3539239"/>
            <a:ext cx="2368243" cy="203259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14947" y="800791"/>
            <a:ext cx="5776945" cy="2575156"/>
            <a:chOff x="1838429" y="650112"/>
            <a:chExt cx="5776945" cy="25751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429" y="1395664"/>
              <a:ext cx="2269934" cy="18296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76711" y="650112"/>
              <a:ext cx="4138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চিত্রে কী দেখতে পাচ্ছি?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49913" y="754247"/>
            <a:ext cx="491492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 কোন ধরনের সহিংসতা?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5136" y="5570820"/>
            <a:ext cx="41386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সহিংসতা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5136" y="719936"/>
            <a:ext cx="517740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সহিংসতাগুলো কী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0792" y="1454208"/>
            <a:ext cx="20938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মারধর করা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451647" y="2172985"/>
            <a:ext cx="21429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গলা টিপে ধরা  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487968" y="2867669"/>
            <a:ext cx="210666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মারা  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451647" y="4882379"/>
            <a:ext cx="270854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 চুল কেটে দেয়া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487968" y="4210809"/>
            <a:ext cx="22484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চড়-থাপ্পড় মারা  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500792" y="3539239"/>
            <a:ext cx="20938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অগ্নিদগ্ধ করা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46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3857</TotalTime>
  <Words>964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User-Hp</dc:creator>
  <cp:lastModifiedBy>User-Hp</cp:lastModifiedBy>
  <cp:revision>375</cp:revision>
  <dcterms:created xsi:type="dcterms:W3CDTF">2020-11-16T12:52:28Z</dcterms:created>
  <dcterms:modified xsi:type="dcterms:W3CDTF">2022-02-26T17:54:29Z</dcterms:modified>
</cp:coreProperties>
</file>