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4" r:id="rId2"/>
    <p:sldId id="311" r:id="rId3"/>
    <p:sldId id="346" r:id="rId4"/>
    <p:sldId id="506" r:id="rId5"/>
    <p:sldId id="312" r:id="rId6"/>
    <p:sldId id="313" r:id="rId7"/>
    <p:sldId id="504" r:id="rId8"/>
    <p:sldId id="560" r:id="rId9"/>
    <p:sldId id="561" r:id="rId10"/>
    <p:sldId id="562" r:id="rId11"/>
    <p:sldId id="563" r:id="rId12"/>
    <p:sldId id="564" r:id="rId13"/>
    <p:sldId id="344" r:id="rId14"/>
    <p:sldId id="567" r:id="rId15"/>
    <p:sldId id="345" r:id="rId16"/>
    <p:sldId id="574" r:id="rId17"/>
    <p:sldId id="576" r:id="rId18"/>
    <p:sldId id="577" r:id="rId19"/>
    <p:sldId id="271" r:id="rId20"/>
    <p:sldId id="293" r:id="rId21"/>
    <p:sldId id="256" r:id="rId22"/>
    <p:sldId id="286" r:id="rId23"/>
    <p:sldId id="343" r:id="rId24"/>
    <p:sldId id="342" r:id="rId25"/>
    <p:sldId id="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61CYx76zkUBSEziwu9mBA==" hashData="SsBm0m/im8NvPxi2z9CBOo2g8khzj0qOxp7pdszUBQFIKkIWgjLZ5F82DKXnB7HchlUFYl1GBCGcmahVn1e5T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L KALAM AZAD" initials="AKA" lastIdx="1" clrIdx="0">
    <p:extLst>
      <p:ext uri="{19B8F6BF-5375-455C-9EA6-DF929625EA0E}">
        <p15:presenceInfo xmlns:p15="http://schemas.microsoft.com/office/powerpoint/2012/main" userId="ABUL KALAM AZ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FF"/>
    <a:srgbClr val="9BF39D"/>
    <a:srgbClr val="00D661"/>
    <a:srgbClr val="000099"/>
    <a:srgbClr val="000086"/>
    <a:srgbClr val="6EEE71"/>
    <a:srgbClr val="A9F5AB"/>
    <a:srgbClr val="EFC7CE"/>
    <a:srgbClr val="EAB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AC454-ABF5-424D-A88F-BD6106B06C4C}" type="datetimeFigureOut">
              <a:rPr lang="en-US" smtClean="0"/>
              <a:t>27-Feb-22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B3107-E36C-4B93-B8B6-8862E1114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B3107-E36C-4B93-B8B6-8862E11140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5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B3107-E36C-4B93-B8B6-8862E11140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6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diagramColors" Target="../diagrams/colors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7480F3-DDDF-47ED-8029-96F6982F0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37A2BA-9378-48D1-8907-52C859848E36}"/>
              </a:ext>
            </a:extLst>
          </p:cNvPr>
          <p:cNvSpPr txBox="1"/>
          <p:nvPr userDrawn="1"/>
        </p:nvSpPr>
        <p:spPr>
          <a:xfrm>
            <a:off x="10360244" y="6378148"/>
            <a:ext cx="171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Harlow Solid Italic" panose="04030604020F02020D02" pitchFamily="82" charset="0"/>
              </a:rPr>
              <a:t>Abul</a:t>
            </a:r>
            <a:r>
              <a:rPr lang="en-US" sz="1400" baseline="0" dirty="0">
                <a:latin typeface="Harlow Solid Italic" panose="04030604020F02020D02" pitchFamily="82" charset="0"/>
              </a:rPr>
              <a:t> </a:t>
            </a:r>
            <a:r>
              <a:rPr lang="en-US" sz="1400" baseline="0" dirty="0" err="1">
                <a:latin typeface="Harlow Solid Italic" panose="04030604020F02020D02" pitchFamily="82" charset="0"/>
              </a:rPr>
              <a:t>Kalam</a:t>
            </a:r>
            <a:r>
              <a:rPr lang="en-US" sz="1400" baseline="0" dirty="0">
                <a:latin typeface="Harlow Solid Italic" panose="04030604020F02020D02" pitchFamily="82" charset="0"/>
              </a:rPr>
              <a:t> Azad</a:t>
            </a:r>
            <a:endParaRPr lang="en-US" sz="1400" dirty="0">
              <a:latin typeface="Harlow Solid Italic" panose="04030604020F02020D02" pitchFamily="8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DCEB68B9-0F63-4A3C-B3D1-1E206B1228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02"/>
            </a:avLst>
          </a:prstGeom>
          <a:blipFill dpi="0"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1750019" y="6641068"/>
            <a:ext cx="9603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cap="none" spc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দুলাহার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600" b="0" cap="none" spc="0" baseline="0" dirty="0" err="1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1600" b="0" cap="none" spc="0" baseline="0" dirty="0">
                <a:ln w="0"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০১৭১৭৫৪৮০২০ </a:t>
            </a:r>
            <a:endParaRPr lang="en-US" sz="1600" b="0" cap="none" spc="0" dirty="0">
              <a:ln w="0"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80664B-E229-49C5-9CAA-4F63902A7AE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400" y="-175246"/>
            <a:ext cx="838200" cy="874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0A669F-C101-4AAC-8585-53128B3A69D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379" y="-175247"/>
            <a:ext cx="838200" cy="874123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36D2689B-59C1-4275-A687-2AF2FC0D8B1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02481513"/>
              </p:ext>
            </p:extLst>
          </p:nvPr>
        </p:nvGraphicFramePr>
        <p:xfrm>
          <a:off x="-21465" y="0"/>
          <a:ext cx="1221346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Layout" Target="../slideLayouts/slideLayout7.xml"/><Relationship Id="rId7" Type="http://schemas.microsoft.com/office/2007/relationships/hdphoto" Target="../media/hdphoto8.wdp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microsoft.com/office/2007/relationships/hdphoto" Target="../media/hdphoto9.wdp"/><Relationship Id="rId10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Layout" Target="../slideLayouts/slideLayout7.xml"/><Relationship Id="rId7" Type="http://schemas.microsoft.com/office/2007/relationships/hdphoto" Target="../media/hdphoto8.wdp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34.png"/><Relationship Id="rId11" Type="http://schemas.openxmlformats.org/officeDocument/2006/relationships/image" Target="../media/image40.png"/><Relationship Id="rId5" Type="http://schemas.microsoft.com/office/2007/relationships/hdphoto" Target="../media/hdphoto9.wdp"/><Relationship Id="rId10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Layout" Target="../slideLayouts/slideLayout7.xml"/><Relationship Id="rId7" Type="http://schemas.microsoft.com/office/2007/relationships/hdphoto" Target="../media/hdphoto8.wdp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34.png"/><Relationship Id="rId11" Type="http://schemas.openxmlformats.org/officeDocument/2006/relationships/image" Target="../media/image41.png"/><Relationship Id="rId5" Type="http://schemas.microsoft.com/office/2007/relationships/hdphoto" Target="../media/hdphoto9.wdp"/><Relationship Id="rId10" Type="http://schemas.microsoft.com/office/2007/relationships/hdphoto" Target="../media/hdphoto2.wdp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3.png"/><Relationship Id="rId7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26.jp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microsoft.com/office/2007/relationships/hdphoto" Target="../media/hdphoto10.wdp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microsoft.com/office/2007/relationships/hdphoto" Target="../media/hdphoto11.wdp"/><Relationship Id="rId3" Type="http://schemas.openxmlformats.org/officeDocument/2006/relationships/image" Target="../media/image55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44.jp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60.png"/><Relationship Id="rId5" Type="http://schemas.openxmlformats.org/officeDocument/2006/relationships/image" Target="../media/image43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42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microsoft.com/office/2007/relationships/hdphoto" Target="../media/hdphoto12.wdp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3.png"/><Relationship Id="rId7" Type="http://schemas.openxmlformats.org/officeDocument/2006/relationships/image" Target="../media/image81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pencil-pen-color-red-write-author-146715/" TargetMode="External"/><Relationship Id="rId5" Type="http://schemas.openxmlformats.org/officeDocument/2006/relationships/image" Target="../media/image84.png"/><Relationship Id="rId4" Type="http://schemas.openxmlformats.org/officeDocument/2006/relationships/hyperlink" Target="https://freepngimg.com/png/34696-bamboo-stick" TargetMode="External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8.jpeg"/><Relationship Id="rId7" Type="http://schemas.microsoft.com/office/2007/relationships/hdphoto" Target="../media/hdphoto9.wdp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4.wdp"/><Relationship Id="rId4" Type="http://schemas.openxmlformats.org/officeDocument/2006/relationships/image" Target="../media/image86.png"/><Relationship Id="rId9" Type="http://schemas.openxmlformats.org/officeDocument/2006/relationships/hyperlink" Target="http://www.pngall.com/rose-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5.jpeg"/><Relationship Id="rId7" Type="http://schemas.openxmlformats.org/officeDocument/2006/relationships/image" Target="../media/image90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microsoft.com/office/2007/relationships/hdphoto" Target="../media/hdphoto15.wdp"/><Relationship Id="rId4" Type="http://schemas.openxmlformats.org/officeDocument/2006/relationships/image" Target="../media/image88.png"/><Relationship Id="rId9" Type="http://schemas.microsoft.com/office/2007/relationships/hdphoto" Target="../media/hdphoto1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17.wdp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5.wdp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7.wdp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9.wdp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5.png"/><Relationship Id="rId11" Type="http://schemas.openxmlformats.org/officeDocument/2006/relationships/image" Target="../media/image37.png"/><Relationship Id="rId5" Type="http://schemas.microsoft.com/office/2007/relationships/hdphoto" Target="../media/hdphoto8.wdp"/><Relationship Id="rId10" Type="http://schemas.openxmlformats.org/officeDocument/2006/relationships/image" Target="../media/image36.gif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slideLayout" Target="../slideLayouts/slideLayout7.xml"/><Relationship Id="rId7" Type="http://schemas.microsoft.com/office/2007/relationships/hdphoto" Target="../media/hdphoto9.wdp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microsoft.com/office/2007/relationships/hdphoto" Target="../media/hdphoto8.wdp"/><Relationship Id="rId10" Type="http://schemas.microsoft.com/office/2007/relationships/hdphoto" Target="../media/hdphoto2.wdp"/><Relationship Id="rId4" Type="http://schemas.openxmlformats.org/officeDocument/2006/relationships/image" Target="../media/image3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2448185" y="2013237"/>
            <a:ext cx="8013989" cy="14157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8656" b="1" dirty="0" err="1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8656" b="1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0"/>
            <a:ext cx="11353799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15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115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088FF-CE0E-4F90-97A7-C91F20496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0"/>
            <a:ext cx="5422727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9EDB-2C3F-4CA2-9B55-6211A5E7C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447" y="6096000"/>
            <a:ext cx="5422727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84B392-6F26-4C0C-B4CA-1428D1EE5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65" y="4058413"/>
            <a:ext cx="1761065" cy="23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6F6B71A-0EC6-4E2C-821C-0B44FB61329D}"/>
              </a:ext>
            </a:extLst>
          </p:cNvPr>
          <p:cNvGrpSpPr/>
          <p:nvPr/>
        </p:nvGrpSpPr>
        <p:grpSpPr>
          <a:xfrm>
            <a:off x="1911931" y="5125791"/>
            <a:ext cx="1183175" cy="1005839"/>
            <a:chOff x="1911931" y="5125791"/>
            <a:chExt cx="1183175" cy="10058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9734D8-C5A2-4591-A2DC-22FC518E76B6}"/>
                </a:ext>
              </a:extLst>
            </p:cNvPr>
            <p:cNvSpPr/>
            <p:nvPr/>
          </p:nvSpPr>
          <p:spPr>
            <a:xfrm>
              <a:off x="1911931" y="5125791"/>
              <a:ext cx="1183175" cy="10058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FB3D95-3F64-4FF3-9549-87A509264520}"/>
                </a:ext>
              </a:extLst>
            </p:cNvPr>
            <p:cNvSpPr txBox="1"/>
            <p:nvPr/>
          </p:nvSpPr>
          <p:spPr>
            <a:xfrm>
              <a:off x="2079564" y="5167113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A2861F-C870-48EB-B65A-2EF2A63A9A2D}"/>
              </a:ext>
            </a:extLst>
          </p:cNvPr>
          <p:cNvGrpSpPr/>
          <p:nvPr/>
        </p:nvGrpSpPr>
        <p:grpSpPr>
          <a:xfrm>
            <a:off x="3330633" y="5167045"/>
            <a:ext cx="1362012" cy="926494"/>
            <a:chOff x="3330633" y="5167045"/>
            <a:chExt cx="1362012" cy="9264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5C259C-5A9F-4744-9DD0-98F96BBB6A4D}"/>
                </a:ext>
              </a:extLst>
            </p:cNvPr>
            <p:cNvSpPr/>
            <p:nvPr/>
          </p:nvSpPr>
          <p:spPr>
            <a:xfrm>
              <a:off x="3330633" y="5170209"/>
              <a:ext cx="136201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493776-B123-4BC6-8631-D82D12E04B13}"/>
                </a:ext>
              </a:extLst>
            </p:cNvPr>
            <p:cNvSpPr txBox="1"/>
            <p:nvPr/>
          </p:nvSpPr>
          <p:spPr>
            <a:xfrm>
              <a:off x="3567548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AC3608-2D56-4312-9956-23E99746567A}"/>
              </a:ext>
            </a:extLst>
          </p:cNvPr>
          <p:cNvGrpSpPr/>
          <p:nvPr/>
        </p:nvGrpSpPr>
        <p:grpSpPr>
          <a:xfrm>
            <a:off x="4973783" y="5167045"/>
            <a:ext cx="1316182" cy="937887"/>
            <a:chOff x="4973783" y="5167045"/>
            <a:chExt cx="1316182" cy="9378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A06CD5-70D0-4ED3-B462-9DE1136BCD0F}"/>
                </a:ext>
              </a:extLst>
            </p:cNvPr>
            <p:cNvSpPr/>
            <p:nvPr/>
          </p:nvSpPr>
          <p:spPr>
            <a:xfrm>
              <a:off x="4973783" y="5181604"/>
              <a:ext cx="1316182" cy="923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84EF41-0A7D-4FC4-A3B3-A87716F99B17}"/>
                </a:ext>
              </a:extLst>
            </p:cNvPr>
            <p:cNvSpPr txBox="1"/>
            <p:nvPr/>
          </p:nvSpPr>
          <p:spPr>
            <a:xfrm>
              <a:off x="5162305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4FD359-F507-4677-BE12-A5EA9F9A796A}"/>
              </a:ext>
            </a:extLst>
          </p:cNvPr>
          <p:cNvGrpSpPr/>
          <p:nvPr/>
        </p:nvGrpSpPr>
        <p:grpSpPr>
          <a:xfrm>
            <a:off x="6547768" y="5181600"/>
            <a:ext cx="1316182" cy="923330"/>
            <a:chOff x="6547768" y="5181600"/>
            <a:chExt cx="1316182" cy="9233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B735FB-D47A-4F46-B577-C6259B6252BD}"/>
                </a:ext>
              </a:extLst>
            </p:cNvPr>
            <p:cNvSpPr/>
            <p:nvPr/>
          </p:nvSpPr>
          <p:spPr>
            <a:xfrm>
              <a:off x="6547768" y="5181602"/>
              <a:ext cx="1316182" cy="923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899395-4BFC-4126-AA86-CD44104510FB}"/>
                </a:ext>
              </a:extLst>
            </p:cNvPr>
            <p:cNvSpPr txBox="1"/>
            <p:nvPr/>
          </p:nvSpPr>
          <p:spPr>
            <a:xfrm>
              <a:off x="6781800" y="5181600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CCE185-7C5E-400D-B888-F86174D6BCF3}"/>
              </a:ext>
            </a:extLst>
          </p:cNvPr>
          <p:cNvGrpSpPr/>
          <p:nvPr/>
        </p:nvGrpSpPr>
        <p:grpSpPr>
          <a:xfrm>
            <a:off x="8077201" y="5167045"/>
            <a:ext cx="1316182" cy="937885"/>
            <a:chOff x="8077201" y="5167045"/>
            <a:chExt cx="1316182" cy="9378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815FBE-8497-4531-AF54-3A7D1DEB23CA}"/>
                </a:ext>
              </a:extLst>
            </p:cNvPr>
            <p:cNvSpPr/>
            <p:nvPr/>
          </p:nvSpPr>
          <p:spPr>
            <a:xfrm>
              <a:off x="8077201" y="5181600"/>
              <a:ext cx="131618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4A02A0-E1B8-46AB-A43A-668D2C42AB32}"/>
                </a:ext>
              </a:extLst>
            </p:cNvPr>
            <p:cNvSpPr txBox="1"/>
            <p:nvPr/>
          </p:nvSpPr>
          <p:spPr>
            <a:xfrm>
              <a:off x="8168642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4AD334-2DA6-4CB3-83AA-1FCE08660CE6}"/>
              </a:ext>
            </a:extLst>
          </p:cNvPr>
          <p:cNvGrpSpPr/>
          <p:nvPr/>
        </p:nvGrpSpPr>
        <p:grpSpPr>
          <a:xfrm>
            <a:off x="2609849" y="304800"/>
            <a:ext cx="6972301" cy="702426"/>
            <a:chOff x="3868647" y="5419081"/>
            <a:chExt cx="7260430" cy="7024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D1DDA1C-B2E6-4E95-AB7B-941B60584FE1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4CF79D-C282-473D-9827-DC0758CD709A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25A9BC-260E-45A2-B7D5-9BD71477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502AA89-3652-4D23-BC53-269625490264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DA059B-9D85-4F13-96C9-BBE29984F845}"/>
                </a:ext>
              </a:extLst>
            </p:cNvPr>
            <p:cNvSpPr/>
            <p:nvPr/>
          </p:nvSpPr>
          <p:spPr>
            <a:xfrm>
              <a:off x="4580600" y="5453082"/>
              <a:ext cx="5822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 চিত্রে কয়টি পাখি দেখতে পাচ্ছ?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C7154A-F777-4CB5-8C38-758141FD067C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CCDEE60-609E-4298-9983-6B1D19B4C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CA9CB63-C94A-4134-A2A8-4840CF17A726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B3C3A3-4A94-4CAC-8979-F6FCEB3C7C7B}"/>
              </a:ext>
            </a:extLst>
          </p:cNvPr>
          <p:cNvGrpSpPr/>
          <p:nvPr/>
        </p:nvGrpSpPr>
        <p:grpSpPr>
          <a:xfrm>
            <a:off x="5508574" y="5140345"/>
            <a:ext cx="1183175" cy="1005839"/>
            <a:chOff x="9393383" y="2926080"/>
            <a:chExt cx="1183175" cy="10058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8DB53F-65F4-4C83-AC79-2E7C11196E6F}"/>
                </a:ext>
              </a:extLst>
            </p:cNvPr>
            <p:cNvSpPr/>
            <p:nvPr/>
          </p:nvSpPr>
          <p:spPr>
            <a:xfrm>
              <a:off x="9393383" y="2926080"/>
              <a:ext cx="1183175" cy="10058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EB18C5-A9CE-45DF-8179-1A91FD434435}"/>
                </a:ext>
              </a:extLst>
            </p:cNvPr>
            <p:cNvSpPr txBox="1"/>
            <p:nvPr/>
          </p:nvSpPr>
          <p:spPr>
            <a:xfrm>
              <a:off x="9503337" y="2993558"/>
              <a:ext cx="973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৩টি</a:t>
              </a:r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0E1411-09F5-4297-A545-B9EA455A7DBB}"/>
              </a:ext>
            </a:extLst>
          </p:cNvPr>
          <p:cNvGrpSpPr/>
          <p:nvPr/>
        </p:nvGrpSpPr>
        <p:grpSpPr>
          <a:xfrm>
            <a:off x="421185" y="1447800"/>
            <a:ext cx="8678278" cy="2849809"/>
            <a:chOff x="-152400" y="1752600"/>
            <a:chExt cx="10856416" cy="28498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5AD0469-67BD-45BB-9613-B4B4C3EB3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00" y="1752600"/>
              <a:ext cx="3800180" cy="284646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A1E984-1056-4A49-8D1A-F25ED6CF4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6382" y="1754240"/>
              <a:ext cx="3800180" cy="284646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563FA74-86E6-4C96-A713-4E0FAA4E5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3836" y="1755942"/>
              <a:ext cx="3800180" cy="2846467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CD52CD84-9DA1-4E3E-97E6-5BE6097A13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730" y="4829023"/>
            <a:ext cx="1600200" cy="158018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6935C22-6BDB-4A3A-908F-F349EAB54579}"/>
              </a:ext>
            </a:extLst>
          </p:cNvPr>
          <p:cNvGrpSpPr/>
          <p:nvPr/>
        </p:nvGrpSpPr>
        <p:grpSpPr>
          <a:xfrm>
            <a:off x="3513208" y="304800"/>
            <a:ext cx="5586254" cy="702426"/>
            <a:chOff x="3830246" y="5419081"/>
            <a:chExt cx="5414929" cy="702426"/>
          </a:xfrm>
        </p:grpSpPr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7500AA23-38E1-4228-AA07-D8B22B7B6664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2333A6C-73CD-446C-83E4-CC7A296E1218}"/>
                </a:ext>
              </a:extLst>
            </p:cNvPr>
            <p:cNvGrpSpPr/>
            <p:nvPr/>
          </p:nvGrpSpPr>
          <p:grpSpPr>
            <a:xfrm>
              <a:off x="3830246" y="5419081"/>
              <a:ext cx="730867" cy="702426"/>
              <a:chOff x="946431" y="2554114"/>
              <a:chExt cx="730867" cy="730867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DF7CACC-573B-49A6-A212-36F8D7019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B493167-6623-4A7B-A7A5-6991E3817A3E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D614C10-8F5E-493A-828B-E4889FADEF07}"/>
                </a:ext>
              </a:extLst>
            </p:cNvPr>
            <p:cNvSpPr/>
            <p:nvPr/>
          </p:nvSpPr>
          <p:spPr>
            <a:xfrm>
              <a:off x="3957491" y="5453082"/>
              <a:ext cx="5075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 গণনা করি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পড়ি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লিখি।  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290CA7F-33F9-46C9-BE90-4FF51C23EF4D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9FB46F4-60DD-4844-80C3-DCB8251A5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02C2095-A6EF-4D36-9288-89543EC8A3DF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5" name="c">
            <a:hlinkClick r:id="" action="ppaction://media"/>
            <a:extLst>
              <a:ext uri="{FF2B5EF4-FFF2-40B4-BE49-F238E27FC236}">
                <a16:creationId xmlns:a16="http://schemas.microsoft.com/office/drawing/2014/main" id="{ABBAB4DD-69A0-495A-B753-22986FDE8BC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72249" t="28542" r="9031" b="26459"/>
          <a:stretch>
            <a:fillRect/>
          </a:stretch>
        </p:blipFill>
        <p:spPr>
          <a:xfrm>
            <a:off x="9829800" y="2895600"/>
            <a:ext cx="152282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9357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3" dur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video>
                  <p:cMediaNode vol="10000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55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9357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3" dur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video>
                  <p:cMediaNode vol="10000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55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6F6B71A-0EC6-4E2C-821C-0B44FB61329D}"/>
              </a:ext>
            </a:extLst>
          </p:cNvPr>
          <p:cNvGrpSpPr/>
          <p:nvPr/>
        </p:nvGrpSpPr>
        <p:grpSpPr>
          <a:xfrm>
            <a:off x="1911931" y="5125791"/>
            <a:ext cx="1183175" cy="1005839"/>
            <a:chOff x="1911931" y="5125791"/>
            <a:chExt cx="1183175" cy="10058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9734D8-C5A2-4591-A2DC-22FC518E76B6}"/>
                </a:ext>
              </a:extLst>
            </p:cNvPr>
            <p:cNvSpPr/>
            <p:nvPr/>
          </p:nvSpPr>
          <p:spPr>
            <a:xfrm>
              <a:off x="1911931" y="5125791"/>
              <a:ext cx="1183175" cy="10058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FB3D95-3F64-4FF3-9549-87A509264520}"/>
                </a:ext>
              </a:extLst>
            </p:cNvPr>
            <p:cNvSpPr txBox="1"/>
            <p:nvPr/>
          </p:nvSpPr>
          <p:spPr>
            <a:xfrm>
              <a:off x="2079564" y="5167113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A2861F-C870-48EB-B65A-2EF2A63A9A2D}"/>
              </a:ext>
            </a:extLst>
          </p:cNvPr>
          <p:cNvGrpSpPr/>
          <p:nvPr/>
        </p:nvGrpSpPr>
        <p:grpSpPr>
          <a:xfrm>
            <a:off x="3330633" y="5167045"/>
            <a:ext cx="1362012" cy="926494"/>
            <a:chOff x="3330633" y="5167045"/>
            <a:chExt cx="1362012" cy="9264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5C259C-5A9F-4744-9DD0-98F96BBB6A4D}"/>
                </a:ext>
              </a:extLst>
            </p:cNvPr>
            <p:cNvSpPr/>
            <p:nvPr/>
          </p:nvSpPr>
          <p:spPr>
            <a:xfrm>
              <a:off x="3330633" y="5170209"/>
              <a:ext cx="136201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493776-B123-4BC6-8631-D82D12E04B13}"/>
                </a:ext>
              </a:extLst>
            </p:cNvPr>
            <p:cNvSpPr txBox="1"/>
            <p:nvPr/>
          </p:nvSpPr>
          <p:spPr>
            <a:xfrm>
              <a:off x="3567548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AC3608-2D56-4312-9956-23E99746567A}"/>
              </a:ext>
            </a:extLst>
          </p:cNvPr>
          <p:cNvGrpSpPr/>
          <p:nvPr/>
        </p:nvGrpSpPr>
        <p:grpSpPr>
          <a:xfrm>
            <a:off x="4973783" y="5167045"/>
            <a:ext cx="1316182" cy="937887"/>
            <a:chOff x="4973783" y="5167045"/>
            <a:chExt cx="1316182" cy="9378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A06CD5-70D0-4ED3-B462-9DE1136BCD0F}"/>
                </a:ext>
              </a:extLst>
            </p:cNvPr>
            <p:cNvSpPr/>
            <p:nvPr/>
          </p:nvSpPr>
          <p:spPr>
            <a:xfrm>
              <a:off x="4973783" y="5181604"/>
              <a:ext cx="1316182" cy="923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84EF41-0A7D-4FC4-A3B3-A87716F99B17}"/>
                </a:ext>
              </a:extLst>
            </p:cNvPr>
            <p:cNvSpPr txBox="1"/>
            <p:nvPr/>
          </p:nvSpPr>
          <p:spPr>
            <a:xfrm>
              <a:off x="5162305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4FD359-F507-4677-BE12-A5EA9F9A796A}"/>
              </a:ext>
            </a:extLst>
          </p:cNvPr>
          <p:cNvGrpSpPr/>
          <p:nvPr/>
        </p:nvGrpSpPr>
        <p:grpSpPr>
          <a:xfrm>
            <a:off x="6547768" y="5181600"/>
            <a:ext cx="1316182" cy="923330"/>
            <a:chOff x="6547768" y="5181600"/>
            <a:chExt cx="1316182" cy="9233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B735FB-D47A-4F46-B577-C6259B6252BD}"/>
                </a:ext>
              </a:extLst>
            </p:cNvPr>
            <p:cNvSpPr/>
            <p:nvPr/>
          </p:nvSpPr>
          <p:spPr>
            <a:xfrm>
              <a:off x="6547768" y="5181602"/>
              <a:ext cx="1316182" cy="923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899395-4BFC-4126-AA86-CD44104510FB}"/>
                </a:ext>
              </a:extLst>
            </p:cNvPr>
            <p:cNvSpPr txBox="1"/>
            <p:nvPr/>
          </p:nvSpPr>
          <p:spPr>
            <a:xfrm>
              <a:off x="6781800" y="5181600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CCE185-7C5E-400D-B888-F86174D6BCF3}"/>
              </a:ext>
            </a:extLst>
          </p:cNvPr>
          <p:cNvGrpSpPr/>
          <p:nvPr/>
        </p:nvGrpSpPr>
        <p:grpSpPr>
          <a:xfrm>
            <a:off x="8077201" y="5167045"/>
            <a:ext cx="1316182" cy="937885"/>
            <a:chOff x="8077201" y="5167045"/>
            <a:chExt cx="1316182" cy="9378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815FBE-8497-4531-AF54-3A7D1DEB23CA}"/>
                </a:ext>
              </a:extLst>
            </p:cNvPr>
            <p:cNvSpPr/>
            <p:nvPr/>
          </p:nvSpPr>
          <p:spPr>
            <a:xfrm>
              <a:off x="8077201" y="5181600"/>
              <a:ext cx="131618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4A02A0-E1B8-46AB-A43A-668D2C42AB32}"/>
                </a:ext>
              </a:extLst>
            </p:cNvPr>
            <p:cNvSpPr txBox="1"/>
            <p:nvPr/>
          </p:nvSpPr>
          <p:spPr>
            <a:xfrm>
              <a:off x="8168642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4AD334-2DA6-4CB3-83AA-1FCE08660CE6}"/>
              </a:ext>
            </a:extLst>
          </p:cNvPr>
          <p:cNvGrpSpPr/>
          <p:nvPr/>
        </p:nvGrpSpPr>
        <p:grpSpPr>
          <a:xfrm>
            <a:off x="2609849" y="304800"/>
            <a:ext cx="6972301" cy="702426"/>
            <a:chOff x="3868647" y="5419081"/>
            <a:chExt cx="7260430" cy="7024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D1DDA1C-B2E6-4E95-AB7B-941B60584FE1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4CF79D-C282-473D-9827-DC0758CD709A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25A9BC-260E-45A2-B7D5-9BD71477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502AA89-3652-4D23-BC53-269625490264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DA059B-9D85-4F13-96C9-BBE29984F845}"/>
                </a:ext>
              </a:extLst>
            </p:cNvPr>
            <p:cNvSpPr/>
            <p:nvPr/>
          </p:nvSpPr>
          <p:spPr>
            <a:xfrm>
              <a:off x="4580600" y="5453082"/>
              <a:ext cx="5822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 চিত্রে কয়টি পাখি দেখতে পাচ্ছ?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C7154A-F777-4CB5-8C38-758141FD067C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CCDEE60-609E-4298-9983-6B1D19B4C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CA9CB63-C94A-4134-A2A8-4840CF17A726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B3C3A3-4A94-4CAC-8979-F6FCEB3C7C7B}"/>
              </a:ext>
            </a:extLst>
          </p:cNvPr>
          <p:cNvGrpSpPr/>
          <p:nvPr/>
        </p:nvGrpSpPr>
        <p:grpSpPr>
          <a:xfrm>
            <a:off x="5491999" y="5125791"/>
            <a:ext cx="1183175" cy="1005839"/>
            <a:chOff x="9393383" y="2926080"/>
            <a:chExt cx="1183175" cy="10058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8DB53F-65F4-4C83-AC79-2E7C11196E6F}"/>
                </a:ext>
              </a:extLst>
            </p:cNvPr>
            <p:cNvSpPr/>
            <p:nvPr/>
          </p:nvSpPr>
          <p:spPr>
            <a:xfrm>
              <a:off x="9393383" y="2926080"/>
              <a:ext cx="1183175" cy="10058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EB18C5-A9CE-45DF-8179-1A91FD434435}"/>
                </a:ext>
              </a:extLst>
            </p:cNvPr>
            <p:cNvSpPr txBox="1"/>
            <p:nvPr/>
          </p:nvSpPr>
          <p:spPr>
            <a:xfrm>
              <a:off x="9505529" y="3028055"/>
              <a:ext cx="97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৪টি</a:t>
              </a:r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0E1411-09F5-4297-A545-B9EA455A7DBB}"/>
              </a:ext>
            </a:extLst>
          </p:cNvPr>
          <p:cNvGrpSpPr/>
          <p:nvPr/>
        </p:nvGrpSpPr>
        <p:grpSpPr>
          <a:xfrm>
            <a:off x="309063" y="1219201"/>
            <a:ext cx="9825537" cy="2666999"/>
            <a:chOff x="-152400" y="1752600"/>
            <a:chExt cx="14209216" cy="30969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5AD0469-67BD-45BB-9613-B4B4C3EB3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00" y="1752600"/>
              <a:ext cx="3800180" cy="284646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A1E984-1056-4A49-8D1A-F25ED6CF4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6382" y="1754240"/>
              <a:ext cx="3800180" cy="284646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563FA74-86E6-4C96-A713-4E0FAA4E5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3836" y="1755942"/>
              <a:ext cx="3800180" cy="284646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51DF6A8-6F08-41BA-B958-7E39EB1F7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6636" y="2003050"/>
              <a:ext cx="3800180" cy="2846467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8FE24C83-C0DC-4D7A-A90E-9BD8C507A0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833" y="4769628"/>
            <a:ext cx="1600200" cy="158018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4DB42018-B09C-4CA5-9404-B242E80448D4}"/>
              </a:ext>
            </a:extLst>
          </p:cNvPr>
          <p:cNvGrpSpPr/>
          <p:nvPr/>
        </p:nvGrpSpPr>
        <p:grpSpPr>
          <a:xfrm>
            <a:off x="3513208" y="316707"/>
            <a:ext cx="5586254" cy="702426"/>
            <a:chOff x="3830246" y="5419081"/>
            <a:chExt cx="5414929" cy="702426"/>
          </a:xfrm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476C2F13-9EC5-4AAA-9672-E1A00374C7B4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AE749BA-3E13-4126-809B-CC121F9C141D}"/>
                </a:ext>
              </a:extLst>
            </p:cNvPr>
            <p:cNvGrpSpPr/>
            <p:nvPr/>
          </p:nvGrpSpPr>
          <p:grpSpPr>
            <a:xfrm>
              <a:off x="3830246" y="5419081"/>
              <a:ext cx="730867" cy="702426"/>
              <a:chOff x="946431" y="2554114"/>
              <a:chExt cx="730867" cy="73086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A74389E-3853-4DC8-97D0-808B1824B7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B0D0398-C3F3-4B77-B57C-702CDDAD25DA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1E0464-A63F-49EB-B68F-705193A981CC}"/>
                </a:ext>
              </a:extLst>
            </p:cNvPr>
            <p:cNvSpPr/>
            <p:nvPr/>
          </p:nvSpPr>
          <p:spPr>
            <a:xfrm>
              <a:off x="3957491" y="5453082"/>
              <a:ext cx="5075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 গণনা করি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পড়ি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লিখি।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8173692-93CF-4550-9798-C8F772BF2278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D4A0D62-DED8-452C-84B0-7A0CCC40C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79DDE6F-7057-4946-A699-14DDDCBEB699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5" name="b">
            <a:hlinkClick r:id="" action="ppaction://media"/>
            <a:extLst>
              <a:ext uri="{FF2B5EF4-FFF2-40B4-BE49-F238E27FC236}">
                <a16:creationId xmlns:a16="http://schemas.microsoft.com/office/drawing/2014/main" id="{5706FCA4-66E8-4354-98DB-07D786B48D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72522" t="29028" r="8743" b="25972"/>
          <a:stretch>
            <a:fillRect/>
          </a:stretch>
        </p:blipFill>
        <p:spPr>
          <a:xfrm>
            <a:off x="9982200" y="3403209"/>
            <a:ext cx="1524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6803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3" dur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video>
                  <p:cMediaNode vol="10000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55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6803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3" dur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video>
                  <p:cMediaNode vol="10000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55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6F6B71A-0EC6-4E2C-821C-0B44FB61329D}"/>
              </a:ext>
            </a:extLst>
          </p:cNvPr>
          <p:cNvGrpSpPr/>
          <p:nvPr/>
        </p:nvGrpSpPr>
        <p:grpSpPr>
          <a:xfrm>
            <a:off x="1911931" y="5125791"/>
            <a:ext cx="1183175" cy="1005839"/>
            <a:chOff x="1911931" y="5125791"/>
            <a:chExt cx="1183175" cy="10058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9734D8-C5A2-4591-A2DC-22FC518E76B6}"/>
                </a:ext>
              </a:extLst>
            </p:cNvPr>
            <p:cNvSpPr/>
            <p:nvPr/>
          </p:nvSpPr>
          <p:spPr>
            <a:xfrm>
              <a:off x="1911931" y="5125791"/>
              <a:ext cx="1183175" cy="10058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FB3D95-3F64-4FF3-9549-87A509264520}"/>
                </a:ext>
              </a:extLst>
            </p:cNvPr>
            <p:cNvSpPr txBox="1"/>
            <p:nvPr/>
          </p:nvSpPr>
          <p:spPr>
            <a:xfrm>
              <a:off x="2079564" y="5167113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A2861F-C870-48EB-B65A-2EF2A63A9A2D}"/>
              </a:ext>
            </a:extLst>
          </p:cNvPr>
          <p:cNvGrpSpPr/>
          <p:nvPr/>
        </p:nvGrpSpPr>
        <p:grpSpPr>
          <a:xfrm>
            <a:off x="3330633" y="5167045"/>
            <a:ext cx="1362012" cy="926494"/>
            <a:chOff x="3330633" y="5167045"/>
            <a:chExt cx="1362012" cy="9264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5C259C-5A9F-4744-9DD0-98F96BBB6A4D}"/>
                </a:ext>
              </a:extLst>
            </p:cNvPr>
            <p:cNvSpPr/>
            <p:nvPr/>
          </p:nvSpPr>
          <p:spPr>
            <a:xfrm>
              <a:off x="3330633" y="5170209"/>
              <a:ext cx="136201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493776-B123-4BC6-8631-D82D12E04B13}"/>
                </a:ext>
              </a:extLst>
            </p:cNvPr>
            <p:cNvSpPr txBox="1"/>
            <p:nvPr/>
          </p:nvSpPr>
          <p:spPr>
            <a:xfrm>
              <a:off x="3567548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AC3608-2D56-4312-9956-23E99746567A}"/>
              </a:ext>
            </a:extLst>
          </p:cNvPr>
          <p:cNvGrpSpPr/>
          <p:nvPr/>
        </p:nvGrpSpPr>
        <p:grpSpPr>
          <a:xfrm>
            <a:off x="4973783" y="5167045"/>
            <a:ext cx="1316182" cy="937887"/>
            <a:chOff x="4973783" y="5167045"/>
            <a:chExt cx="1316182" cy="9378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A06CD5-70D0-4ED3-B462-9DE1136BCD0F}"/>
                </a:ext>
              </a:extLst>
            </p:cNvPr>
            <p:cNvSpPr/>
            <p:nvPr/>
          </p:nvSpPr>
          <p:spPr>
            <a:xfrm>
              <a:off x="4973783" y="5181604"/>
              <a:ext cx="1316182" cy="923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84EF41-0A7D-4FC4-A3B3-A87716F99B17}"/>
                </a:ext>
              </a:extLst>
            </p:cNvPr>
            <p:cNvSpPr txBox="1"/>
            <p:nvPr/>
          </p:nvSpPr>
          <p:spPr>
            <a:xfrm>
              <a:off x="5162305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4FD359-F507-4677-BE12-A5EA9F9A796A}"/>
              </a:ext>
            </a:extLst>
          </p:cNvPr>
          <p:cNvGrpSpPr/>
          <p:nvPr/>
        </p:nvGrpSpPr>
        <p:grpSpPr>
          <a:xfrm>
            <a:off x="6547768" y="5181600"/>
            <a:ext cx="1316182" cy="923330"/>
            <a:chOff x="6547768" y="5181600"/>
            <a:chExt cx="1316182" cy="9233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B735FB-D47A-4F46-B577-C6259B6252BD}"/>
                </a:ext>
              </a:extLst>
            </p:cNvPr>
            <p:cNvSpPr/>
            <p:nvPr/>
          </p:nvSpPr>
          <p:spPr>
            <a:xfrm>
              <a:off x="6547768" y="5181602"/>
              <a:ext cx="1316182" cy="923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899395-4BFC-4126-AA86-CD44104510FB}"/>
                </a:ext>
              </a:extLst>
            </p:cNvPr>
            <p:cNvSpPr txBox="1"/>
            <p:nvPr/>
          </p:nvSpPr>
          <p:spPr>
            <a:xfrm>
              <a:off x="6781800" y="5181600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CCE185-7C5E-400D-B888-F86174D6BCF3}"/>
              </a:ext>
            </a:extLst>
          </p:cNvPr>
          <p:cNvGrpSpPr/>
          <p:nvPr/>
        </p:nvGrpSpPr>
        <p:grpSpPr>
          <a:xfrm>
            <a:off x="8077201" y="5167045"/>
            <a:ext cx="1316182" cy="937885"/>
            <a:chOff x="8077201" y="5167045"/>
            <a:chExt cx="1316182" cy="9378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815FBE-8497-4531-AF54-3A7D1DEB23CA}"/>
                </a:ext>
              </a:extLst>
            </p:cNvPr>
            <p:cNvSpPr/>
            <p:nvPr/>
          </p:nvSpPr>
          <p:spPr>
            <a:xfrm>
              <a:off x="8077201" y="5181600"/>
              <a:ext cx="131618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4A02A0-E1B8-46AB-A43A-668D2C42AB32}"/>
                </a:ext>
              </a:extLst>
            </p:cNvPr>
            <p:cNvSpPr txBox="1"/>
            <p:nvPr/>
          </p:nvSpPr>
          <p:spPr>
            <a:xfrm>
              <a:off x="8168642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4AD334-2DA6-4CB3-83AA-1FCE08660CE6}"/>
              </a:ext>
            </a:extLst>
          </p:cNvPr>
          <p:cNvGrpSpPr/>
          <p:nvPr/>
        </p:nvGrpSpPr>
        <p:grpSpPr>
          <a:xfrm>
            <a:off x="2609849" y="304800"/>
            <a:ext cx="6972301" cy="702426"/>
            <a:chOff x="3868647" y="5419081"/>
            <a:chExt cx="7260430" cy="7024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D1DDA1C-B2E6-4E95-AB7B-941B60584FE1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4CF79D-C282-473D-9827-DC0758CD709A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25A9BC-260E-45A2-B7D5-9BD71477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502AA89-3652-4D23-BC53-269625490264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DA059B-9D85-4F13-96C9-BBE29984F845}"/>
                </a:ext>
              </a:extLst>
            </p:cNvPr>
            <p:cNvSpPr/>
            <p:nvPr/>
          </p:nvSpPr>
          <p:spPr>
            <a:xfrm>
              <a:off x="4580600" y="5453082"/>
              <a:ext cx="5822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 চিত্রে কয়টি পাখি দেখতে পাচ্ছ?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C7154A-F777-4CB5-8C38-758141FD067C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CCDEE60-609E-4298-9983-6B1D19B4C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CA9CB63-C94A-4134-A2A8-4840CF17A726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B3C3A3-4A94-4CAC-8979-F6FCEB3C7C7B}"/>
              </a:ext>
            </a:extLst>
          </p:cNvPr>
          <p:cNvGrpSpPr/>
          <p:nvPr/>
        </p:nvGrpSpPr>
        <p:grpSpPr>
          <a:xfrm>
            <a:off x="5504412" y="5078674"/>
            <a:ext cx="1183175" cy="1005839"/>
            <a:chOff x="9393383" y="2926080"/>
            <a:chExt cx="1183175" cy="10058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8DB53F-65F4-4C83-AC79-2E7C11196E6F}"/>
                </a:ext>
              </a:extLst>
            </p:cNvPr>
            <p:cNvSpPr/>
            <p:nvPr/>
          </p:nvSpPr>
          <p:spPr>
            <a:xfrm>
              <a:off x="9393383" y="2926080"/>
              <a:ext cx="1183175" cy="10058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EB18C5-A9CE-45DF-8179-1A91FD434435}"/>
                </a:ext>
              </a:extLst>
            </p:cNvPr>
            <p:cNvSpPr txBox="1"/>
            <p:nvPr/>
          </p:nvSpPr>
          <p:spPr>
            <a:xfrm>
              <a:off x="9549844" y="3029006"/>
              <a:ext cx="97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৫টি</a:t>
              </a:r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0E1411-09F5-4297-A545-B9EA455A7DBB}"/>
              </a:ext>
            </a:extLst>
          </p:cNvPr>
          <p:cNvGrpSpPr/>
          <p:nvPr/>
        </p:nvGrpSpPr>
        <p:grpSpPr>
          <a:xfrm>
            <a:off x="232219" y="1131760"/>
            <a:ext cx="10054781" cy="2649093"/>
            <a:chOff x="-152400" y="1752600"/>
            <a:chExt cx="17685004" cy="30969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5AD0469-67BD-45BB-9613-B4B4C3EB3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2400" y="1752600"/>
              <a:ext cx="3800180" cy="284646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A1E984-1056-4A49-8D1A-F25ED6CF4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6382" y="1754240"/>
              <a:ext cx="3800180" cy="284646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563FA74-86E6-4C96-A713-4E0FAA4E5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3836" y="1755942"/>
              <a:ext cx="3800180" cy="284646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51DF6A8-6F08-41BA-B958-7E39EB1F7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6636" y="2003050"/>
              <a:ext cx="3800180" cy="284646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8CFFEB6-D780-47C4-A900-B622BD272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31" b="100000" l="2317" r="996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32424" y="1911660"/>
              <a:ext cx="3800180" cy="2846467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2625E41-4DFD-4A64-B3F2-298A61C5064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079" y="4720737"/>
            <a:ext cx="1600200" cy="158018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FD7CC496-29BC-44E2-B449-70C064E1167E}"/>
              </a:ext>
            </a:extLst>
          </p:cNvPr>
          <p:cNvGrpSpPr/>
          <p:nvPr/>
        </p:nvGrpSpPr>
        <p:grpSpPr>
          <a:xfrm>
            <a:off x="3513208" y="316707"/>
            <a:ext cx="5586254" cy="702426"/>
            <a:chOff x="3830246" y="5419081"/>
            <a:chExt cx="5414929" cy="702426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EC55C316-D78E-463D-ACDE-111AC4B60F70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2071D22-9E48-4C4E-BFF5-AEBBC5319B14}"/>
                </a:ext>
              </a:extLst>
            </p:cNvPr>
            <p:cNvGrpSpPr/>
            <p:nvPr/>
          </p:nvGrpSpPr>
          <p:grpSpPr>
            <a:xfrm>
              <a:off x="3830246" y="5419081"/>
              <a:ext cx="730867" cy="702426"/>
              <a:chOff x="946431" y="2554114"/>
              <a:chExt cx="730867" cy="730867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2AC8A6C3-BAC8-4B01-A972-DB8FA03A78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98A84A2-D5F3-4F26-BDA6-54A487B807F6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B5776B3-7E52-478F-B458-B43F0958C06C}"/>
                </a:ext>
              </a:extLst>
            </p:cNvPr>
            <p:cNvSpPr/>
            <p:nvPr/>
          </p:nvSpPr>
          <p:spPr>
            <a:xfrm>
              <a:off x="3957491" y="5453082"/>
              <a:ext cx="5075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 গণনা করি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পড়ি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লিখি।  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70A0493-6432-449D-A76A-E882566647E9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EE1E3FC-65F1-4B71-B28F-270D26315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1B9CF93-E9A7-40F6-B18B-A0A084AD860F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6" name="a">
            <a:hlinkClick r:id="" action="ppaction://media"/>
            <a:extLst>
              <a:ext uri="{FF2B5EF4-FFF2-40B4-BE49-F238E27FC236}">
                <a16:creationId xmlns:a16="http://schemas.microsoft.com/office/drawing/2014/main" id="{BC6356CC-8D66-451D-8BE2-1D5222BEC5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71858" t="27847" r="8470" b="27153"/>
          <a:stretch>
            <a:fillRect/>
          </a:stretch>
        </p:blipFill>
        <p:spPr>
          <a:xfrm>
            <a:off x="10134600" y="3128889"/>
            <a:ext cx="160020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5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10309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3" dur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video>
                  <p:cMediaNode vol="10000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56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10309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3" dur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video>
                  <p:cMediaNode vol="10000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56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by_Boy_Girl4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894405" y="438985"/>
            <a:ext cx="1248922" cy="2348523"/>
          </a:xfrm>
          <a:prstGeom prst="rect">
            <a:avLst/>
          </a:prstGeom>
        </p:spPr>
      </p:pic>
      <p:pic>
        <p:nvPicPr>
          <p:cNvPr id="17" name="Picture 16" descr="Baby_Boy_Girl4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531" y="435971"/>
            <a:ext cx="1182729" cy="2348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8A36C0-1E06-4B87-A1F7-4F7CA4E57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6752" y="6219171"/>
            <a:ext cx="11881757" cy="50096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25776" y="2989355"/>
            <a:ext cx="1679224" cy="2995939"/>
            <a:chOff x="1371600" y="1499073"/>
            <a:chExt cx="1700214" cy="30333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Notched Right Arrow 29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5145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346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346" b="1" dirty="0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A11CE-6900-4970-8899-F012C7B98FC6}"/>
              </a:ext>
            </a:extLst>
          </p:cNvPr>
          <p:cNvGrpSpPr/>
          <p:nvPr/>
        </p:nvGrpSpPr>
        <p:grpSpPr>
          <a:xfrm>
            <a:off x="2819400" y="457200"/>
            <a:ext cx="6477000" cy="702426"/>
            <a:chOff x="3868647" y="5419081"/>
            <a:chExt cx="7260430" cy="70242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9367DC2-A701-45EB-BE49-B9ADF525DE13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A5FDA3-49F6-4F9A-9563-6646C51BB085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0583452-0789-4ECE-9512-5D53CF5AF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3F2D7F-78A2-48D6-B891-67D267657555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3F92A2-39DC-4F58-8262-E681960EBA3A}"/>
                </a:ext>
              </a:extLst>
            </p:cNvPr>
            <p:cNvSpPr/>
            <p:nvPr/>
          </p:nvSpPr>
          <p:spPr>
            <a:xfrm>
              <a:off x="4542903" y="5419081"/>
              <a:ext cx="59407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গণনা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খালি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ঘরে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রং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A72565C-00B4-4926-A7B9-6505D66BDA44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8D1A106-0CF5-4DAD-9979-17B1BBBD8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D72BCD3-2591-4600-9D1D-48A11FA6BA5D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7A63DC5A-7401-4DD2-AE7E-20E2407D2B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660039"/>
            <a:ext cx="1188132" cy="1451511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5BC3EC2-F952-4F51-8109-85ADFA19F467}"/>
              </a:ext>
            </a:extLst>
          </p:cNvPr>
          <p:cNvGrpSpPr/>
          <p:nvPr/>
        </p:nvGrpSpPr>
        <p:grpSpPr>
          <a:xfrm>
            <a:off x="2012677" y="3229876"/>
            <a:ext cx="2528076" cy="1451512"/>
            <a:chOff x="612942" y="2271090"/>
            <a:chExt cx="2528076" cy="145151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A0AD8DC-3216-4403-8453-02F2355C7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2886" y="2271090"/>
              <a:ext cx="1188132" cy="145151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DC074FE-145B-44FD-9C29-04C8B78C5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42" y="2271091"/>
              <a:ext cx="1188132" cy="14515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1145234-B9EC-4609-BD7A-D8658B2BF473}"/>
              </a:ext>
            </a:extLst>
          </p:cNvPr>
          <p:cNvGrpSpPr/>
          <p:nvPr/>
        </p:nvGrpSpPr>
        <p:grpSpPr>
          <a:xfrm>
            <a:off x="2012677" y="4729769"/>
            <a:ext cx="4357055" cy="1451512"/>
            <a:chOff x="537036" y="4325110"/>
            <a:chExt cx="4357055" cy="145151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26D9500-4FD2-4D67-8BB5-5DE639B62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5959" y="4325110"/>
              <a:ext cx="1188132" cy="145151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53FB557-56DC-4B08-91F4-6DAEA60BA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9159" y="4325110"/>
              <a:ext cx="1188132" cy="145151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458BB95-B421-4807-8715-D14E86032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2359" y="4325110"/>
              <a:ext cx="1188132" cy="145151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4A15A4F-AA58-4B80-81CC-A6F7F3734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036" y="4325111"/>
              <a:ext cx="1188132" cy="1451511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2822EBEC-659E-4C30-A359-C9BFA7F09A0B}"/>
              </a:ext>
            </a:extLst>
          </p:cNvPr>
          <p:cNvSpPr/>
          <p:nvPr/>
        </p:nvSpPr>
        <p:spPr>
          <a:xfrm>
            <a:off x="8310201" y="1840590"/>
            <a:ext cx="819851" cy="793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7143A6F-BF3A-4D30-AF60-3169C7956B76}"/>
              </a:ext>
            </a:extLst>
          </p:cNvPr>
          <p:cNvGrpSpPr/>
          <p:nvPr/>
        </p:nvGrpSpPr>
        <p:grpSpPr>
          <a:xfrm>
            <a:off x="4132846" y="1855072"/>
            <a:ext cx="3794676" cy="674914"/>
            <a:chOff x="4543412" y="1499498"/>
            <a:chExt cx="3794676" cy="67491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CBE6CC9-1948-477D-B38F-A940A1CEC276}"/>
                </a:ext>
              </a:extLst>
            </p:cNvPr>
            <p:cNvSpPr/>
            <p:nvPr/>
          </p:nvSpPr>
          <p:spPr>
            <a:xfrm>
              <a:off x="4543412" y="1499498"/>
              <a:ext cx="711875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57051E-3F15-4BB7-8E95-1E4E94D577F0}"/>
                </a:ext>
              </a:extLst>
            </p:cNvPr>
            <p:cNvSpPr/>
            <p:nvPr/>
          </p:nvSpPr>
          <p:spPr>
            <a:xfrm>
              <a:off x="6084812" y="1499498"/>
              <a:ext cx="711875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5F04350-201F-4C4F-A5EB-71C9E50FD55D}"/>
                </a:ext>
              </a:extLst>
            </p:cNvPr>
            <p:cNvSpPr/>
            <p:nvPr/>
          </p:nvSpPr>
          <p:spPr>
            <a:xfrm>
              <a:off x="5314112" y="1499498"/>
              <a:ext cx="711875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20CD720-29FB-4944-8DCF-F65E2C453CD2}"/>
                </a:ext>
              </a:extLst>
            </p:cNvPr>
            <p:cNvSpPr/>
            <p:nvPr/>
          </p:nvSpPr>
          <p:spPr>
            <a:xfrm>
              <a:off x="6855512" y="1499498"/>
              <a:ext cx="711875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F819F0A-E628-4C4E-8F87-804B28E6BFDB}"/>
                </a:ext>
              </a:extLst>
            </p:cNvPr>
            <p:cNvSpPr/>
            <p:nvPr/>
          </p:nvSpPr>
          <p:spPr>
            <a:xfrm>
              <a:off x="7626213" y="1499498"/>
              <a:ext cx="711875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4512EC8-D3E4-46C2-AF2D-304DEFDE3409}"/>
              </a:ext>
            </a:extLst>
          </p:cNvPr>
          <p:cNvSpPr/>
          <p:nvPr/>
        </p:nvSpPr>
        <p:spPr>
          <a:xfrm>
            <a:off x="4114800" y="1873695"/>
            <a:ext cx="747966" cy="6562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09B91B0-F222-416C-9BB5-991FECE4119E}"/>
              </a:ext>
            </a:extLst>
          </p:cNvPr>
          <p:cNvGrpSpPr/>
          <p:nvPr/>
        </p:nvGrpSpPr>
        <p:grpSpPr>
          <a:xfrm>
            <a:off x="4760243" y="3488660"/>
            <a:ext cx="4200842" cy="674914"/>
            <a:chOff x="5026257" y="3576057"/>
            <a:chExt cx="4200842" cy="67491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5DB380A-B9C1-4EBA-8FD5-29F93D462ECD}"/>
                </a:ext>
              </a:extLst>
            </p:cNvPr>
            <p:cNvSpPr/>
            <p:nvPr/>
          </p:nvSpPr>
          <p:spPr>
            <a:xfrm>
              <a:off x="5026257" y="3576057"/>
              <a:ext cx="776550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22B8C0F-C260-4F2C-9B0B-F93D30F3F5FF}"/>
                </a:ext>
              </a:extLst>
            </p:cNvPr>
            <p:cNvSpPr/>
            <p:nvPr/>
          </p:nvSpPr>
          <p:spPr>
            <a:xfrm>
              <a:off x="6738403" y="3576057"/>
              <a:ext cx="776550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8F2D078-517A-41F4-897D-5BEC4B48C517}"/>
                </a:ext>
              </a:extLst>
            </p:cNvPr>
            <p:cNvSpPr/>
            <p:nvPr/>
          </p:nvSpPr>
          <p:spPr>
            <a:xfrm>
              <a:off x="5882330" y="3576057"/>
              <a:ext cx="776550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E97565F-5724-4F07-B44F-C61F1EB4ECEA}"/>
                </a:ext>
              </a:extLst>
            </p:cNvPr>
            <p:cNvSpPr/>
            <p:nvPr/>
          </p:nvSpPr>
          <p:spPr>
            <a:xfrm>
              <a:off x="7594476" y="3576057"/>
              <a:ext cx="776550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5228A9D-8C50-490C-87FE-70F82B96AA39}"/>
                </a:ext>
              </a:extLst>
            </p:cNvPr>
            <p:cNvSpPr/>
            <p:nvPr/>
          </p:nvSpPr>
          <p:spPr>
            <a:xfrm>
              <a:off x="8450549" y="3576057"/>
              <a:ext cx="776550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1465F712-64FE-4451-BE46-204065992104}"/>
              </a:ext>
            </a:extLst>
          </p:cNvPr>
          <p:cNvSpPr/>
          <p:nvPr/>
        </p:nvSpPr>
        <p:spPr>
          <a:xfrm>
            <a:off x="9346985" y="3411415"/>
            <a:ext cx="819851" cy="793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C355B8D-20AB-48AF-AC84-42E935D2A3EA}"/>
              </a:ext>
            </a:extLst>
          </p:cNvPr>
          <p:cNvSpPr/>
          <p:nvPr/>
        </p:nvSpPr>
        <p:spPr>
          <a:xfrm>
            <a:off x="5600052" y="3470936"/>
            <a:ext cx="787952" cy="6749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897A099-03C9-435E-8DAE-771A542886D9}"/>
              </a:ext>
            </a:extLst>
          </p:cNvPr>
          <p:cNvSpPr/>
          <p:nvPr/>
        </p:nvSpPr>
        <p:spPr>
          <a:xfrm>
            <a:off x="4773261" y="3488660"/>
            <a:ext cx="763532" cy="6749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5827E6F-1CD4-4FA7-B8A5-8A2E6AEB2CAE}"/>
              </a:ext>
            </a:extLst>
          </p:cNvPr>
          <p:cNvGrpSpPr/>
          <p:nvPr/>
        </p:nvGrpSpPr>
        <p:grpSpPr>
          <a:xfrm>
            <a:off x="6386121" y="5026443"/>
            <a:ext cx="4227767" cy="674914"/>
            <a:chOff x="5638800" y="5688793"/>
            <a:chExt cx="4227767" cy="67491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79CBAA5-5E0A-48E9-A58C-B9C371DDDCBE}"/>
                </a:ext>
              </a:extLst>
            </p:cNvPr>
            <p:cNvSpPr/>
            <p:nvPr/>
          </p:nvSpPr>
          <p:spPr>
            <a:xfrm>
              <a:off x="5638800" y="5688793"/>
              <a:ext cx="776549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CA7F91C-A744-4AA1-B4CF-6631FD4AFBF6}"/>
                </a:ext>
              </a:extLst>
            </p:cNvPr>
            <p:cNvSpPr/>
            <p:nvPr/>
          </p:nvSpPr>
          <p:spPr>
            <a:xfrm>
              <a:off x="7364408" y="5688793"/>
              <a:ext cx="776549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E7C100F-F023-4B70-8EBC-DC91C39366DA}"/>
                </a:ext>
              </a:extLst>
            </p:cNvPr>
            <p:cNvSpPr/>
            <p:nvPr/>
          </p:nvSpPr>
          <p:spPr>
            <a:xfrm>
              <a:off x="6501604" y="5688793"/>
              <a:ext cx="776549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1FDD3ED-D03A-4AA4-A016-13A54C36C6CE}"/>
                </a:ext>
              </a:extLst>
            </p:cNvPr>
            <p:cNvSpPr/>
            <p:nvPr/>
          </p:nvSpPr>
          <p:spPr>
            <a:xfrm>
              <a:off x="8227212" y="5688793"/>
              <a:ext cx="776549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F9D216E-2B8D-4BE3-80E8-1E6F8FDAF44E}"/>
                </a:ext>
              </a:extLst>
            </p:cNvPr>
            <p:cNvSpPr/>
            <p:nvPr/>
          </p:nvSpPr>
          <p:spPr>
            <a:xfrm>
              <a:off x="9090018" y="5688793"/>
              <a:ext cx="776549" cy="6749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6147AF0-D2DC-4840-BF12-34C6620D6D0F}"/>
              </a:ext>
            </a:extLst>
          </p:cNvPr>
          <p:cNvSpPr/>
          <p:nvPr/>
        </p:nvSpPr>
        <p:spPr>
          <a:xfrm>
            <a:off x="6405781" y="5026443"/>
            <a:ext cx="747966" cy="6749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0EC6D37-8C87-4E1D-AF57-D7A6C26DA287}"/>
              </a:ext>
            </a:extLst>
          </p:cNvPr>
          <p:cNvSpPr/>
          <p:nvPr/>
        </p:nvSpPr>
        <p:spPr>
          <a:xfrm>
            <a:off x="8965226" y="5026443"/>
            <a:ext cx="785856" cy="6749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BFEA770-3464-44A3-A9D5-4B6A416664EF}"/>
              </a:ext>
            </a:extLst>
          </p:cNvPr>
          <p:cNvSpPr/>
          <p:nvPr/>
        </p:nvSpPr>
        <p:spPr>
          <a:xfrm>
            <a:off x="7263216" y="5026443"/>
            <a:ext cx="747966" cy="6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2AC62A0-1D9D-47DA-938D-339BA4E42135}"/>
              </a:ext>
            </a:extLst>
          </p:cNvPr>
          <p:cNvSpPr/>
          <p:nvPr/>
        </p:nvSpPr>
        <p:spPr>
          <a:xfrm>
            <a:off x="8111728" y="5026443"/>
            <a:ext cx="776548" cy="6749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394E61C-8210-4B36-ABA5-58891372DA00}"/>
              </a:ext>
            </a:extLst>
          </p:cNvPr>
          <p:cNvSpPr/>
          <p:nvPr/>
        </p:nvSpPr>
        <p:spPr>
          <a:xfrm>
            <a:off x="10972800" y="4958060"/>
            <a:ext cx="819851" cy="7939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10B691-A696-4E7B-8FF1-8815C999DF91}"/>
              </a:ext>
            </a:extLst>
          </p:cNvPr>
          <p:cNvSpPr/>
          <p:nvPr/>
        </p:nvSpPr>
        <p:spPr>
          <a:xfrm>
            <a:off x="1907712" y="4673675"/>
            <a:ext cx="4383821" cy="1417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D849E0-6DB7-46C1-BD28-9C03DA4CF878}"/>
              </a:ext>
            </a:extLst>
          </p:cNvPr>
          <p:cNvSpPr/>
          <p:nvPr/>
        </p:nvSpPr>
        <p:spPr>
          <a:xfrm>
            <a:off x="1918018" y="3152360"/>
            <a:ext cx="2625706" cy="1417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6601165-E432-4B99-ACBF-91C7AF06B6DF}"/>
              </a:ext>
            </a:extLst>
          </p:cNvPr>
          <p:cNvSpPr/>
          <p:nvPr/>
        </p:nvSpPr>
        <p:spPr>
          <a:xfrm>
            <a:off x="1915047" y="1617972"/>
            <a:ext cx="1411228" cy="1417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34661 -0.0148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1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3362 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2" grpId="0" animBg="1"/>
      <p:bldP spid="63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D4EAADC1-6DC4-46CB-A9E6-B6BF34F4D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6" y="2190923"/>
            <a:ext cx="1255206" cy="390103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06196124-AA82-463D-80A5-6A324A4227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090" y="3502854"/>
            <a:ext cx="2389976" cy="1324043"/>
          </a:xfrm>
          <a:prstGeom prst="flowChartAlternateProcess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2E813D16-8AB7-4709-AFB6-D323C8B219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767" y="5055555"/>
            <a:ext cx="2473040" cy="14621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49" y="1443906"/>
            <a:ext cx="1552493" cy="11298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748246" y="1805582"/>
            <a:ext cx="513701" cy="467833"/>
            <a:chOff x="1094232" y="2482659"/>
            <a:chExt cx="555296" cy="572324"/>
          </a:xfrm>
        </p:grpSpPr>
        <p:sp>
          <p:nvSpPr>
            <p:cNvPr id="17" name="Oval 16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4972" y="1802357"/>
            <a:ext cx="513701" cy="467833"/>
            <a:chOff x="1094232" y="2482659"/>
            <a:chExt cx="555296" cy="572324"/>
          </a:xfrm>
        </p:grpSpPr>
        <p:sp>
          <p:nvSpPr>
            <p:cNvPr id="20" name="Oval 19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808090" y="1838187"/>
            <a:ext cx="513701" cy="467833"/>
            <a:chOff x="1094232" y="2482659"/>
            <a:chExt cx="555296" cy="572324"/>
          </a:xfrm>
        </p:grpSpPr>
        <p:sp>
          <p:nvSpPr>
            <p:cNvPr id="23" name="Oval 22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28916" y="1847493"/>
            <a:ext cx="513701" cy="467833"/>
            <a:chOff x="1094232" y="2482659"/>
            <a:chExt cx="555296" cy="572324"/>
          </a:xfrm>
        </p:grpSpPr>
        <p:sp>
          <p:nvSpPr>
            <p:cNvPr id="26" name="Oval 25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030287" y="1859189"/>
            <a:ext cx="513701" cy="467833"/>
            <a:chOff x="1094232" y="2482659"/>
            <a:chExt cx="555296" cy="572324"/>
          </a:xfrm>
        </p:grpSpPr>
        <p:sp>
          <p:nvSpPr>
            <p:cNvPr id="29" name="Oval 28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68192" y="5771240"/>
            <a:ext cx="513701" cy="467833"/>
            <a:chOff x="1094232" y="2482659"/>
            <a:chExt cx="555296" cy="572324"/>
          </a:xfrm>
        </p:grpSpPr>
        <p:sp>
          <p:nvSpPr>
            <p:cNvPr id="32" name="Oval 31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33801" y="4131558"/>
            <a:ext cx="513701" cy="467833"/>
            <a:chOff x="1094232" y="2482659"/>
            <a:chExt cx="555296" cy="572324"/>
          </a:xfrm>
        </p:grpSpPr>
        <p:sp>
          <p:nvSpPr>
            <p:cNvPr id="35" name="Oval 34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93883" y="4137513"/>
            <a:ext cx="513701" cy="467833"/>
            <a:chOff x="1094232" y="2482659"/>
            <a:chExt cx="555296" cy="572324"/>
          </a:xfrm>
        </p:grpSpPr>
        <p:sp>
          <p:nvSpPr>
            <p:cNvPr id="38" name="Oval 37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72445" y="2956262"/>
            <a:ext cx="513701" cy="520244"/>
            <a:chOff x="1094232" y="2482659"/>
            <a:chExt cx="555296" cy="572324"/>
          </a:xfrm>
        </p:grpSpPr>
        <p:sp>
          <p:nvSpPr>
            <p:cNvPr id="41" name="Oval 40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92349" y="3554473"/>
            <a:ext cx="513701" cy="467833"/>
            <a:chOff x="1094232" y="2482659"/>
            <a:chExt cx="555296" cy="572324"/>
          </a:xfrm>
        </p:grpSpPr>
        <p:sp>
          <p:nvSpPr>
            <p:cNvPr id="44" name="Oval 43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283058" y="5304724"/>
            <a:ext cx="513701" cy="520503"/>
            <a:chOff x="1094232" y="2442734"/>
            <a:chExt cx="555296" cy="636758"/>
          </a:xfrm>
        </p:grpSpPr>
        <p:sp>
          <p:nvSpPr>
            <p:cNvPr id="47" name="Oval 46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94232" y="2442734"/>
              <a:ext cx="555296" cy="636758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08318" y="5764699"/>
            <a:ext cx="513701" cy="467833"/>
            <a:chOff x="1094232" y="2482659"/>
            <a:chExt cx="555296" cy="572324"/>
          </a:xfrm>
        </p:grpSpPr>
        <p:sp>
          <p:nvSpPr>
            <p:cNvPr id="50" name="Oval 49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643000" y="5221093"/>
            <a:ext cx="513701" cy="467833"/>
            <a:chOff x="1094232" y="2482659"/>
            <a:chExt cx="555296" cy="572324"/>
          </a:xfrm>
        </p:grpSpPr>
        <p:sp>
          <p:nvSpPr>
            <p:cNvPr id="53" name="Oval 52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253694" y="5211787"/>
            <a:ext cx="568326" cy="467833"/>
            <a:chOff x="1094232" y="2482659"/>
            <a:chExt cx="555296" cy="572324"/>
          </a:xfrm>
        </p:grpSpPr>
        <p:sp>
          <p:nvSpPr>
            <p:cNvPr id="56" name="Oval 55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04552" y="3560041"/>
            <a:ext cx="513701" cy="467833"/>
            <a:chOff x="1094232" y="2482659"/>
            <a:chExt cx="555296" cy="572324"/>
          </a:xfrm>
        </p:grpSpPr>
        <p:sp>
          <p:nvSpPr>
            <p:cNvPr id="69" name="Oval 68"/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16" y="3352941"/>
            <a:ext cx="1327284" cy="132728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81" y="2894801"/>
            <a:ext cx="1327284" cy="132728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215" y="3345691"/>
            <a:ext cx="1327284" cy="132728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150" y="2723302"/>
            <a:ext cx="1715829" cy="128687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110" y="3412270"/>
            <a:ext cx="1824576" cy="136843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322" y="5078711"/>
            <a:ext cx="762815" cy="59881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036" y="5537672"/>
            <a:ext cx="1096276" cy="86057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088" y="5367230"/>
            <a:ext cx="829477" cy="65114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657" y="5056210"/>
            <a:ext cx="824261" cy="64704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18" y="5932567"/>
            <a:ext cx="790615" cy="620633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7785304-BDDB-4F36-B153-5856D2BAD5C6}"/>
              </a:ext>
            </a:extLst>
          </p:cNvPr>
          <p:cNvCxnSpPr>
            <a:cxnSpLocks/>
          </p:cNvCxnSpPr>
          <p:nvPr/>
        </p:nvCxnSpPr>
        <p:spPr>
          <a:xfrm>
            <a:off x="445968" y="4927745"/>
            <a:ext cx="11506364" cy="20580"/>
          </a:xfrm>
          <a:prstGeom prst="line">
            <a:avLst/>
          </a:prstGeom>
          <a:ln w="63500">
            <a:solidFill>
              <a:srgbClr val="00D66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0C057F90-ACCA-44C7-9283-9888ADDF28B7}"/>
              </a:ext>
            </a:extLst>
          </p:cNvPr>
          <p:cNvCxnSpPr>
            <a:cxnSpLocks/>
          </p:cNvCxnSpPr>
          <p:nvPr/>
        </p:nvCxnSpPr>
        <p:spPr>
          <a:xfrm>
            <a:off x="445968" y="2708079"/>
            <a:ext cx="11506364" cy="22445"/>
          </a:xfrm>
          <a:prstGeom prst="line">
            <a:avLst/>
          </a:prstGeom>
          <a:ln w="63500">
            <a:solidFill>
              <a:srgbClr val="00D66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75D6094-CE0D-47AD-9576-9D39691B1B5A}"/>
              </a:ext>
            </a:extLst>
          </p:cNvPr>
          <p:cNvCxnSpPr>
            <a:cxnSpLocks/>
          </p:cNvCxnSpPr>
          <p:nvPr/>
        </p:nvCxnSpPr>
        <p:spPr>
          <a:xfrm flipH="1" flipV="1">
            <a:off x="4163460" y="1167431"/>
            <a:ext cx="42040" cy="5385769"/>
          </a:xfrm>
          <a:prstGeom prst="line">
            <a:avLst/>
          </a:prstGeom>
          <a:ln w="63500">
            <a:solidFill>
              <a:srgbClr val="00D66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F6511F2-52ED-4E4A-A5A7-6277304BC8D0}"/>
              </a:ext>
            </a:extLst>
          </p:cNvPr>
          <p:cNvCxnSpPr>
            <a:cxnSpLocks/>
          </p:cNvCxnSpPr>
          <p:nvPr/>
        </p:nvCxnSpPr>
        <p:spPr>
          <a:xfrm flipH="1" flipV="1">
            <a:off x="7610926" y="1167431"/>
            <a:ext cx="47810" cy="5385769"/>
          </a:xfrm>
          <a:prstGeom prst="line">
            <a:avLst/>
          </a:prstGeom>
          <a:ln w="63500">
            <a:solidFill>
              <a:srgbClr val="00D66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E4823E5-2897-45F6-95D9-F839B240F659}"/>
              </a:ext>
            </a:extLst>
          </p:cNvPr>
          <p:cNvGrpSpPr/>
          <p:nvPr/>
        </p:nvGrpSpPr>
        <p:grpSpPr>
          <a:xfrm>
            <a:off x="2535848" y="304800"/>
            <a:ext cx="7120304" cy="702426"/>
            <a:chOff x="3868647" y="5419081"/>
            <a:chExt cx="7260430" cy="702426"/>
          </a:xfrm>
        </p:grpSpPr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304DFEC2-8E9E-474B-A97E-55F8890724A7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8E7A95A-95DB-4B45-A4FD-5A4E647E08FC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681A3398-E2A0-424A-9ACF-71A13B6778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C50F0E5-992C-4126-BE65-9BC71E16AD4A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87E39D7-068C-4AA7-9CB1-C5509E0898C0}"/>
                </a:ext>
              </a:extLst>
            </p:cNvPr>
            <p:cNvSpPr/>
            <p:nvPr/>
          </p:nvSpPr>
          <p:spPr>
            <a:xfrm>
              <a:off x="4461201" y="5453082"/>
              <a:ext cx="60657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 গণনা করি ও খালি ঘরে সংখ্যা লিখি 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FC493F3-4D24-4580-AC32-4D885B4473B4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2F9846D3-D236-4D4A-84A7-1A03AEB39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EC5A5D5-39C9-496B-BDD7-EE332F5E22FB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0BF94F7-D4BF-4E6B-823B-390C431825A6}"/>
              </a:ext>
            </a:extLst>
          </p:cNvPr>
          <p:cNvSpPr/>
          <p:nvPr/>
        </p:nvSpPr>
        <p:spPr>
          <a:xfrm>
            <a:off x="2724568" y="1304794"/>
            <a:ext cx="990600" cy="12954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20254B2-86FC-492B-98F7-C066F57592E6}"/>
              </a:ext>
            </a:extLst>
          </p:cNvPr>
          <p:cNvSpPr/>
          <p:nvPr/>
        </p:nvSpPr>
        <p:spPr>
          <a:xfrm>
            <a:off x="6333329" y="1304794"/>
            <a:ext cx="990600" cy="12954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D86A134-9FED-4509-ACEE-3DB75097CDBC}"/>
              </a:ext>
            </a:extLst>
          </p:cNvPr>
          <p:cNvSpPr/>
          <p:nvPr/>
        </p:nvSpPr>
        <p:spPr>
          <a:xfrm>
            <a:off x="10512483" y="1304794"/>
            <a:ext cx="990600" cy="12954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B3ABF13-C5E8-443C-9760-BE08EF3EA44B}"/>
              </a:ext>
            </a:extLst>
          </p:cNvPr>
          <p:cNvSpPr/>
          <p:nvPr/>
        </p:nvSpPr>
        <p:spPr>
          <a:xfrm>
            <a:off x="10512483" y="3505831"/>
            <a:ext cx="990600" cy="12954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29FA418-280F-41C4-B9F7-D8EE206BBAF2}"/>
              </a:ext>
            </a:extLst>
          </p:cNvPr>
          <p:cNvSpPr/>
          <p:nvPr/>
        </p:nvSpPr>
        <p:spPr>
          <a:xfrm>
            <a:off x="6333329" y="3489813"/>
            <a:ext cx="990600" cy="12954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B529D70-4EB8-416B-A8DE-C21BF9BAEC7F}"/>
              </a:ext>
            </a:extLst>
          </p:cNvPr>
          <p:cNvSpPr/>
          <p:nvPr/>
        </p:nvSpPr>
        <p:spPr>
          <a:xfrm>
            <a:off x="2722029" y="3486289"/>
            <a:ext cx="990600" cy="12954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9132B4E-13CF-444A-8D05-19C3088CAE7E}"/>
              </a:ext>
            </a:extLst>
          </p:cNvPr>
          <p:cNvSpPr/>
          <p:nvPr/>
        </p:nvSpPr>
        <p:spPr>
          <a:xfrm>
            <a:off x="2746241" y="5116999"/>
            <a:ext cx="990600" cy="12954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056D61C-8E25-4463-977D-8D083D8C1E55}"/>
              </a:ext>
            </a:extLst>
          </p:cNvPr>
          <p:cNvSpPr/>
          <p:nvPr/>
        </p:nvSpPr>
        <p:spPr>
          <a:xfrm>
            <a:off x="6330280" y="5116999"/>
            <a:ext cx="990600" cy="12954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D2E04B5-09D0-4685-87BF-14EEDE3B4D1F}"/>
              </a:ext>
            </a:extLst>
          </p:cNvPr>
          <p:cNvSpPr/>
          <p:nvPr/>
        </p:nvSpPr>
        <p:spPr>
          <a:xfrm>
            <a:off x="10540124" y="5116153"/>
            <a:ext cx="990600" cy="129540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D919BA7-B951-4A70-9840-1CB96886713B}"/>
              </a:ext>
            </a:extLst>
          </p:cNvPr>
          <p:cNvSpPr/>
          <p:nvPr/>
        </p:nvSpPr>
        <p:spPr>
          <a:xfrm>
            <a:off x="2767273" y="1354633"/>
            <a:ext cx="937185" cy="1204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868FA27-8DAF-4809-A262-924CEA6F2558}"/>
              </a:ext>
            </a:extLst>
          </p:cNvPr>
          <p:cNvSpPr/>
          <p:nvPr/>
        </p:nvSpPr>
        <p:spPr>
          <a:xfrm>
            <a:off x="6374614" y="1362320"/>
            <a:ext cx="937185" cy="1204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35C6705-CD09-4137-8B2B-E765D5D9FC6A}"/>
              </a:ext>
            </a:extLst>
          </p:cNvPr>
          <p:cNvSpPr/>
          <p:nvPr/>
        </p:nvSpPr>
        <p:spPr>
          <a:xfrm>
            <a:off x="10549525" y="1354633"/>
            <a:ext cx="937185" cy="1204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061385F-1A20-43D3-B441-20FE58B4A7CE}"/>
              </a:ext>
            </a:extLst>
          </p:cNvPr>
          <p:cNvSpPr/>
          <p:nvPr/>
        </p:nvSpPr>
        <p:spPr>
          <a:xfrm>
            <a:off x="10540124" y="3537190"/>
            <a:ext cx="937185" cy="1204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B3F5C19-022E-4846-A0C8-EDB0EED0FE1E}"/>
              </a:ext>
            </a:extLst>
          </p:cNvPr>
          <p:cNvSpPr/>
          <p:nvPr/>
        </p:nvSpPr>
        <p:spPr>
          <a:xfrm>
            <a:off x="10559556" y="5161381"/>
            <a:ext cx="937185" cy="1204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6561B8A-D4E1-4185-A385-DC7D2DAC684A}"/>
              </a:ext>
            </a:extLst>
          </p:cNvPr>
          <p:cNvSpPr/>
          <p:nvPr/>
        </p:nvSpPr>
        <p:spPr>
          <a:xfrm>
            <a:off x="6354152" y="5148291"/>
            <a:ext cx="937185" cy="1204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71600E9-16BD-4A78-BE92-B42D834424A2}"/>
              </a:ext>
            </a:extLst>
          </p:cNvPr>
          <p:cNvSpPr/>
          <p:nvPr/>
        </p:nvSpPr>
        <p:spPr>
          <a:xfrm>
            <a:off x="2772948" y="5161381"/>
            <a:ext cx="937185" cy="1204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A1CCCD0-6752-4E65-9BC2-8308B3F59B7D}"/>
              </a:ext>
            </a:extLst>
          </p:cNvPr>
          <p:cNvSpPr/>
          <p:nvPr/>
        </p:nvSpPr>
        <p:spPr>
          <a:xfrm>
            <a:off x="6377529" y="3549098"/>
            <a:ext cx="937185" cy="1204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606C471-E991-40F5-9652-BF3CF966D2C5}"/>
              </a:ext>
            </a:extLst>
          </p:cNvPr>
          <p:cNvSpPr/>
          <p:nvPr/>
        </p:nvSpPr>
        <p:spPr>
          <a:xfrm>
            <a:off x="2756136" y="3517765"/>
            <a:ext cx="937185" cy="1204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90600"/>
      </p:ext>
    </p:extLst>
  </p:cSld>
  <p:clrMapOvr>
    <a:masterClrMapping/>
  </p:clrMapOvr>
  <p:transition spd="slow">
    <p:comb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4" dur="10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9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 animBg="1"/>
          <p:bldP spid="125" grpId="0" animBg="1"/>
          <p:bldP spid="126" grpId="0" animBg="1"/>
          <p:bldP spid="127" grpId="0" animBg="1"/>
          <p:bldP spid="128" grpId="0" animBg="1"/>
          <p:bldP spid="129" grpId="0" animBg="1"/>
          <p:bldP spid="130" grpId="0" animBg="1"/>
          <p:bldP spid="131" grpId="0" animBg="1"/>
          <p:bldP spid="1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4" dur="10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9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 animBg="1"/>
          <p:bldP spid="125" grpId="0" animBg="1"/>
          <p:bldP spid="126" grpId="0" animBg="1"/>
          <p:bldP spid="127" grpId="0" animBg="1"/>
          <p:bldP spid="128" grpId="0" animBg="1"/>
          <p:bldP spid="129" grpId="0" animBg="1"/>
          <p:bldP spid="130" grpId="0" animBg="1"/>
          <p:bldP spid="131" grpId="0" animBg="1"/>
          <p:bldP spid="132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287000" y="3389369"/>
            <a:ext cx="1679224" cy="2839522"/>
            <a:chOff x="1371600" y="1499073"/>
            <a:chExt cx="1700214" cy="30333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8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Notched Right Arrow 21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1"/>
                <a:ext cx="1811372" cy="1451476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74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3951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3951" b="1" dirty="0"/>
              </a:p>
            </p:txBody>
          </p:sp>
        </p:grpSp>
      </p:grpSp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0485878" y="781537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763" y="851877"/>
            <a:ext cx="1182729" cy="23485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E8D619-1BDD-4992-93AD-54B6234AE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3" y="6179382"/>
            <a:ext cx="11881757" cy="540749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68BAA8B-564A-487A-9F9C-2FE2BA8949E2}"/>
              </a:ext>
            </a:extLst>
          </p:cNvPr>
          <p:cNvGrpSpPr/>
          <p:nvPr/>
        </p:nvGrpSpPr>
        <p:grpSpPr>
          <a:xfrm>
            <a:off x="1035349" y="830517"/>
            <a:ext cx="1053912" cy="1146810"/>
            <a:chOff x="1173136" y="566862"/>
            <a:chExt cx="1053912" cy="114681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D345F0-E542-4040-96BE-04BE856D6E63}"/>
                </a:ext>
              </a:extLst>
            </p:cNvPr>
            <p:cNvSpPr/>
            <p:nvPr/>
          </p:nvSpPr>
          <p:spPr>
            <a:xfrm>
              <a:off x="1173136" y="566862"/>
              <a:ext cx="1053912" cy="11468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A3F323C-17EB-4442-8090-A7A97EAE2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328" y="691944"/>
              <a:ext cx="551810" cy="53025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0160E7A-17BC-49BC-B778-864A585C4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3279" y="933720"/>
              <a:ext cx="536226" cy="51528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575A7D7-A791-40DD-9107-9AE2E99B6FF7}"/>
              </a:ext>
            </a:extLst>
          </p:cNvPr>
          <p:cNvGrpSpPr/>
          <p:nvPr/>
        </p:nvGrpSpPr>
        <p:grpSpPr>
          <a:xfrm>
            <a:off x="990600" y="2004511"/>
            <a:ext cx="1086179" cy="1114901"/>
            <a:chOff x="1088565" y="1766326"/>
            <a:chExt cx="1086179" cy="114681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D5D69E5-58FD-4101-B445-C0474BDAD303}"/>
                </a:ext>
              </a:extLst>
            </p:cNvPr>
            <p:cNvSpPr/>
            <p:nvPr/>
          </p:nvSpPr>
          <p:spPr>
            <a:xfrm>
              <a:off x="1088565" y="1766326"/>
              <a:ext cx="1053912" cy="11468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7A88D85-6A6F-41EC-8E59-919660319E1C}"/>
                </a:ext>
              </a:extLst>
            </p:cNvPr>
            <p:cNvGrpSpPr/>
            <p:nvPr/>
          </p:nvGrpSpPr>
          <p:grpSpPr>
            <a:xfrm>
              <a:off x="1106621" y="1815312"/>
              <a:ext cx="1068123" cy="956339"/>
              <a:chOff x="1106621" y="1815312"/>
              <a:chExt cx="1068123" cy="956339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39B50F5-BBE9-4099-9F30-40923C029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5074" y="1815312"/>
                <a:ext cx="693852" cy="504776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84611A1-9350-4EBC-999A-2FEB53C2C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9434" y="2182294"/>
                <a:ext cx="525310" cy="382163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0AD5A2B-880E-4CDB-AD5C-2EB9683A6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621" y="2146312"/>
                <a:ext cx="593471" cy="431750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CDC031E-3978-4B07-9B00-CB5D6352A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62311" y="2501942"/>
                <a:ext cx="338392" cy="246180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63A2FE0-08A6-4FB1-B9E9-5937522E1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253452" y="2428148"/>
                <a:ext cx="472169" cy="343503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2C0DA9B-A346-42F3-A424-E947BB032B28}"/>
              </a:ext>
            </a:extLst>
          </p:cNvPr>
          <p:cNvGrpSpPr/>
          <p:nvPr/>
        </p:nvGrpSpPr>
        <p:grpSpPr>
          <a:xfrm>
            <a:off x="1037724" y="4266644"/>
            <a:ext cx="1053912" cy="1000120"/>
            <a:chOff x="1144549" y="4139654"/>
            <a:chExt cx="1053912" cy="114681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687F81F-6B4B-4D81-86CD-AAECF35E65F7}"/>
                </a:ext>
              </a:extLst>
            </p:cNvPr>
            <p:cNvSpPr/>
            <p:nvPr/>
          </p:nvSpPr>
          <p:spPr>
            <a:xfrm>
              <a:off x="1144549" y="4139654"/>
              <a:ext cx="1053912" cy="114681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B6F3F39-88B6-4862-B124-ACA4D65FE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4738" y="4858581"/>
              <a:ext cx="753535" cy="30302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F8E9281-EFBB-4E08-BF0A-22DD410D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7053" y="4523090"/>
              <a:ext cx="753535" cy="30302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B623194-E1CC-458D-ABCE-79D60BC8D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8288" y="4201846"/>
              <a:ext cx="753535" cy="303027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D2E41D2-11D4-42C0-B2C6-F7C3397817F4}"/>
              </a:ext>
            </a:extLst>
          </p:cNvPr>
          <p:cNvGrpSpPr/>
          <p:nvPr/>
        </p:nvGrpSpPr>
        <p:grpSpPr>
          <a:xfrm>
            <a:off x="1021270" y="5301153"/>
            <a:ext cx="1053912" cy="1046389"/>
            <a:chOff x="1105044" y="5345281"/>
            <a:chExt cx="1053912" cy="114681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8115BC6-CF15-4E68-8822-D65B644D0304}"/>
                </a:ext>
              </a:extLst>
            </p:cNvPr>
            <p:cNvSpPr/>
            <p:nvPr/>
          </p:nvSpPr>
          <p:spPr>
            <a:xfrm>
              <a:off x="1105044" y="5345281"/>
              <a:ext cx="1053912" cy="11468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CC3739F-5724-4B6F-97F7-9131505A1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326625" y="5423885"/>
              <a:ext cx="393308" cy="36521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B44F231-9068-4C53-B94F-8F5BBAC1C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74671" y="5985338"/>
              <a:ext cx="393308" cy="36521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05CCBDA-F4BB-4F0F-BD3A-5FE4B741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688292" y="5658383"/>
              <a:ext cx="393308" cy="36521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78E6822-DBE6-4B85-A079-E55B1231B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238452" y="5775011"/>
              <a:ext cx="393308" cy="365215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0E24FF7-B859-4EA8-B085-58536C571B53}"/>
              </a:ext>
            </a:extLst>
          </p:cNvPr>
          <p:cNvSpPr/>
          <p:nvPr/>
        </p:nvSpPr>
        <p:spPr>
          <a:xfrm>
            <a:off x="4452898" y="1091941"/>
            <a:ext cx="768096" cy="1021728"/>
          </a:xfrm>
          <a:prstGeom prst="rect">
            <a:avLst/>
          </a:prstGeom>
          <a:solidFill>
            <a:srgbClr val="9BF39D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b="1"/>
              <a:t> </a:t>
            </a:r>
            <a:endParaRPr lang="en-US" b="1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C206BC8-1462-46D2-AFCF-DF66C7CE51B2}"/>
              </a:ext>
            </a:extLst>
          </p:cNvPr>
          <p:cNvSpPr/>
          <p:nvPr/>
        </p:nvSpPr>
        <p:spPr>
          <a:xfrm>
            <a:off x="4460339" y="2180292"/>
            <a:ext cx="768096" cy="1021728"/>
          </a:xfrm>
          <a:prstGeom prst="rect">
            <a:avLst/>
          </a:prstGeom>
          <a:solidFill>
            <a:srgbClr val="9BF39D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b="1"/>
              <a:t> </a:t>
            </a:r>
            <a:endParaRPr lang="en-US" b="1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E9A2264-2195-4C78-87A5-3EC5D03AF4C5}"/>
              </a:ext>
            </a:extLst>
          </p:cNvPr>
          <p:cNvSpPr/>
          <p:nvPr/>
        </p:nvSpPr>
        <p:spPr>
          <a:xfrm>
            <a:off x="4466814" y="3244916"/>
            <a:ext cx="768096" cy="1021728"/>
          </a:xfrm>
          <a:prstGeom prst="rect">
            <a:avLst/>
          </a:prstGeom>
          <a:solidFill>
            <a:srgbClr val="9BF39D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b="1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5975CA7-801B-483E-B35B-06059799118C}"/>
              </a:ext>
            </a:extLst>
          </p:cNvPr>
          <p:cNvSpPr/>
          <p:nvPr/>
        </p:nvSpPr>
        <p:spPr>
          <a:xfrm>
            <a:off x="4452898" y="4319366"/>
            <a:ext cx="768096" cy="1021728"/>
          </a:xfrm>
          <a:prstGeom prst="rect">
            <a:avLst/>
          </a:prstGeom>
          <a:solidFill>
            <a:srgbClr val="9BF39D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b="1"/>
              <a:t> </a:t>
            </a:r>
            <a:endParaRPr lang="en-US" b="1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30F2EBB-6E31-4136-B492-9466A390CBC0}"/>
              </a:ext>
            </a:extLst>
          </p:cNvPr>
          <p:cNvSpPr/>
          <p:nvPr/>
        </p:nvSpPr>
        <p:spPr>
          <a:xfrm>
            <a:off x="4469352" y="5383320"/>
            <a:ext cx="768096" cy="1021728"/>
          </a:xfrm>
          <a:prstGeom prst="rect">
            <a:avLst/>
          </a:prstGeom>
          <a:solidFill>
            <a:srgbClr val="9BF39D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b="1"/>
              <a:t> </a:t>
            </a:r>
            <a:endParaRPr lang="en-US" b="1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D2ECC01-18ED-4ED5-9B76-53C4D22965B1}"/>
              </a:ext>
            </a:extLst>
          </p:cNvPr>
          <p:cNvCxnSpPr>
            <a:cxnSpLocks/>
            <a:stCxn id="111" idx="1"/>
            <a:endCxn id="64" idx="3"/>
          </p:cNvCxnSpPr>
          <p:nvPr/>
        </p:nvCxnSpPr>
        <p:spPr>
          <a:xfrm flipH="1" flipV="1">
            <a:off x="5220994" y="1602805"/>
            <a:ext cx="1609703" cy="362400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1236BD3-66CA-41EE-8020-BA03ED348146}"/>
              </a:ext>
            </a:extLst>
          </p:cNvPr>
          <p:cNvCxnSpPr>
            <a:cxnSpLocks/>
            <a:stCxn id="92" idx="3"/>
            <a:endCxn id="66" idx="3"/>
          </p:cNvCxnSpPr>
          <p:nvPr/>
        </p:nvCxnSpPr>
        <p:spPr>
          <a:xfrm flipH="1">
            <a:off x="5234910" y="1758156"/>
            <a:ext cx="1533304" cy="1997624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2C10D43-840B-407B-A431-170A5EA5B510}"/>
              </a:ext>
            </a:extLst>
          </p:cNvPr>
          <p:cNvCxnSpPr>
            <a:cxnSpLocks/>
            <a:endCxn id="65" idx="3"/>
          </p:cNvCxnSpPr>
          <p:nvPr/>
        </p:nvCxnSpPr>
        <p:spPr>
          <a:xfrm flipH="1" flipV="1">
            <a:off x="5228435" y="2691156"/>
            <a:ext cx="1543248" cy="15754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8DC0EF5-2534-470E-A113-898A31712AF7}"/>
              </a:ext>
            </a:extLst>
          </p:cNvPr>
          <p:cNvCxnSpPr>
            <a:cxnSpLocks/>
          </p:cNvCxnSpPr>
          <p:nvPr/>
        </p:nvCxnSpPr>
        <p:spPr>
          <a:xfrm flipH="1">
            <a:off x="5122840" y="2564037"/>
            <a:ext cx="1543248" cy="2294558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6050B12-620B-4B0D-8EED-D09555566776}"/>
              </a:ext>
            </a:extLst>
          </p:cNvPr>
          <p:cNvCxnSpPr>
            <a:cxnSpLocks/>
            <a:stCxn id="103" idx="3"/>
            <a:endCxn id="68" idx="3"/>
          </p:cNvCxnSpPr>
          <p:nvPr/>
        </p:nvCxnSpPr>
        <p:spPr>
          <a:xfrm flipH="1">
            <a:off x="5237448" y="3836143"/>
            <a:ext cx="1602788" cy="205804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6A76222-31CB-4270-A4ED-DEDCB0AF1FDB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2068797" y="1306447"/>
            <a:ext cx="2398017" cy="2449333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C2E6C7A-BDAB-4D84-B698-87DE46300B84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2003152" y="3743582"/>
            <a:ext cx="2466200" cy="21506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90D3335-6E23-4276-817C-9F7169C57B38}"/>
              </a:ext>
            </a:extLst>
          </p:cNvPr>
          <p:cNvCxnSpPr>
            <a:cxnSpLocks/>
            <a:stCxn id="49" idx="3"/>
            <a:endCxn id="67" idx="1"/>
          </p:cNvCxnSpPr>
          <p:nvPr/>
        </p:nvCxnSpPr>
        <p:spPr>
          <a:xfrm>
            <a:off x="2076779" y="2594670"/>
            <a:ext cx="2376119" cy="2235560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4B4AEE4-8D85-4F49-A9B2-55924451C3F1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1887151" y="1602805"/>
            <a:ext cx="2565747" cy="389153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2122B95-B1C8-498F-B3DD-131EBF68DC24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2003152" y="2691156"/>
            <a:ext cx="2457187" cy="20033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15DF5CA-1DB7-4785-9658-537420206774}"/>
              </a:ext>
            </a:extLst>
          </p:cNvPr>
          <p:cNvGrpSpPr/>
          <p:nvPr/>
        </p:nvGrpSpPr>
        <p:grpSpPr>
          <a:xfrm>
            <a:off x="1021270" y="3191937"/>
            <a:ext cx="1053912" cy="1071374"/>
            <a:chOff x="1074331" y="2932200"/>
            <a:chExt cx="1053912" cy="114681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D7D280C-F5DE-4A09-A0EF-31676296BB64}"/>
                </a:ext>
              </a:extLst>
            </p:cNvPr>
            <p:cNvSpPr/>
            <p:nvPr/>
          </p:nvSpPr>
          <p:spPr>
            <a:xfrm>
              <a:off x="1074331" y="2932200"/>
              <a:ext cx="1053912" cy="11468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91F4A29-7A76-4F62-98A9-74C123877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952" y="3198228"/>
              <a:ext cx="787976" cy="52860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90B3380-79D6-4185-A56A-71150B6A596D}"/>
              </a:ext>
            </a:extLst>
          </p:cNvPr>
          <p:cNvGrpSpPr/>
          <p:nvPr/>
        </p:nvGrpSpPr>
        <p:grpSpPr>
          <a:xfrm>
            <a:off x="2288638" y="199126"/>
            <a:ext cx="7693562" cy="607617"/>
            <a:chOff x="3868647" y="5419081"/>
            <a:chExt cx="7260430" cy="702426"/>
          </a:xfrm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11ABF951-36E6-4312-8142-F79370A0F675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A040E7C-DFCD-41AA-B0FC-33DC43B6847E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8C64E9E-FDE9-4109-9E41-4B5BEC943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560EF55-D840-4C85-96DA-C54D935DE5D3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DCAE220-0600-42E2-A753-C182ACD24935}"/>
                </a:ext>
              </a:extLst>
            </p:cNvPr>
            <p:cNvSpPr/>
            <p:nvPr/>
          </p:nvSpPr>
          <p:spPr>
            <a:xfrm>
              <a:off x="4471780" y="5453082"/>
              <a:ext cx="65827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ছবির সাথে সংখ্যা মিল কর। একটি করে দেখানো হলো।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038695E-2B1D-4386-9372-842FBE1249AC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ABC9E7B6-9572-471A-A8FD-1F3F3887F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E6F29B5-FB45-4F8C-ACE8-8051B2AEF9CE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112931E-FE24-4EBD-8678-E9433BBB8F11}"/>
              </a:ext>
            </a:extLst>
          </p:cNvPr>
          <p:cNvGrpSpPr/>
          <p:nvPr/>
        </p:nvGrpSpPr>
        <p:grpSpPr>
          <a:xfrm>
            <a:off x="6611348" y="902288"/>
            <a:ext cx="1071151" cy="1002712"/>
            <a:chOff x="10094794" y="1777884"/>
            <a:chExt cx="1383956" cy="1366131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C269030-D538-44CB-9B05-BF1E73167513}"/>
                </a:ext>
              </a:extLst>
            </p:cNvPr>
            <p:cNvSpPr/>
            <p:nvPr/>
          </p:nvSpPr>
          <p:spPr>
            <a:xfrm>
              <a:off x="10094794" y="1777884"/>
              <a:ext cx="1383956" cy="136613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529C928-8EF3-42C1-96DB-797E7DC36514}"/>
                </a:ext>
              </a:extLst>
            </p:cNvPr>
            <p:cNvSpPr/>
            <p:nvPr/>
          </p:nvSpPr>
          <p:spPr>
            <a:xfrm>
              <a:off x="10617591" y="1980662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F4E83F8-21DB-48FD-AEA0-F728B99A7A78}"/>
                </a:ext>
              </a:extLst>
            </p:cNvPr>
            <p:cNvSpPr/>
            <p:nvPr/>
          </p:nvSpPr>
          <p:spPr>
            <a:xfrm>
              <a:off x="10617591" y="2488325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81BDDC7-6F1B-4B52-9FCE-515A85B96F87}"/>
              </a:ext>
            </a:extLst>
          </p:cNvPr>
          <p:cNvGrpSpPr/>
          <p:nvPr/>
        </p:nvGrpSpPr>
        <p:grpSpPr>
          <a:xfrm>
            <a:off x="6666088" y="1923144"/>
            <a:ext cx="1124020" cy="1161175"/>
            <a:chOff x="5921581" y="4196469"/>
            <a:chExt cx="1383956" cy="1366131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AF9290E-8202-4271-AE0E-C63BA4D69EE7}"/>
                </a:ext>
              </a:extLst>
            </p:cNvPr>
            <p:cNvSpPr/>
            <p:nvPr/>
          </p:nvSpPr>
          <p:spPr>
            <a:xfrm>
              <a:off x="5921581" y="4196469"/>
              <a:ext cx="1383956" cy="136613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A26E668-5A06-4F8C-8A08-49C97E71E934}"/>
                </a:ext>
              </a:extLst>
            </p:cNvPr>
            <p:cNvSpPr/>
            <p:nvPr/>
          </p:nvSpPr>
          <p:spPr>
            <a:xfrm>
              <a:off x="6224980" y="4267200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9244D6D-911C-47C3-A7E8-F01FBDDA9F18}"/>
                </a:ext>
              </a:extLst>
            </p:cNvPr>
            <p:cNvSpPr/>
            <p:nvPr/>
          </p:nvSpPr>
          <p:spPr>
            <a:xfrm>
              <a:off x="6224980" y="5029043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F3C214C-49BC-42A4-8276-A26D2CE7D7C1}"/>
                </a:ext>
              </a:extLst>
            </p:cNvPr>
            <p:cNvSpPr/>
            <p:nvPr/>
          </p:nvSpPr>
          <p:spPr>
            <a:xfrm>
              <a:off x="6693357" y="5029043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0A4A9C7-2D3D-4A4C-BBDF-A184690470BB}"/>
                </a:ext>
              </a:extLst>
            </p:cNvPr>
            <p:cNvSpPr/>
            <p:nvPr/>
          </p:nvSpPr>
          <p:spPr>
            <a:xfrm>
              <a:off x="6693357" y="4267200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AB3B785-00EC-4B47-B1F5-2F3A6B51CE6E}"/>
                </a:ext>
              </a:extLst>
            </p:cNvPr>
            <p:cNvSpPr/>
            <p:nvPr/>
          </p:nvSpPr>
          <p:spPr>
            <a:xfrm>
              <a:off x="6459169" y="4649269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730619-3BF5-4D4F-BAD8-5AA78272D756}"/>
              </a:ext>
            </a:extLst>
          </p:cNvPr>
          <p:cNvGrpSpPr/>
          <p:nvPr/>
        </p:nvGrpSpPr>
        <p:grpSpPr>
          <a:xfrm>
            <a:off x="6679308" y="3044083"/>
            <a:ext cx="1098887" cy="927956"/>
            <a:chOff x="10069878" y="508762"/>
            <a:chExt cx="1383956" cy="1366131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0B7FE1D-1BD7-4173-8EB9-6232B1B5A7F8}"/>
                </a:ext>
              </a:extLst>
            </p:cNvPr>
            <p:cNvSpPr/>
            <p:nvPr/>
          </p:nvSpPr>
          <p:spPr>
            <a:xfrm>
              <a:off x="10069878" y="508762"/>
              <a:ext cx="1383956" cy="136613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5F3EA37-9CB6-4FE8-9BD0-1B51265D8F8E}"/>
                </a:ext>
              </a:extLst>
            </p:cNvPr>
            <p:cNvSpPr/>
            <p:nvPr/>
          </p:nvSpPr>
          <p:spPr>
            <a:xfrm>
              <a:off x="10569158" y="984435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F056DA3-5C55-4F72-B7FB-77A90F558808}"/>
              </a:ext>
            </a:extLst>
          </p:cNvPr>
          <p:cNvGrpSpPr/>
          <p:nvPr/>
        </p:nvGrpSpPr>
        <p:grpSpPr>
          <a:xfrm>
            <a:off x="6691221" y="3990537"/>
            <a:ext cx="1098887" cy="1080031"/>
            <a:chOff x="9747992" y="2953327"/>
            <a:chExt cx="1383956" cy="1366131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91D3940-E5F2-4952-8120-6B9A780EF6FF}"/>
                </a:ext>
              </a:extLst>
            </p:cNvPr>
            <p:cNvSpPr/>
            <p:nvPr/>
          </p:nvSpPr>
          <p:spPr>
            <a:xfrm>
              <a:off x="9747992" y="2953327"/>
              <a:ext cx="1383956" cy="136613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39F21B2-6274-42E1-A332-7303D01B5260}"/>
                </a:ext>
              </a:extLst>
            </p:cNvPr>
            <p:cNvSpPr/>
            <p:nvPr/>
          </p:nvSpPr>
          <p:spPr>
            <a:xfrm>
              <a:off x="10152731" y="3144015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FA226A9-CDFC-4A66-BEE4-2D78F7FFED72}"/>
                </a:ext>
              </a:extLst>
            </p:cNvPr>
            <p:cNvSpPr/>
            <p:nvPr/>
          </p:nvSpPr>
          <p:spPr>
            <a:xfrm>
              <a:off x="10152731" y="3636547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2921375-0D17-47F3-9577-A25051CE0DE6}"/>
                </a:ext>
              </a:extLst>
            </p:cNvPr>
            <p:cNvSpPr/>
            <p:nvPr/>
          </p:nvSpPr>
          <p:spPr>
            <a:xfrm>
              <a:off x="10569158" y="3429000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D480F0A-F1D0-4FBA-B9D5-9A985000EDAC}"/>
              </a:ext>
            </a:extLst>
          </p:cNvPr>
          <p:cNvGrpSpPr/>
          <p:nvPr/>
        </p:nvGrpSpPr>
        <p:grpSpPr>
          <a:xfrm>
            <a:off x="6666088" y="5070569"/>
            <a:ext cx="1124020" cy="1066886"/>
            <a:chOff x="7561932" y="3464868"/>
            <a:chExt cx="1383956" cy="1366131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57A8C90-2C48-4A21-94DF-305F481AA303}"/>
                </a:ext>
              </a:extLst>
            </p:cNvPr>
            <p:cNvSpPr/>
            <p:nvPr/>
          </p:nvSpPr>
          <p:spPr>
            <a:xfrm>
              <a:off x="7561932" y="3464868"/>
              <a:ext cx="1383956" cy="136613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7B82C76-247C-4282-8F58-2350FF55B268}"/>
                </a:ext>
              </a:extLst>
            </p:cNvPr>
            <p:cNvSpPr/>
            <p:nvPr/>
          </p:nvSpPr>
          <p:spPr>
            <a:xfrm>
              <a:off x="7837423" y="3664682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E54CE3C-2DBF-455E-B3B6-1649E7EB2E95}"/>
                </a:ext>
              </a:extLst>
            </p:cNvPr>
            <p:cNvSpPr/>
            <p:nvPr/>
          </p:nvSpPr>
          <p:spPr>
            <a:xfrm>
              <a:off x="7837423" y="4157214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96DA073-1FB7-41E5-AB23-A8A855F80339}"/>
                </a:ext>
              </a:extLst>
            </p:cNvPr>
            <p:cNvSpPr/>
            <p:nvPr/>
          </p:nvSpPr>
          <p:spPr>
            <a:xfrm>
              <a:off x="8305800" y="4157214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4992946-13B5-43DF-8A24-7EA21DD14297}"/>
                </a:ext>
              </a:extLst>
            </p:cNvPr>
            <p:cNvSpPr/>
            <p:nvPr/>
          </p:nvSpPr>
          <p:spPr>
            <a:xfrm>
              <a:off x="8305800" y="3664682"/>
              <a:ext cx="338362" cy="414786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92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4.81481E-6 L -0.51576 0.00856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94" y="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3.7037E-7 L 0.14219 -0.00162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09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268 0.00556 L 0.58581 0.0011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156" y="-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6732 0.00833 L -0.0737 0.01134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74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4.81481E-6 L -0.51576 0.00856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94" y="4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3.7037E-7 L 0.14219 -0.00162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09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268 0.00556 L 0.58581 0.00116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156" y="-2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6732 0.00833 L -0.0737 0.01134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674" y="1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1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DFAC38-FF2E-404E-8FF5-67DD11455E60}"/>
              </a:ext>
            </a:extLst>
          </p:cNvPr>
          <p:cNvSpPr/>
          <p:nvPr/>
        </p:nvSpPr>
        <p:spPr>
          <a:xfrm>
            <a:off x="4343400" y="1219200"/>
            <a:ext cx="3490964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6B90AC-9932-4518-B129-38B571A74E8F}"/>
              </a:ext>
            </a:extLst>
          </p:cNvPr>
          <p:cNvGrpSpPr/>
          <p:nvPr/>
        </p:nvGrpSpPr>
        <p:grpSpPr>
          <a:xfrm>
            <a:off x="4676250" y="2362200"/>
            <a:ext cx="2839500" cy="646330"/>
            <a:chOff x="5490372" y="3305296"/>
            <a:chExt cx="2606928" cy="4795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DE1E12C-5435-4039-A3D1-B0C29132EEC9}"/>
                </a:ext>
              </a:extLst>
            </p:cNvPr>
            <p:cNvGrpSpPr/>
            <p:nvPr/>
          </p:nvGrpSpPr>
          <p:grpSpPr>
            <a:xfrm>
              <a:off x="5490372" y="3305296"/>
              <a:ext cx="513701" cy="467833"/>
              <a:chOff x="1094232" y="2482659"/>
              <a:chExt cx="555296" cy="57232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D8CF3-26F4-4B73-9102-7C829241DA3A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EE501B-F9E5-4F6D-8872-4E65F4F878A1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350AF3-302B-4990-BF21-6CDD230FA6A3}"/>
                </a:ext>
              </a:extLst>
            </p:cNvPr>
            <p:cNvGrpSpPr/>
            <p:nvPr/>
          </p:nvGrpSpPr>
          <p:grpSpPr>
            <a:xfrm>
              <a:off x="6016881" y="3305297"/>
              <a:ext cx="513701" cy="467833"/>
              <a:chOff x="1094232" y="2482659"/>
              <a:chExt cx="555296" cy="5723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1C6E519-7612-4D03-999C-DBB624AD20F6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294141-035A-497B-8FD6-88616DCD12E7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7D3B8D-903C-426B-800D-1100567F8268}"/>
                </a:ext>
              </a:extLst>
            </p:cNvPr>
            <p:cNvGrpSpPr/>
            <p:nvPr/>
          </p:nvGrpSpPr>
          <p:grpSpPr>
            <a:xfrm>
              <a:off x="6556197" y="3305297"/>
              <a:ext cx="513701" cy="479529"/>
              <a:chOff x="1094232" y="2482659"/>
              <a:chExt cx="555296" cy="57232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B6D9DC8-8EF3-405E-89DD-9E75A962984E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327D7C-40E5-4F47-A983-14B32AF91B26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BEE125-80D2-41FC-A8DF-F4C33541BA2F}"/>
                </a:ext>
              </a:extLst>
            </p:cNvPr>
            <p:cNvGrpSpPr/>
            <p:nvPr/>
          </p:nvGrpSpPr>
          <p:grpSpPr>
            <a:xfrm>
              <a:off x="7069898" y="3305297"/>
              <a:ext cx="513701" cy="479529"/>
              <a:chOff x="1094232" y="2482659"/>
              <a:chExt cx="555296" cy="57232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64289C-1B5A-4F65-A66A-303975D44D5F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A7B74F-22A3-4407-8546-1F8E9BDB45E8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7E0869-1E0A-477E-8A22-307B60C46ABC}"/>
                </a:ext>
              </a:extLst>
            </p:cNvPr>
            <p:cNvGrpSpPr/>
            <p:nvPr/>
          </p:nvGrpSpPr>
          <p:grpSpPr>
            <a:xfrm>
              <a:off x="7583599" y="3305297"/>
              <a:ext cx="513701" cy="479529"/>
              <a:chOff x="1094232" y="2482659"/>
              <a:chExt cx="555296" cy="57232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6771927-D942-4256-8510-A236E3F98BA2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AEACCC-0622-4949-88A1-62A71FF7A031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642B420-9FCC-4FE0-A806-DB892FAEBB1D}"/>
              </a:ext>
            </a:extLst>
          </p:cNvPr>
          <p:cNvSpPr/>
          <p:nvPr/>
        </p:nvSpPr>
        <p:spPr>
          <a:xfrm>
            <a:off x="5744893" y="1367586"/>
            <a:ext cx="778413" cy="904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724BE6-3022-4A4D-990E-9487AD7D365C}"/>
              </a:ext>
            </a:extLst>
          </p:cNvPr>
          <p:cNvGrpSpPr/>
          <p:nvPr/>
        </p:nvGrpSpPr>
        <p:grpSpPr>
          <a:xfrm>
            <a:off x="1097384" y="4081975"/>
            <a:ext cx="4038600" cy="2057400"/>
            <a:chOff x="1097384" y="4081975"/>
            <a:chExt cx="4038600" cy="20574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C5FE18A-394A-4BF9-8A00-542FA8BD9600}"/>
                </a:ext>
              </a:extLst>
            </p:cNvPr>
            <p:cNvSpPr/>
            <p:nvPr/>
          </p:nvSpPr>
          <p:spPr>
            <a:xfrm>
              <a:off x="1097384" y="4081975"/>
              <a:ext cx="40386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E5F366-2D85-4355-A12F-57924C4016DA}"/>
                </a:ext>
              </a:extLst>
            </p:cNvPr>
            <p:cNvSpPr/>
            <p:nvPr/>
          </p:nvSpPr>
          <p:spPr>
            <a:xfrm>
              <a:off x="2278484" y="4732606"/>
              <a:ext cx="1676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78E83D-58A0-438C-B5C1-B51EFD684C74}"/>
              </a:ext>
            </a:extLst>
          </p:cNvPr>
          <p:cNvGrpSpPr/>
          <p:nvPr/>
        </p:nvGrpSpPr>
        <p:grpSpPr>
          <a:xfrm>
            <a:off x="7056016" y="4114800"/>
            <a:ext cx="4038600" cy="2057400"/>
            <a:chOff x="7056016" y="4114800"/>
            <a:chExt cx="4038600" cy="20574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1CC163F-638E-4187-8459-58FE07AC8976}"/>
                </a:ext>
              </a:extLst>
            </p:cNvPr>
            <p:cNvSpPr/>
            <p:nvPr/>
          </p:nvSpPr>
          <p:spPr>
            <a:xfrm>
              <a:off x="7056016" y="4114800"/>
              <a:ext cx="40386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2FF588-3ADA-4629-8C06-00730CA1D18C}"/>
                </a:ext>
              </a:extLst>
            </p:cNvPr>
            <p:cNvSpPr/>
            <p:nvPr/>
          </p:nvSpPr>
          <p:spPr>
            <a:xfrm>
              <a:off x="8239669" y="4732606"/>
              <a:ext cx="1676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ACD475-3D01-4184-9DAD-5E62A85448D7}"/>
              </a:ext>
            </a:extLst>
          </p:cNvPr>
          <p:cNvGrpSpPr/>
          <p:nvPr/>
        </p:nvGrpSpPr>
        <p:grpSpPr>
          <a:xfrm>
            <a:off x="2609849" y="293211"/>
            <a:ext cx="6972301" cy="702426"/>
            <a:chOff x="3868647" y="5419081"/>
            <a:chExt cx="7260430" cy="702426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6443956A-DA8C-4E45-B2C4-05DC7B474976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76ED921-0FC5-4101-9E92-A51F508E1B53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2548DB0-7390-453A-94D8-93BE9B7C9B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DFA30D2-E81A-4514-90E6-14DA8B8F88C5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9CD158-1E56-4DEF-81D0-332A7568EABF}"/>
                </a:ext>
              </a:extLst>
            </p:cNvPr>
            <p:cNvSpPr/>
            <p:nvPr/>
          </p:nvSpPr>
          <p:spPr>
            <a:xfrm>
              <a:off x="4741543" y="5453082"/>
              <a:ext cx="56614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৫টি বস্তুকে কতভাবে সাজানো যায়?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9C6909F-18D1-4E33-91CB-D6C3914282EA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6B266BC-046C-44E4-B32E-7B0FDB365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B51629D-A8DE-4E80-91FF-000DDFF680AD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BC4393-5D5B-4CA5-98BE-671C54904903}"/>
              </a:ext>
            </a:extLst>
          </p:cNvPr>
          <p:cNvGrpSpPr/>
          <p:nvPr/>
        </p:nvGrpSpPr>
        <p:grpSpPr>
          <a:xfrm>
            <a:off x="5114399" y="3276600"/>
            <a:ext cx="2045532" cy="1143000"/>
            <a:chOff x="3904532" y="3661690"/>
            <a:chExt cx="1360474" cy="733290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BAC501F-F03F-4363-BE43-387265DB3F90}"/>
                </a:ext>
              </a:extLst>
            </p:cNvPr>
            <p:cNvCxnSpPr/>
            <p:nvPr/>
          </p:nvCxnSpPr>
          <p:spPr>
            <a:xfrm>
              <a:off x="4590957" y="3668696"/>
              <a:ext cx="674049" cy="726284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A4DB68D-7B0B-4932-AA53-4C1013C89636}"/>
                </a:ext>
              </a:extLst>
            </p:cNvPr>
            <p:cNvCxnSpPr/>
            <p:nvPr/>
          </p:nvCxnSpPr>
          <p:spPr>
            <a:xfrm flipH="1">
              <a:off x="3904532" y="3661690"/>
              <a:ext cx="715087" cy="692344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100412C-7289-4132-8D8A-E410C1894640}"/>
              </a:ext>
            </a:extLst>
          </p:cNvPr>
          <p:cNvSpPr txBox="1"/>
          <p:nvPr/>
        </p:nvSpPr>
        <p:spPr>
          <a:xfrm>
            <a:off x="2852798" y="4590871"/>
            <a:ext cx="917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6865992-B6C9-41E8-9B40-8E7F69D0017F}"/>
              </a:ext>
            </a:extLst>
          </p:cNvPr>
          <p:cNvSpPr txBox="1"/>
          <p:nvPr/>
        </p:nvSpPr>
        <p:spPr>
          <a:xfrm>
            <a:off x="8772304" y="4590871"/>
            <a:ext cx="917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1CB46D1-C4CE-46FF-93AC-84F04F0C3D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0719" y="3141265"/>
            <a:ext cx="943272" cy="1079177"/>
          </a:xfrm>
          <a:prstGeom prst="rect">
            <a:avLst/>
          </a:prstGeom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FB5EA8AF-B495-4FF0-A37E-203EACC3D93B}"/>
              </a:ext>
            </a:extLst>
          </p:cNvPr>
          <p:cNvSpPr/>
          <p:nvPr/>
        </p:nvSpPr>
        <p:spPr>
          <a:xfrm>
            <a:off x="8153400" y="1367585"/>
            <a:ext cx="3799931" cy="1640945"/>
          </a:xfrm>
          <a:prstGeom prst="cloudCallout">
            <a:avLst>
              <a:gd name="adj1" fmla="val 25321"/>
              <a:gd name="adj2" fmla="val 5848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D12BA93-7FE6-4D4A-9430-CEE873C0F659}"/>
              </a:ext>
            </a:extLst>
          </p:cNvPr>
          <p:cNvGrpSpPr/>
          <p:nvPr/>
        </p:nvGrpSpPr>
        <p:grpSpPr>
          <a:xfrm>
            <a:off x="8575178" y="1839037"/>
            <a:ext cx="516303" cy="630564"/>
            <a:chOff x="1094232" y="2482659"/>
            <a:chExt cx="555296" cy="57232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87A18F2-F866-4693-8019-D003A6331D65}"/>
                </a:ext>
              </a:extLst>
            </p:cNvPr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D5A61B1-AABF-4623-B564-6E044C52808D}"/>
                </a:ext>
              </a:extLst>
            </p:cNvPr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2A34A9-EAB9-4F85-BA23-0F93C95BD303}"/>
              </a:ext>
            </a:extLst>
          </p:cNvPr>
          <p:cNvGrpSpPr/>
          <p:nvPr/>
        </p:nvGrpSpPr>
        <p:grpSpPr>
          <a:xfrm>
            <a:off x="9104354" y="1839038"/>
            <a:ext cx="516303" cy="630564"/>
            <a:chOff x="1094232" y="2482659"/>
            <a:chExt cx="555296" cy="57232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B14545-0514-4834-BCC3-3D57B1C8E6D1}"/>
                </a:ext>
              </a:extLst>
            </p:cNvPr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2EBB151-68B6-458E-9F90-54A0EA4954CB}"/>
                </a:ext>
              </a:extLst>
            </p:cNvPr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80C44C-6B54-41B8-8724-2D81162986BA}"/>
              </a:ext>
            </a:extLst>
          </p:cNvPr>
          <p:cNvGrpSpPr/>
          <p:nvPr/>
        </p:nvGrpSpPr>
        <p:grpSpPr>
          <a:xfrm>
            <a:off x="10200731" y="1839038"/>
            <a:ext cx="516303" cy="646329"/>
            <a:chOff x="2096110" y="2482659"/>
            <a:chExt cx="555296" cy="57232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30144B5-05A8-46C1-BB3B-8C80D12F6CB6}"/>
                </a:ext>
              </a:extLst>
            </p:cNvPr>
            <p:cNvSpPr/>
            <p:nvPr/>
          </p:nvSpPr>
          <p:spPr>
            <a:xfrm>
              <a:off x="2210014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B15B16F-37D6-4D62-BE61-BFE835D3DABF}"/>
                </a:ext>
              </a:extLst>
            </p:cNvPr>
            <p:cNvSpPr/>
            <p:nvPr/>
          </p:nvSpPr>
          <p:spPr>
            <a:xfrm>
              <a:off x="2096110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1EED9A-74FD-408B-9185-E33C247C87B2}"/>
              </a:ext>
            </a:extLst>
          </p:cNvPr>
          <p:cNvGrpSpPr/>
          <p:nvPr/>
        </p:nvGrpSpPr>
        <p:grpSpPr>
          <a:xfrm>
            <a:off x="10717040" y="1839038"/>
            <a:ext cx="516304" cy="646329"/>
            <a:chOff x="2096112" y="2482659"/>
            <a:chExt cx="555296" cy="57232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6FD64D5-B155-4369-B5D1-930D9E2CEC1E}"/>
                </a:ext>
              </a:extLst>
            </p:cNvPr>
            <p:cNvSpPr/>
            <p:nvPr/>
          </p:nvSpPr>
          <p:spPr>
            <a:xfrm>
              <a:off x="2210013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A52360B-5072-4446-A00A-2E428AF7F56E}"/>
                </a:ext>
              </a:extLst>
            </p:cNvPr>
            <p:cNvSpPr/>
            <p:nvPr/>
          </p:nvSpPr>
          <p:spPr>
            <a:xfrm>
              <a:off x="209611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FC0ECBF-416A-4EF8-A9DD-7A71DAC1565E}"/>
              </a:ext>
            </a:extLst>
          </p:cNvPr>
          <p:cNvGrpSpPr/>
          <p:nvPr/>
        </p:nvGrpSpPr>
        <p:grpSpPr>
          <a:xfrm>
            <a:off x="11233333" y="1839038"/>
            <a:ext cx="516303" cy="646329"/>
            <a:chOff x="2096104" y="2482659"/>
            <a:chExt cx="555296" cy="57232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D207E1D-8823-4D59-8AF6-7F9C108414A3}"/>
                </a:ext>
              </a:extLst>
            </p:cNvPr>
            <p:cNvSpPr/>
            <p:nvPr/>
          </p:nvSpPr>
          <p:spPr>
            <a:xfrm>
              <a:off x="2210015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CB00101-55F4-4BC2-8F5E-5B1E250617B6}"/>
                </a:ext>
              </a:extLst>
            </p:cNvPr>
            <p:cNvSpPr/>
            <p:nvPr/>
          </p:nvSpPr>
          <p:spPr>
            <a:xfrm>
              <a:off x="2096104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148E662-57A8-42C5-8922-8A59486BC8BC}"/>
              </a:ext>
            </a:extLst>
          </p:cNvPr>
          <p:cNvSpPr txBox="1"/>
          <p:nvPr/>
        </p:nvSpPr>
        <p:spPr>
          <a:xfrm>
            <a:off x="9591131" y="1685221"/>
            <a:ext cx="917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DFAC38-FF2E-404E-8FF5-67DD11455E60}"/>
              </a:ext>
            </a:extLst>
          </p:cNvPr>
          <p:cNvSpPr/>
          <p:nvPr/>
        </p:nvSpPr>
        <p:spPr>
          <a:xfrm>
            <a:off x="905156" y="1151064"/>
            <a:ext cx="40386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6B90AC-9932-4518-B129-38B571A74E8F}"/>
              </a:ext>
            </a:extLst>
          </p:cNvPr>
          <p:cNvGrpSpPr/>
          <p:nvPr/>
        </p:nvGrpSpPr>
        <p:grpSpPr>
          <a:xfrm>
            <a:off x="1466606" y="2294064"/>
            <a:ext cx="2839500" cy="646330"/>
            <a:chOff x="5490372" y="3305296"/>
            <a:chExt cx="2606928" cy="4795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DE1E12C-5435-4039-A3D1-B0C29132EEC9}"/>
                </a:ext>
              </a:extLst>
            </p:cNvPr>
            <p:cNvGrpSpPr/>
            <p:nvPr/>
          </p:nvGrpSpPr>
          <p:grpSpPr>
            <a:xfrm>
              <a:off x="5490372" y="3305296"/>
              <a:ext cx="513701" cy="467833"/>
              <a:chOff x="1094232" y="2482659"/>
              <a:chExt cx="555296" cy="57232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D8CF3-26F4-4B73-9102-7C829241DA3A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EE501B-F9E5-4F6D-8872-4E65F4F878A1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350AF3-302B-4990-BF21-6CDD230FA6A3}"/>
                </a:ext>
              </a:extLst>
            </p:cNvPr>
            <p:cNvGrpSpPr/>
            <p:nvPr/>
          </p:nvGrpSpPr>
          <p:grpSpPr>
            <a:xfrm>
              <a:off x="6016881" y="3305297"/>
              <a:ext cx="513701" cy="467833"/>
              <a:chOff x="1094232" y="2482659"/>
              <a:chExt cx="555296" cy="5723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1C6E519-7612-4D03-999C-DBB624AD20F6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294141-035A-497B-8FD6-88616DCD12E7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7D3B8D-903C-426B-800D-1100567F8268}"/>
                </a:ext>
              </a:extLst>
            </p:cNvPr>
            <p:cNvGrpSpPr/>
            <p:nvPr/>
          </p:nvGrpSpPr>
          <p:grpSpPr>
            <a:xfrm>
              <a:off x="6556197" y="3305297"/>
              <a:ext cx="513701" cy="479529"/>
              <a:chOff x="1094232" y="2482659"/>
              <a:chExt cx="555296" cy="57232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B6D9DC8-8EF3-405E-89DD-9E75A962984E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327D7C-40E5-4F47-A983-14B32AF91B26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BEE125-80D2-41FC-A8DF-F4C33541BA2F}"/>
                </a:ext>
              </a:extLst>
            </p:cNvPr>
            <p:cNvGrpSpPr/>
            <p:nvPr/>
          </p:nvGrpSpPr>
          <p:grpSpPr>
            <a:xfrm>
              <a:off x="7069898" y="3305297"/>
              <a:ext cx="513701" cy="479529"/>
              <a:chOff x="1094232" y="2482659"/>
              <a:chExt cx="555296" cy="57232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64289C-1B5A-4F65-A66A-303975D44D5F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A7B74F-22A3-4407-8546-1F8E9BDB45E8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7E0869-1E0A-477E-8A22-307B60C46ABC}"/>
                </a:ext>
              </a:extLst>
            </p:cNvPr>
            <p:cNvGrpSpPr/>
            <p:nvPr/>
          </p:nvGrpSpPr>
          <p:grpSpPr>
            <a:xfrm>
              <a:off x="7583599" y="3305297"/>
              <a:ext cx="513701" cy="479529"/>
              <a:chOff x="1094232" y="2482659"/>
              <a:chExt cx="555296" cy="57232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6771927-D942-4256-8510-A236E3F98BA2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AEACCC-0622-4949-88A1-62A71FF7A031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642B420-9FCC-4FE0-A806-DB892FAEBB1D}"/>
              </a:ext>
            </a:extLst>
          </p:cNvPr>
          <p:cNvSpPr/>
          <p:nvPr/>
        </p:nvSpPr>
        <p:spPr>
          <a:xfrm>
            <a:off x="2535249" y="1299450"/>
            <a:ext cx="778413" cy="904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724BE6-3022-4A4D-990E-9487AD7D365C}"/>
              </a:ext>
            </a:extLst>
          </p:cNvPr>
          <p:cNvGrpSpPr/>
          <p:nvPr/>
        </p:nvGrpSpPr>
        <p:grpSpPr>
          <a:xfrm>
            <a:off x="381000" y="4355775"/>
            <a:ext cx="2291761" cy="2057400"/>
            <a:chOff x="1097384" y="4081975"/>
            <a:chExt cx="4038600" cy="20574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C5FE18A-394A-4BF9-8A00-542FA8BD9600}"/>
                </a:ext>
              </a:extLst>
            </p:cNvPr>
            <p:cNvSpPr/>
            <p:nvPr/>
          </p:nvSpPr>
          <p:spPr>
            <a:xfrm>
              <a:off x="1097384" y="4081975"/>
              <a:ext cx="40386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E5F366-2D85-4355-A12F-57924C4016DA}"/>
                </a:ext>
              </a:extLst>
            </p:cNvPr>
            <p:cNvSpPr/>
            <p:nvPr/>
          </p:nvSpPr>
          <p:spPr>
            <a:xfrm>
              <a:off x="2278482" y="4372648"/>
              <a:ext cx="1676400" cy="630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BC4393-5D5B-4CA5-98BE-671C54904903}"/>
              </a:ext>
            </a:extLst>
          </p:cNvPr>
          <p:cNvGrpSpPr/>
          <p:nvPr/>
        </p:nvGrpSpPr>
        <p:grpSpPr>
          <a:xfrm>
            <a:off x="1904755" y="3208464"/>
            <a:ext cx="2045532" cy="1143000"/>
            <a:chOff x="3904532" y="3661690"/>
            <a:chExt cx="1360474" cy="733290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BAC501F-F03F-4363-BE43-387265DB3F90}"/>
                </a:ext>
              </a:extLst>
            </p:cNvPr>
            <p:cNvCxnSpPr/>
            <p:nvPr/>
          </p:nvCxnSpPr>
          <p:spPr>
            <a:xfrm>
              <a:off x="4590957" y="3668696"/>
              <a:ext cx="674049" cy="726284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A4DB68D-7B0B-4932-AA53-4C1013C89636}"/>
                </a:ext>
              </a:extLst>
            </p:cNvPr>
            <p:cNvCxnSpPr/>
            <p:nvPr/>
          </p:nvCxnSpPr>
          <p:spPr>
            <a:xfrm flipH="1">
              <a:off x="3904532" y="3661690"/>
              <a:ext cx="715087" cy="692344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0F4CDD-8E5C-45D5-AEEA-913EC7BE43DC}"/>
              </a:ext>
            </a:extLst>
          </p:cNvPr>
          <p:cNvGrpSpPr/>
          <p:nvPr/>
        </p:nvGrpSpPr>
        <p:grpSpPr>
          <a:xfrm>
            <a:off x="1004139" y="5529811"/>
            <a:ext cx="1045479" cy="630565"/>
            <a:chOff x="4159208" y="4945642"/>
            <a:chExt cx="1045479" cy="6305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57344F-5889-46DC-874A-C4814B6CBE33}"/>
                </a:ext>
              </a:extLst>
            </p:cNvPr>
            <p:cNvGrpSpPr/>
            <p:nvPr/>
          </p:nvGrpSpPr>
          <p:grpSpPr>
            <a:xfrm>
              <a:off x="4159208" y="4945642"/>
              <a:ext cx="516303" cy="630564"/>
              <a:chOff x="1094232" y="2482659"/>
              <a:chExt cx="555296" cy="572324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EF85366-986D-4C44-961C-28987371C66F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882BA12-14DE-4533-97CC-DBA3B3DF85FB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1346FE8-85D6-41EE-8FDC-E2CC2C2CAF76}"/>
                </a:ext>
              </a:extLst>
            </p:cNvPr>
            <p:cNvGrpSpPr/>
            <p:nvPr/>
          </p:nvGrpSpPr>
          <p:grpSpPr>
            <a:xfrm>
              <a:off x="4688384" y="4945643"/>
              <a:ext cx="516303" cy="630564"/>
              <a:chOff x="1094232" y="2482659"/>
              <a:chExt cx="555296" cy="572324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391ED0D-E662-42E8-A718-5E0180A001E8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17C2EA0-87DE-48A7-A308-30EFD6C7B258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D7D676A-A61A-447F-88C7-98847AEEB95D}"/>
              </a:ext>
            </a:extLst>
          </p:cNvPr>
          <p:cNvGrpSpPr/>
          <p:nvPr/>
        </p:nvGrpSpPr>
        <p:grpSpPr>
          <a:xfrm>
            <a:off x="3120919" y="4354602"/>
            <a:ext cx="2291761" cy="2057400"/>
            <a:chOff x="1097384" y="4081975"/>
            <a:chExt cx="4038600" cy="2057400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D2B0657-EF75-485E-8CBF-2B82894B68C8}"/>
                </a:ext>
              </a:extLst>
            </p:cNvPr>
            <p:cNvSpPr/>
            <p:nvPr/>
          </p:nvSpPr>
          <p:spPr>
            <a:xfrm>
              <a:off x="1097384" y="4081975"/>
              <a:ext cx="40386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1E58BEB-53AC-4EBF-86A5-EE995A885E92}"/>
                </a:ext>
              </a:extLst>
            </p:cNvPr>
            <p:cNvSpPr/>
            <p:nvPr/>
          </p:nvSpPr>
          <p:spPr>
            <a:xfrm>
              <a:off x="2278482" y="4372648"/>
              <a:ext cx="1676400" cy="630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46747-ADAE-43E6-848A-B57E71B4539E}"/>
              </a:ext>
            </a:extLst>
          </p:cNvPr>
          <p:cNvGrpSpPr/>
          <p:nvPr/>
        </p:nvGrpSpPr>
        <p:grpSpPr>
          <a:xfrm>
            <a:off x="3492345" y="5565338"/>
            <a:ext cx="1548905" cy="646329"/>
            <a:chOff x="6161958" y="4945643"/>
            <a:chExt cx="1548905" cy="64632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9769D48-A6BB-499F-8639-FD21420A2259}"/>
                </a:ext>
              </a:extLst>
            </p:cNvPr>
            <p:cNvGrpSpPr/>
            <p:nvPr/>
          </p:nvGrpSpPr>
          <p:grpSpPr>
            <a:xfrm>
              <a:off x="6161958" y="4945643"/>
              <a:ext cx="516303" cy="646329"/>
              <a:chOff x="2096110" y="2482659"/>
              <a:chExt cx="555296" cy="57232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9AE91D9-C48E-4C50-9826-617D83599764}"/>
                  </a:ext>
                </a:extLst>
              </p:cNvPr>
              <p:cNvSpPr/>
              <p:nvPr/>
            </p:nvSpPr>
            <p:spPr>
              <a:xfrm>
                <a:off x="2210014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C4C6CCE-66E9-407F-BFBF-88A7277D79B0}"/>
                  </a:ext>
                </a:extLst>
              </p:cNvPr>
              <p:cNvSpPr/>
              <p:nvPr/>
            </p:nvSpPr>
            <p:spPr>
              <a:xfrm>
                <a:off x="2096110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B3B408B-7D5F-4FC0-AD22-0A047AD0B1E1}"/>
                </a:ext>
              </a:extLst>
            </p:cNvPr>
            <p:cNvGrpSpPr/>
            <p:nvPr/>
          </p:nvGrpSpPr>
          <p:grpSpPr>
            <a:xfrm>
              <a:off x="6678267" y="4945643"/>
              <a:ext cx="516304" cy="646329"/>
              <a:chOff x="2096112" y="2482659"/>
              <a:chExt cx="555296" cy="572324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1BE6ADF-6AFC-4FAB-9D51-E0BA6AC1B246}"/>
                  </a:ext>
                </a:extLst>
              </p:cNvPr>
              <p:cNvSpPr/>
              <p:nvPr/>
            </p:nvSpPr>
            <p:spPr>
              <a:xfrm>
                <a:off x="2210013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5490B20-DC86-454B-82B1-99A698732835}"/>
                  </a:ext>
                </a:extLst>
              </p:cNvPr>
              <p:cNvSpPr/>
              <p:nvPr/>
            </p:nvSpPr>
            <p:spPr>
              <a:xfrm>
                <a:off x="209611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9822C3F-5705-4B26-9F64-B4F3894AFC8F}"/>
                </a:ext>
              </a:extLst>
            </p:cNvPr>
            <p:cNvGrpSpPr/>
            <p:nvPr/>
          </p:nvGrpSpPr>
          <p:grpSpPr>
            <a:xfrm>
              <a:off x="7194560" y="4945643"/>
              <a:ext cx="516303" cy="646329"/>
              <a:chOff x="2096104" y="2482659"/>
              <a:chExt cx="555296" cy="572324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E5FF9FF-7025-4969-9CBE-856BA2CF99D9}"/>
                  </a:ext>
                </a:extLst>
              </p:cNvPr>
              <p:cNvSpPr/>
              <p:nvPr/>
            </p:nvSpPr>
            <p:spPr>
              <a:xfrm>
                <a:off x="2210015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4474054-1218-4EA1-8694-CD49F063F80C}"/>
                  </a:ext>
                </a:extLst>
              </p:cNvPr>
              <p:cNvSpPr/>
              <p:nvPr/>
            </p:nvSpPr>
            <p:spPr>
              <a:xfrm>
                <a:off x="2096104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938C97D-F1CF-490F-8358-81F8480D83DA}"/>
              </a:ext>
            </a:extLst>
          </p:cNvPr>
          <p:cNvGrpSpPr/>
          <p:nvPr/>
        </p:nvGrpSpPr>
        <p:grpSpPr>
          <a:xfrm>
            <a:off x="6687080" y="4354602"/>
            <a:ext cx="2291761" cy="2057400"/>
            <a:chOff x="1097384" y="4081975"/>
            <a:chExt cx="4038600" cy="2057400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DF4B0B64-F9A8-4B84-BD21-AB16E3D454CC}"/>
                </a:ext>
              </a:extLst>
            </p:cNvPr>
            <p:cNvSpPr/>
            <p:nvPr/>
          </p:nvSpPr>
          <p:spPr>
            <a:xfrm>
              <a:off x="1097384" y="4081975"/>
              <a:ext cx="40386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A343514-E96A-4D3F-A5EE-2EC44BC12404}"/>
                </a:ext>
              </a:extLst>
            </p:cNvPr>
            <p:cNvSpPr/>
            <p:nvPr/>
          </p:nvSpPr>
          <p:spPr>
            <a:xfrm>
              <a:off x="2278482" y="4372648"/>
              <a:ext cx="1676400" cy="630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5364268-C066-4A0A-863F-BFE9CCB241C4}"/>
              </a:ext>
            </a:extLst>
          </p:cNvPr>
          <p:cNvGrpSpPr/>
          <p:nvPr/>
        </p:nvGrpSpPr>
        <p:grpSpPr>
          <a:xfrm>
            <a:off x="7596948" y="5542354"/>
            <a:ext cx="516303" cy="630564"/>
            <a:chOff x="1094232" y="2482659"/>
            <a:chExt cx="555296" cy="572324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C79FA74-103D-4A6E-B54A-7636B951C422}"/>
                </a:ext>
              </a:extLst>
            </p:cNvPr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AF2EAEF-B987-409D-B835-9E8F4E2A2D13}"/>
                </a:ext>
              </a:extLst>
            </p:cNvPr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F02E859-EBBB-4199-A634-C572F644FFDE}"/>
              </a:ext>
            </a:extLst>
          </p:cNvPr>
          <p:cNvGrpSpPr/>
          <p:nvPr/>
        </p:nvGrpSpPr>
        <p:grpSpPr>
          <a:xfrm>
            <a:off x="9426999" y="4353429"/>
            <a:ext cx="2291761" cy="2057400"/>
            <a:chOff x="1097384" y="4081975"/>
            <a:chExt cx="4038600" cy="2057400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6C9F3F9F-0B9C-443E-A1A2-DB18F6881AEA}"/>
                </a:ext>
              </a:extLst>
            </p:cNvPr>
            <p:cNvSpPr/>
            <p:nvPr/>
          </p:nvSpPr>
          <p:spPr>
            <a:xfrm>
              <a:off x="1097384" y="4081975"/>
              <a:ext cx="40386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A0D1E52-0CFD-460F-AF1B-D10C34F54647}"/>
                </a:ext>
              </a:extLst>
            </p:cNvPr>
            <p:cNvSpPr/>
            <p:nvPr/>
          </p:nvSpPr>
          <p:spPr>
            <a:xfrm>
              <a:off x="2278482" y="4372648"/>
              <a:ext cx="1676400" cy="630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DD229C6-6DD2-4BCD-8EF3-0C8DC9C3538F}"/>
              </a:ext>
            </a:extLst>
          </p:cNvPr>
          <p:cNvGrpSpPr/>
          <p:nvPr/>
        </p:nvGrpSpPr>
        <p:grpSpPr>
          <a:xfrm>
            <a:off x="9575540" y="5516334"/>
            <a:ext cx="2064681" cy="657921"/>
            <a:chOff x="6161958" y="4945641"/>
            <a:chExt cx="2064681" cy="65792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5409AB7-68E0-4067-869F-39D3E6556763}"/>
                </a:ext>
              </a:extLst>
            </p:cNvPr>
            <p:cNvGrpSpPr/>
            <p:nvPr/>
          </p:nvGrpSpPr>
          <p:grpSpPr>
            <a:xfrm>
              <a:off x="6161958" y="4945643"/>
              <a:ext cx="516303" cy="646329"/>
              <a:chOff x="2096110" y="2482659"/>
              <a:chExt cx="555296" cy="572324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B765B1EC-5784-4711-B37A-1250EF7912A7}"/>
                  </a:ext>
                </a:extLst>
              </p:cNvPr>
              <p:cNvSpPr/>
              <p:nvPr/>
            </p:nvSpPr>
            <p:spPr>
              <a:xfrm>
                <a:off x="2210014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ADA26B1-C537-4D3E-A5FA-2CF0C2F9208B}"/>
                  </a:ext>
                </a:extLst>
              </p:cNvPr>
              <p:cNvSpPr/>
              <p:nvPr/>
            </p:nvSpPr>
            <p:spPr>
              <a:xfrm>
                <a:off x="2096110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B474D0E-CF0D-4821-A7C6-F5526D2828AC}"/>
                </a:ext>
              </a:extLst>
            </p:cNvPr>
            <p:cNvGrpSpPr/>
            <p:nvPr/>
          </p:nvGrpSpPr>
          <p:grpSpPr>
            <a:xfrm>
              <a:off x="6678267" y="4945643"/>
              <a:ext cx="516304" cy="646329"/>
              <a:chOff x="2096112" y="2482659"/>
              <a:chExt cx="555296" cy="572324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CD51D48-09A6-44C2-92BA-E16B343E9E5C}"/>
                  </a:ext>
                </a:extLst>
              </p:cNvPr>
              <p:cNvSpPr/>
              <p:nvPr/>
            </p:nvSpPr>
            <p:spPr>
              <a:xfrm>
                <a:off x="2210013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2CAA923-482C-4974-BEAD-56FB70B5BBC8}"/>
                  </a:ext>
                </a:extLst>
              </p:cNvPr>
              <p:cNvSpPr/>
              <p:nvPr/>
            </p:nvSpPr>
            <p:spPr>
              <a:xfrm>
                <a:off x="209611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1AF7376-E1C1-4830-A7C7-311E5FB175AE}"/>
                </a:ext>
              </a:extLst>
            </p:cNvPr>
            <p:cNvGrpSpPr/>
            <p:nvPr/>
          </p:nvGrpSpPr>
          <p:grpSpPr>
            <a:xfrm>
              <a:off x="7194559" y="4945641"/>
              <a:ext cx="1032080" cy="657921"/>
              <a:chOff x="2096104" y="2482659"/>
              <a:chExt cx="1110027" cy="582589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F7E37AE-0F3F-4471-8BB7-B8CFC4D217B0}"/>
                  </a:ext>
                </a:extLst>
              </p:cNvPr>
              <p:cNvSpPr/>
              <p:nvPr/>
            </p:nvSpPr>
            <p:spPr>
              <a:xfrm>
                <a:off x="2210015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DA3907E-2121-49D7-92F0-56C411875C21}"/>
                  </a:ext>
                </a:extLst>
              </p:cNvPr>
              <p:cNvSpPr/>
              <p:nvPr/>
            </p:nvSpPr>
            <p:spPr>
              <a:xfrm>
                <a:off x="2096104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B3926D6-C295-4180-8602-D107C5DF6704}"/>
                  </a:ext>
                </a:extLst>
              </p:cNvPr>
              <p:cNvSpPr/>
              <p:nvPr/>
            </p:nvSpPr>
            <p:spPr>
              <a:xfrm>
                <a:off x="2764746" y="2536757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D039DC2-1BD2-49DC-84C7-CD2556968E2A}"/>
                  </a:ext>
                </a:extLst>
              </p:cNvPr>
              <p:cNvSpPr/>
              <p:nvPr/>
            </p:nvSpPr>
            <p:spPr>
              <a:xfrm>
                <a:off x="2650835" y="2492924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069E190-E118-4560-ADA6-329D4BAE5A08}"/>
              </a:ext>
            </a:extLst>
          </p:cNvPr>
          <p:cNvSpPr/>
          <p:nvPr/>
        </p:nvSpPr>
        <p:spPr>
          <a:xfrm>
            <a:off x="7198158" y="1159866"/>
            <a:ext cx="40386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ACC14FC-9E2A-4510-92BF-154C975C2424}"/>
              </a:ext>
            </a:extLst>
          </p:cNvPr>
          <p:cNvGrpSpPr/>
          <p:nvPr/>
        </p:nvGrpSpPr>
        <p:grpSpPr>
          <a:xfrm>
            <a:off x="7759608" y="2302866"/>
            <a:ext cx="2839500" cy="646330"/>
            <a:chOff x="5490372" y="3305296"/>
            <a:chExt cx="2606928" cy="47953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BA578B0-01FB-4600-8BD0-65483434358F}"/>
                </a:ext>
              </a:extLst>
            </p:cNvPr>
            <p:cNvGrpSpPr/>
            <p:nvPr/>
          </p:nvGrpSpPr>
          <p:grpSpPr>
            <a:xfrm>
              <a:off x="5490372" y="3305296"/>
              <a:ext cx="513701" cy="467833"/>
              <a:chOff x="1094232" y="2482659"/>
              <a:chExt cx="555296" cy="572324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BA46474-9E8B-4AC5-8BF6-9D2AC5DC7AC9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60EABA1-CA2D-4264-AA3F-51BC59BB3AAC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B40CBD1-D903-4727-851C-281DD59CD7DF}"/>
                </a:ext>
              </a:extLst>
            </p:cNvPr>
            <p:cNvGrpSpPr/>
            <p:nvPr/>
          </p:nvGrpSpPr>
          <p:grpSpPr>
            <a:xfrm>
              <a:off x="6016881" y="3305297"/>
              <a:ext cx="513701" cy="467833"/>
              <a:chOff x="1094232" y="2482659"/>
              <a:chExt cx="555296" cy="572324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175668A-35F2-4BE4-8099-9A4A1722388F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81580A5-5F19-4868-A73E-0B504A525913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AF5A289-D7A2-4F8E-911B-D99F77BFB380}"/>
                </a:ext>
              </a:extLst>
            </p:cNvPr>
            <p:cNvGrpSpPr/>
            <p:nvPr/>
          </p:nvGrpSpPr>
          <p:grpSpPr>
            <a:xfrm>
              <a:off x="6556197" y="3305297"/>
              <a:ext cx="513701" cy="479529"/>
              <a:chOff x="1094232" y="2482659"/>
              <a:chExt cx="555296" cy="572324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E16C543-C45D-4837-88B6-1ED7DB569090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6A9860-9746-4FBB-A43C-8534156BA875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7456696-52FB-4049-B53F-2FB508D4CD0E}"/>
                </a:ext>
              </a:extLst>
            </p:cNvPr>
            <p:cNvGrpSpPr/>
            <p:nvPr/>
          </p:nvGrpSpPr>
          <p:grpSpPr>
            <a:xfrm>
              <a:off x="7069898" y="3305297"/>
              <a:ext cx="513701" cy="479529"/>
              <a:chOff x="1094232" y="2482659"/>
              <a:chExt cx="555296" cy="572324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E9647C8-093E-4EA6-878F-84A5EC842357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9483A1B-B9F3-4BA5-94C8-5CD05BB2414A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DDF0A17-054B-49DA-9400-E211DA1776F4}"/>
                </a:ext>
              </a:extLst>
            </p:cNvPr>
            <p:cNvGrpSpPr/>
            <p:nvPr/>
          </p:nvGrpSpPr>
          <p:grpSpPr>
            <a:xfrm>
              <a:off x="7583599" y="3305297"/>
              <a:ext cx="513701" cy="479529"/>
              <a:chOff x="1094232" y="2482659"/>
              <a:chExt cx="555296" cy="572324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3A3F986-454E-47AC-8E0A-CB15370CD9F0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3099F27-FCA5-498C-ADB4-D1825CC6DAE8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3BD3067-1EB0-475B-B007-3D2B3F0069BF}"/>
              </a:ext>
            </a:extLst>
          </p:cNvPr>
          <p:cNvSpPr/>
          <p:nvPr/>
        </p:nvSpPr>
        <p:spPr>
          <a:xfrm>
            <a:off x="8828251" y="1308252"/>
            <a:ext cx="778413" cy="904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57A12C6-9D79-4E2A-BF56-60F6D5124860}"/>
              </a:ext>
            </a:extLst>
          </p:cNvPr>
          <p:cNvGrpSpPr/>
          <p:nvPr/>
        </p:nvGrpSpPr>
        <p:grpSpPr>
          <a:xfrm>
            <a:off x="8197757" y="3217266"/>
            <a:ext cx="2045532" cy="1143000"/>
            <a:chOff x="3904532" y="3661690"/>
            <a:chExt cx="1360474" cy="733290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0684A1C-C532-4E2B-B27B-A6A16316DDFD}"/>
                </a:ext>
              </a:extLst>
            </p:cNvPr>
            <p:cNvCxnSpPr/>
            <p:nvPr/>
          </p:nvCxnSpPr>
          <p:spPr>
            <a:xfrm>
              <a:off x="4590957" y="3668696"/>
              <a:ext cx="674049" cy="726284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196A00C-FBAE-4D56-A11C-32326810286F}"/>
                </a:ext>
              </a:extLst>
            </p:cNvPr>
            <p:cNvCxnSpPr/>
            <p:nvPr/>
          </p:nvCxnSpPr>
          <p:spPr>
            <a:xfrm flipH="1">
              <a:off x="3904532" y="3661690"/>
              <a:ext cx="715087" cy="692344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5739CB4-9852-4E5F-BA9F-83142FE3AD88}"/>
              </a:ext>
            </a:extLst>
          </p:cNvPr>
          <p:cNvSpPr/>
          <p:nvPr/>
        </p:nvSpPr>
        <p:spPr>
          <a:xfrm>
            <a:off x="1068108" y="4657586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673BC73-2A13-488D-9BD8-254BC7C54A77}"/>
              </a:ext>
            </a:extLst>
          </p:cNvPr>
          <p:cNvSpPr/>
          <p:nvPr/>
        </p:nvSpPr>
        <p:spPr>
          <a:xfrm>
            <a:off x="3824068" y="4669015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87C3A9-EE11-490F-8F5C-E0B29986C635}"/>
              </a:ext>
            </a:extLst>
          </p:cNvPr>
          <p:cNvSpPr/>
          <p:nvPr/>
        </p:nvSpPr>
        <p:spPr>
          <a:xfrm>
            <a:off x="7384749" y="4680444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EFEEE4E-89A2-4514-AA5B-8D611D0F8BD9}"/>
              </a:ext>
            </a:extLst>
          </p:cNvPr>
          <p:cNvSpPr/>
          <p:nvPr/>
        </p:nvSpPr>
        <p:spPr>
          <a:xfrm>
            <a:off x="10113308" y="4692755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A5BB81D7-09A1-4C9F-BD88-119EF8AF3FF5}"/>
              </a:ext>
            </a:extLst>
          </p:cNvPr>
          <p:cNvGrpSpPr/>
          <p:nvPr/>
        </p:nvGrpSpPr>
        <p:grpSpPr>
          <a:xfrm>
            <a:off x="2609849" y="293211"/>
            <a:ext cx="6972301" cy="702426"/>
            <a:chOff x="3868647" y="5419081"/>
            <a:chExt cx="7260430" cy="702426"/>
          </a:xfrm>
        </p:grpSpPr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id="{9B4DD7CD-CE9B-4220-B71F-6F22816F7947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3D5C9E1F-8D4F-4474-B589-8AFF99E842BC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4593ECF0-1B35-4AA7-B31B-6DC5E8F00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C53139EC-F325-4D24-A61D-92E5B74A258A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478F35E8-F266-41FC-869D-951658E5EBCB}"/>
                </a:ext>
              </a:extLst>
            </p:cNvPr>
            <p:cNvSpPr/>
            <p:nvPr/>
          </p:nvSpPr>
          <p:spPr>
            <a:xfrm>
              <a:off x="4741543" y="5453082"/>
              <a:ext cx="56614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চলো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৫টি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বস্তুকে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বিভিন্নভাবে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সাজা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8835D45D-8838-452E-B54E-BBF1E5FDDC96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717086FA-F3AF-4948-BD3B-2A29071C1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F3BBDAA1-85BA-45D9-909A-FA602A63F2F1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915959A-17DE-4BB2-988F-D7EB7699A3E5}"/>
              </a:ext>
            </a:extLst>
          </p:cNvPr>
          <p:cNvGrpSpPr/>
          <p:nvPr/>
        </p:nvGrpSpPr>
        <p:grpSpPr>
          <a:xfrm>
            <a:off x="2609849" y="293211"/>
            <a:ext cx="6972301" cy="707886"/>
            <a:chOff x="3868647" y="5419081"/>
            <a:chExt cx="7260430" cy="707886"/>
          </a:xfrm>
        </p:grpSpPr>
        <p:sp>
          <p:nvSpPr>
            <p:cNvPr id="155" name="Freeform 6">
              <a:extLst>
                <a:ext uri="{FF2B5EF4-FFF2-40B4-BE49-F238E27FC236}">
                  <a16:creationId xmlns:a16="http://schemas.microsoft.com/office/drawing/2014/main" id="{1AF76339-84B9-4535-8492-EEEB2824524B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BED05AB-3B24-4874-89FF-1A0FDFDBA6EC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E2E4F35B-7CA7-4189-BDAE-7D920E27B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2741C41-A58A-4726-80CC-552249E4BDE7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8D956CF-0509-46ED-9F45-FFCE684E7BEA}"/>
                </a:ext>
              </a:extLst>
            </p:cNvPr>
            <p:cNvSpPr/>
            <p:nvPr/>
          </p:nvSpPr>
          <p:spPr>
            <a:xfrm>
              <a:off x="4642300" y="5419081"/>
              <a:ext cx="57221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মনোযোগ সহকারে লক্ষ করঃ</a:t>
              </a: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E0A7A51-923B-431A-8585-B5A6B9F12AAC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17EADB2C-7819-4863-9BBB-D12EE5526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7BF10B37-5E41-4DA3-BC19-E0C4C0440769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8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8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7" dur="1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  <p:bldP spid="134" grpId="0" animBg="1"/>
          <p:bldP spid="1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8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7" dur="1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  <p:bldP spid="134" grpId="0" animBg="1"/>
          <p:bldP spid="13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DFAC38-FF2E-404E-8FF5-67DD11455E60}"/>
              </a:ext>
            </a:extLst>
          </p:cNvPr>
          <p:cNvSpPr/>
          <p:nvPr/>
        </p:nvSpPr>
        <p:spPr>
          <a:xfrm>
            <a:off x="905156" y="1151064"/>
            <a:ext cx="40386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6B90AC-9932-4518-B129-38B571A74E8F}"/>
              </a:ext>
            </a:extLst>
          </p:cNvPr>
          <p:cNvGrpSpPr/>
          <p:nvPr/>
        </p:nvGrpSpPr>
        <p:grpSpPr>
          <a:xfrm>
            <a:off x="1466606" y="2294064"/>
            <a:ext cx="2839500" cy="646330"/>
            <a:chOff x="5490372" y="3305296"/>
            <a:chExt cx="2606928" cy="4795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DE1E12C-5435-4039-A3D1-B0C29132EEC9}"/>
                </a:ext>
              </a:extLst>
            </p:cNvPr>
            <p:cNvGrpSpPr/>
            <p:nvPr/>
          </p:nvGrpSpPr>
          <p:grpSpPr>
            <a:xfrm>
              <a:off x="5490372" y="3305296"/>
              <a:ext cx="513701" cy="467833"/>
              <a:chOff x="1094232" y="2482659"/>
              <a:chExt cx="555296" cy="57232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D8CF3-26F4-4B73-9102-7C829241DA3A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EE501B-F9E5-4F6D-8872-4E65F4F878A1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350AF3-302B-4990-BF21-6CDD230FA6A3}"/>
                </a:ext>
              </a:extLst>
            </p:cNvPr>
            <p:cNvGrpSpPr/>
            <p:nvPr/>
          </p:nvGrpSpPr>
          <p:grpSpPr>
            <a:xfrm>
              <a:off x="6016881" y="3305297"/>
              <a:ext cx="513701" cy="467833"/>
              <a:chOff x="1094232" y="2482659"/>
              <a:chExt cx="555296" cy="5723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1C6E519-7612-4D03-999C-DBB624AD20F6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294141-035A-497B-8FD6-88616DCD12E7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7D3B8D-903C-426B-800D-1100567F8268}"/>
                </a:ext>
              </a:extLst>
            </p:cNvPr>
            <p:cNvGrpSpPr/>
            <p:nvPr/>
          </p:nvGrpSpPr>
          <p:grpSpPr>
            <a:xfrm>
              <a:off x="6556197" y="3305297"/>
              <a:ext cx="513701" cy="479529"/>
              <a:chOff x="1094232" y="2482659"/>
              <a:chExt cx="555296" cy="572324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B6D9DC8-8EF3-405E-89DD-9E75A962984E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327D7C-40E5-4F47-A983-14B32AF91B26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BEE125-80D2-41FC-A8DF-F4C33541BA2F}"/>
                </a:ext>
              </a:extLst>
            </p:cNvPr>
            <p:cNvGrpSpPr/>
            <p:nvPr/>
          </p:nvGrpSpPr>
          <p:grpSpPr>
            <a:xfrm>
              <a:off x="7069898" y="3305297"/>
              <a:ext cx="513701" cy="479529"/>
              <a:chOff x="1094232" y="2482659"/>
              <a:chExt cx="555296" cy="57232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64289C-1B5A-4F65-A66A-303975D44D5F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4A7B74F-22A3-4407-8546-1F8E9BDB45E8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7E0869-1E0A-477E-8A22-307B60C46ABC}"/>
                </a:ext>
              </a:extLst>
            </p:cNvPr>
            <p:cNvGrpSpPr/>
            <p:nvPr/>
          </p:nvGrpSpPr>
          <p:grpSpPr>
            <a:xfrm>
              <a:off x="7583599" y="3305297"/>
              <a:ext cx="513701" cy="479529"/>
              <a:chOff x="1094232" y="2482659"/>
              <a:chExt cx="555296" cy="57232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6771927-D942-4256-8510-A236E3F98BA2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AEACCC-0622-4949-88A1-62A71FF7A031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642B420-9FCC-4FE0-A806-DB892FAEBB1D}"/>
              </a:ext>
            </a:extLst>
          </p:cNvPr>
          <p:cNvSpPr/>
          <p:nvPr/>
        </p:nvSpPr>
        <p:spPr>
          <a:xfrm>
            <a:off x="2535249" y="1299450"/>
            <a:ext cx="778413" cy="904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724BE6-3022-4A4D-990E-9487AD7D365C}"/>
              </a:ext>
            </a:extLst>
          </p:cNvPr>
          <p:cNvGrpSpPr/>
          <p:nvPr/>
        </p:nvGrpSpPr>
        <p:grpSpPr>
          <a:xfrm>
            <a:off x="381000" y="4355775"/>
            <a:ext cx="2291761" cy="2057400"/>
            <a:chOff x="1097384" y="4081975"/>
            <a:chExt cx="4038600" cy="20574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C5FE18A-394A-4BF9-8A00-542FA8BD9600}"/>
                </a:ext>
              </a:extLst>
            </p:cNvPr>
            <p:cNvSpPr/>
            <p:nvPr/>
          </p:nvSpPr>
          <p:spPr>
            <a:xfrm>
              <a:off x="1097384" y="4081975"/>
              <a:ext cx="40386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E5F366-2D85-4355-A12F-57924C4016DA}"/>
                </a:ext>
              </a:extLst>
            </p:cNvPr>
            <p:cNvSpPr/>
            <p:nvPr/>
          </p:nvSpPr>
          <p:spPr>
            <a:xfrm>
              <a:off x="2278482" y="4372648"/>
              <a:ext cx="1676400" cy="630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BC4393-5D5B-4CA5-98BE-671C54904903}"/>
              </a:ext>
            </a:extLst>
          </p:cNvPr>
          <p:cNvGrpSpPr/>
          <p:nvPr/>
        </p:nvGrpSpPr>
        <p:grpSpPr>
          <a:xfrm>
            <a:off x="1904755" y="3208464"/>
            <a:ext cx="2045532" cy="1143000"/>
            <a:chOff x="3904532" y="3661690"/>
            <a:chExt cx="1360474" cy="733290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BAC501F-F03F-4363-BE43-387265DB3F90}"/>
                </a:ext>
              </a:extLst>
            </p:cNvPr>
            <p:cNvCxnSpPr/>
            <p:nvPr/>
          </p:nvCxnSpPr>
          <p:spPr>
            <a:xfrm>
              <a:off x="4590957" y="3668696"/>
              <a:ext cx="674049" cy="726284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A4DB68D-7B0B-4932-AA53-4C1013C89636}"/>
                </a:ext>
              </a:extLst>
            </p:cNvPr>
            <p:cNvCxnSpPr/>
            <p:nvPr/>
          </p:nvCxnSpPr>
          <p:spPr>
            <a:xfrm flipH="1">
              <a:off x="3904532" y="3661690"/>
              <a:ext cx="715087" cy="692344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D7D676A-A61A-447F-88C7-98847AEEB95D}"/>
              </a:ext>
            </a:extLst>
          </p:cNvPr>
          <p:cNvGrpSpPr/>
          <p:nvPr/>
        </p:nvGrpSpPr>
        <p:grpSpPr>
          <a:xfrm>
            <a:off x="3120919" y="4354602"/>
            <a:ext cx="2291761" cy="2057400"/>
            <a:chOff x="1097384" y="4081975"/>
            <a:chExt cx="4038600" cy="2057400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D2B0657-EF75-485E-8CBF-2B82894B68C8}"/>
                </a:ext>
              </a:extLst>
            </p:cNvPr>
            <p:cNvSpPr/>
            <p:nvPr/>
          </p:nvSpPr>
          <p:spPr>
            <a:xfrm>
              <a:off x="1097384" y="4081975"/>
              <a:ext cx="40386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1E58BEB-53AC-4EBF-86A5-EE995A885E92}"/>
                </a:ext>
              </a:extLst>
            </p:cNvPr>
            <p:cNvSpPr/>
            <p:nvPr/>
          </p:nvSpPr>
          <p:spPr>
            <a:xfrm>
              <a:off x="2278482" y="4372648"/>
              <a:ext cx="1676400" cy="630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46747-ADAE-43E6-848A-B57E71B4539E}"/>
              </a:ext>
            </a:extLst>
          </p:cNvPr>
          <p:cNvGrpSpPr/>
          <p:nvPr/>
        </p:nvGrpSpPr>
        <p:grpSpPr>
          <a:xfrm>
            <a:off x="773220" y="5511775"/>
            <a:ext cx="1548905" cy="646329"/>
            <a:chOff x="6161958" y="4945643"/>
            <a:chExt cx="1548905" cy="64632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9769D48-A6BB-499F-8639-FD21420A2259}"/>
                </a:ext>
              </a:extLst>
            </p:cNvPr>
            <p:cNvGrpSpPr/>
            <p:nvPr/>
          </p:nvGrpSpPr>
          <p:grpSpPr>
            <a:xfrm>
              <a:off x="6161958" y="4945643"/>
              <a:ext cx="516303" cy="646329"/>
              <a:chOff x="2096110" y="2482659"/>
              <a:chExt cx="555296" cy="57232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9AE91D9-C48E-4C50-9826-617D83599764}"/>
                  </a:ext>
                </a:extLst>
              </p:cNvPr>
              <p:cNvSpPr/>
              <p:nvPr/>
            </p:nvSpPr>
            <p:spPr>
              <a:xfrm>
                <a:off x="2210014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C4C6CCE-66E9-407F-BFBF-88A7277D79B0}"/>
                  </a:ext>
                </a:extLst>
              </p:cNvPr>
              <p:cNvSpPr/>
              <p:nvPr/>
            </p:nvSpPr>
            <p:spPr>
              <a:xfrm>
                <a:off x="2096110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B3B408B-7D5F-4FC0-AD22-0A047AD0B1E1}"/>
                </a:ext>
              </a:extLst>
            </p:cNvPr>
            <p:cNvGrpSpPr/>
            <p:nvPr/>
          </p:nvGrpSpPr>
          <p:grpSpPr>
            <a:xfrm>
              <a:off x="6678267" y="4945643"/>
              <a:ext cx="516304" cy="646329"/>
              <a:chOff x="2096112" y="2482659"/>
              <a:chExt cx="555296" cy="572324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1BE6ADF-6AFC-4FAB-9D51-E0BA6AC1B246}"/>
                  </a:ext>
                </a:extLst>
              </p:cNvPr>
              <p:cNvSpPr/>
              <p:nvPr/>
            </p:nvSpPr>
            <p:spPr>
              <a:xfrm>
                <a:off x="2210013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5490B20-DC86-454B-82B1-99A698732835}"/>
                  </a:ext>
                </a:extLst>
              </p:cNvPr>
              <p:cNvSpPr/>
              <p:nvPr/>
            </p:nvSpPr>
            <p:spPr>
              <a:xfrm>
                <a:off x="209611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9822C3F-5705-4B26-9F64-B4F3894AFC8F}"/>
                </a:ext>
              </a:extLst>
            </p:cNvPr>
            <p:cNvGrpSpPr/>
            <p:nvPr/>
          </p:nvGrpSpPr>
          <p:grpSpPr>
            <a:xfrm>
              <a:off x="7194560" y="4945643"/>
              <a:ext cx="516303" cy="646329"/>
              <a:chOff x="2096104" y="2482659"/>
              <a:chExt cx="555296" cy="572324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E5FF9FF-7025-4969-9CBE-856BA2CF99D9}"/>
                  </a:ext>
                </a:extLst>
              </p:cNvPr>
              <p:cNvSpPr/>
              <p:nvPr/>
            </p:nvSpPr>
            <p:spPr>
              <a:xfrm>
                <a:off x="2210015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4474054-1218-4EA1-8694-CD49F063F80C}"/>
                  </a:ext>
                </a:extLst>
              </p:cNvPr>
              <p:cNvSpPr/>
              <p:nvPr/>
            </p:nvSpPr>
            <p:spPr>
              <a:xfrm>
                <a:off x="2096104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938C97D-F1CF-490F-8358-81F8480D83DA}"/>
              </a:ext>
            </a:extLst>
          </p:cNvPr>
          <p:cNvGrpSpPr/>
          <p:nvPr/>
        </p:nvGrpSpPr>
        <p:grpSpPr>
          <a:xfrm>
            <a:off x="6687080" y="4354602"/>
            <a:ext cx="2291761" cy="2057400"/>
            <a:chOff x="1097384" y="4081975"/>
            <a:chExt cx="4038600" cy="2057400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DF4B0B64-F9A8-4B84-BD21-AB16E3D454CC}"/>
                </a:ext>
              </a:extLst>
            </p:cNvPr>
            <p:cNvSpPr/>
            <p:nvPr/>
          </p:nvSpPr>
          <p:spPr>
            <a:xfrm>
              <a:off x="1097384" y="4081975"/>
              <a:ext cx="40386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A343514-E96A-4D3F-A5EE-2EC44BC12404}"/>
                </a:ext>
              </a:extLst>
            </p:cNvPr>
            <p:cNvSpPr/>
            <p:nvPr/>
          </p:nvSpPr>
          <p:spPr>
            <a:xfrm>
              <a:off x="2278482" y="4372648"/>
              <a:ext cx="1676400" cy="630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F02E859-EBBB-4199-A634-C572F644FFDE}"/>
              </a:ext>
            </a:extLst>
          </p:cNvPr>
          <p:cNvGrpSpPr/>
          <p:nvPr/>
        </p:nvGrpSpPr>
        <p:grpSpPr>
          <a:xfrm>
            <a:off x="9426999" y="4353429"/>
            <a:ext cx="2291761" cy="2057400"/>
            <a:chOff x="1097384" y="4081975"/>
            <a:chExt cx="4038600" cy="2057400"/>
          </a:xfrm>
        </p:grpSpPr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6C9F3F9F-0B9C-443E-A1A2-DB18F6881AEA}"/>
                </a:ext>
              </a:extLst>
            </p:cNvPr>
            <p:cNvSpPr/>
            <p:nvPr/>
          </p:nvSpPr>
          <p:spPr>
            <a:xfrm>
              <a:off x="1097384" y="4081975"/>
              <a:ext cx="4038600" cy="2057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A0D1E52-0CFD-460F-AF1B-D10C34F54647}"/>
                </a:ext>
              </a:extLst>
            </p:cNvPr>
            <p:cNvSpPr/>
            <p:nvPr/>
          </p:nvSpPr>
          <p:spPr>
            <a:xfrm>
              <a:off x="2278482" y="4372648"/>
              <a:ext cx="1676400" cy="630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DD229C6-6DD2-4BCD-8EF3-0C8DC9C3538F}"/>
              </a:ext>
            </a:extLst>
          </p:cNvPr>
          <p:cNvGrpSpPr/>
          <p:nvPr/>
        </p:nvGrpSpPr>
        <p:grpSpPr>
          <a:xfrm>
            <a:off x="6827937" y="5515815"/>
            <a:ext cx="2064681" cy="657921"/>
            <a:chOff x="6161958" y="4945641"/>
            <a:chExt cx="2064681" cy="65792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5409AB7-68E0-4067-869F-39D3E6556763}"/>
                </a:ext>
              </a:extLst>
            </p:cNvPr>
            <p:cNvGrpSpPr/>
            <p:nvPr/>
          </p:nvGrpSpPr>
          <p:grpSpPr>
            <a:xfrm>
              <a:off x="6161958" y="4945643"/>
              <a:ext cx="516303" cy="646329"/>
              <a:chOff x="2096110" y="2482659"/>
              <a:chExt cx="555296" cy="572324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B765B1EC-5784-4711-B37A-1250EF7912A7}"/>
                  </a:ext>
                </a:extLst>
              </p:cNvPr>
              <p:cNvSpPr/>
              <p:nvPr/>
            </p:nvSpPr>
            <p:spPr>
              <a:xfrm>
                <a:off x="2210014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ADA26B1-C537-4D3E-A5FA-2CF0C2F9208B}"/>
                  </a:ext>
                </a:extLst>
              </p:cNvPr>
              <p:cNvSpPr/>
              <p:nvPr/>
            </p:nvSpPr>
            <p:spPr>
              <a:xfrm>
                <a:off x="2096110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B474D0E-CF0D-4821-A7C6-F5526D2828AC}"/>
                </a:ext>
              </a:extLst>
            </p:cNvPr>
            <p:cNvGrpSpPr/>
            <p:nvPr/>
          </p:nvGrpSpPr>
          <p:grpSpPr>
            <a:xfrm>
              <a:off x="6678267" y="4945643"/>
              <a:ext cx="516304" cy="646329"/>
              <a:chOff x="2096112" y="2482659"/>
              <a:chExt cx="555296" cy="572324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CD51D48-09A6-44C2-92BA-E16B343E9E5C}"/>
                  </a:ext>
                </a:extLst>
              </p:cNvPr>
              <p:cNvSpPr/>
              <p:nvPr/>
            </p:nvSpPr>
            <p:spPr>
              <a:xfrm>
                <a:off x="2210013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62CAA923-482C-4974-BEAD-56FB70B5BBC8}"/>
                  </a:ext>
                </a:extLst>
              </p:cNvPr>
              <p:cNvSpPr/>
              <p:nvPr/>
            </p:nvSpPr>
            <p:spPr>
              <a:xfrm>
                <a:off x="209611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1AF7376-E1C1-4830-A7C7-311E5FB175AE}"/>
                </a:ext>
              </a:extLst>
            </p:cNvPr>
            <p:cNvGrpSpPr/>
            <p:nvPr/>
          </p:nvGrpSpPr>
          <p:grpSpPr>
            <a:xfrm>
              <a:off x="7194559" y="4945641"/>
              <a:ext cx="1032080" cy="657921"/>
              <a:chOff x="2096104" y="2482659"/>
              <a:chExt cx="1110027" cy="582589"/>
            </a:xfrm>
          </p:grpSpPr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F7E37AE-0F3F-4471-8BB7-B8CFC4D217B0}"/>
                  </a:ext>
                </a:extLst>
              </p:cNvPr>
              <p:cNvSpPr/>
              <p:nvPr/>
            </p:nvSpPr>
            <p:spPr>
              <a:xfrm>
                <a:off x="2210015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DDA3907E-2121-49D7-92F0-56C411875C21}"/>
                  </a:ext>
                </a:extLst>
              </p:cNvPr>
              <p:cNvSpPr/>
              <p:nvPr/>
            </p:nvSpPr>
            <p:spPr>
              <a:xfrm>
                <a:off x="2096104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B3926D6-C295-4180-8602-D107C5DF6704}"/>
                  </a:ext>
                </a:extLst>
              </p:cNvPr>
              <p:cNvSpPr/>
              <p:nvPr/>
            </p:nvSpPr>
            <p:spPr>
              <a:xfrm>
                <a:off x="2764746" y="2536757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D039DC2-1BD2-49DC-84C7-CD2556968E2A}"/>
                  </a:ext>
                </a:extLst>
              </p:cNvPr>
              <p:cNvSpPr/>
              <p:nvPr/>
            </p:nvSpPr>
            <p:spPr>
              <a:xfrm>
                <a:off x="2650835" y="2492924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069E190-E118-4560-ADA6-329D4BAE5A08}"/>
              </a:ext>
            </a:extLst>
          </p:cNvPr>
          <p:cNvSpPr/>
          <p:nvPr/>
        </p:nvSpPr>
        <p:spPr>
          <a:xfrm>
            <a:off x="7198158" y="1159866"/>
            <a:ext cx="40386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ACC14FC-9E2A-4510-92BF-154C975C2424}"/>
              </a:ext>
            </a:extLst>
          </p:cNvPr>
          <p:cNvGrpSpPr/>
          <p:nvPr/>
        </p:nvGrpSpPr>
        <p:grpSpPr>
          <a:xfrm>
            <a:off x="7759608" y="2302866"/>
            <a:ext cx="2839500" cy="646330"/>
            <a:chOff x="5490372" y="3305296"/>
            <a:chExt cx="2606928" cy="47953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BA578B0-01FB-4600-8BD0-65483434358F}"/>
                </a:ext>
              </a:extLst>
            </p:cNvPr>
            <p:cNvGrpSpPr/>
            <p:nvPr/>
          </p:nvGrpSpPr>
          <p:grpSpPr>
            <a:xfrm>
              <a:off x="5490372" y="3305296"/>
              <a:ext cx="513701" cy="467833"/>
              <a:chOff x="1094232" y="2482659"/>
              <a:chExt cx="555296" cy="572324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BA46474-9E8B-4AC5-8BF6-9D2AC5DC7AC9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60EABA1-CA2D-4264-AA3F-51BC59BB3AAC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B40CBD1-D903-4727-851C-281DD59CD7DF}"/>
                </a:ext>
              </a:extLst>
            </p:cNvPr>
            <p:cNvGrpSpPr/>
            <p:nvPr/>
          </p:nvGrpSpPr>
          <p:grpSpPr>
            <a:xfrm>
              <a:off x="6016881" y="3305297"/>
              <a:ext cx="513701" cy="467833"/>
              <a:chOff x="1094232" y="2482659"/>
              <a:chExt cx="555296" cy="572324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175668A-35F2-4BE4-8099-9A4A1722388F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81580A5-5F19-4868-A73E-0B504A525913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AF5A289-D7A2-4F8E-911B-D99F77BFB380}"/>
                </a:ext>
              </a:extLst>
            </p:cNvPr>
            <p:cNvGrpSpPr/>
            <p:nvPr/>
          </p:nvGrpSpPr>
          <p:grpSpPr>
            <a:xfrm>
              <a:off x="6556197" y="3305297"/>
              <a:ext cx="513701" cy="479529"/>
              <a:chOff x="1094232" y="2482659"/>
              <a:chExt cx="555296" cy="572324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E16C543-C45D-4837-88B6-1ED7DB569090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76A9860-9746-4FBB-A43C-8534156BA875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7456696-52FB-4049-B53F-2FB508D4CD0E}"/>
                </a:ext>
              </a:extLst>
            </p:cNvPr>
            <p:cNvGrpSpPr/>
            <p:nvPr/>
          </p:nvGrpSpPr>
          <p:grpSpPr>
            <a:xfrm>
              <a:off x="7069898" y="3305297"/>
              <a:ext cx="513701" cy="479529"/>
              <a:chOff x="1094232" y="2482659"/>
              <a:chExt cx="555296" cy="572324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6E9647C8-093E-4EA6-878F-84A5EC842357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9483A1B-B9F3-4BA5-94C8-5CD05BB2414A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DDF0A17-054B-49DA-9400-E211DA1776F4}"/>
                </a:ext>
              </a:extLst>
            </p:cNvPr>
            <p:cNvGrpSpPr/>
            <p:nvPr/>
          </p:nvGrpSpPr>
          <p:grpSpPr>
            <a:xfrm>
              <a:off x="7583599" y="3305297"/>
              <a:ext cx="513701" cy="479529"/>
              <a:chOff x="1094232" y="2482659"/>
              <a:chExt cx="555296" cy="572324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73A3F986-454E-47AC-8E0A-CB15370CD9F0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3099F27-FCA5-498C-ADB4-D1825CC6DAE8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3BD3067-1EB0-475B-B007-3D2B3F0069BF}"/>
              </a:ext>
            </a:extLst>
          </p:cNvPr>
          <p:cNvSpPr/>
          <p:nvPr/>
        </p:nvSpPr>
        <p:spPr>
          <a:xfrm>
            <a:off x="8828251" y="1308252"/>
            <a:ext cx="778413" cy="904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57A12C6-9D79-4E2A-BF56-60F6D5124860}"/>
              </a:ext>
            </a:extLst>
          </p:cNvPr>
          <p:cNvGrpSpPr/>
          <p:nvPr/>
        </p:nvGrpSpPr>
        <p:grpSpPr>
          <a:xfrm>
            <a:off x="8197757" y="3217266"/>
            <a:ext cx="2045532" cy="1143000"/>
            <a:chOff x="3904532" y="3661690"/>
            <a:chExt cx="1360474" cy="733290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0684A1C-C532-4E2B-B27B-A6A16316DDFD}"/>
                </a:ext>
              </a:extLst>
            </p:cNvPr>
            <p:cNvCxnSpPr/>
            <p:nvPr/>
          </p:nvCxnSpPr>
          <p:spPr>
            <a:xfrm>
              <a:off x="4590957" y="3668696"/>
              <a:ext cx="674049" cy="726284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A196A00C-FBAE-4D56-A11C-32326810286F}"/>
                </a:ext>
              </a:extLst>
            </p:cNvPr>
            <p:cNvCxnSpPr/>
            <p:nvPr/>
          </p:nvCxnSpPr>
          <p:spPr>
            <a:xfrm flipH="1">
              <a:off x="3904532" y="3661690"/>
              <a:ext cx="715087" cy="692344"/>
            </a:xfrm>
            <a:prstGeom prst="straightConnector1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B5739CB4-9852-4E5F-BA9F-83142FE3AD88}"/>
              </a:ext>
            </a:extLst>
          </p:cNvPr>
          <p:cNvSpPr/>
          <p:nvPr/>
        </p:nvSpPr>
        <p:spPr>
          <a:xfrm>
            <a:off x="1068108" y="4657586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673BC73-2A13-488D-9BD8-254BC7C54A77}"/>
              </a:ext>
            </a:extLst>
          </p:cNvPr>
          <p:cNvSpPr/>
          <p:nvPr/>
        </p:nvSpPr>
        <p:spPr>
          <a:xfrm>
            <a:off x="3824068" y="4669015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A87C3A9-EE11-490F-8F5C-E0B29986C635}"/>
              </a:ext>
            </a:extLst>
          </p:cNvPr>
          <p:cNvSpPr/>
          <p:nvPr/>
        </p:nvSpPr>
        <p:spPr>
          <a:xfrm>
            <a:off x="7384749" y="4680444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EFEEE4E-89A2-4514-AA5B-8D611D0F8BD9}"/>
              </a:ext>
            </a:extLst>
          </p:cNvPr>
          <p:cNvSpPr/>
          <p:nvPr/>
        </p:nvSpPr>
        <p:spPr>
          <a:xfrm>
            <a:off x="10113308" y="4692755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0F4CDD-8E5C-45D5-AEEA-913EC7BE43DC}"/>
              </a:ext>
            </a:extLst>
          </p:cNvPr>
          <p:cNvGrpSpPr/>
          <p:nvPr/>
        </p:nvGrpSpPr>
        <p:grpSpPr>
          <a:xfrm>
            <a:off x="3777291" y="5565339"/>
            <a:ext cx="1045479" cy="630565"/>
            <a:chOff x="4159208" y="4945642"/>
            <a:chExt cx="1045479" cy="6305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57344F-5889-46DC-874A-C4814B6CBE33}"/>
                </a:ext>
              </a:extLst>
            </p:cNvPr>
            <p:cNvGrpSpPr/>
            <p:nvPr/>
          </p:nvGrpSpPr>
          <p:grpSpPr>
            <a:xfrm>
              <a:off x="4159208" y="4945642"/>
              <a:ext cx="516303" cy="630564"/>
              <a:chOff x="1094232" y="2482659"/>
              <a:chExt cx="555296" cy="572324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7EF85366-986D-4C44-961C-28987371C66F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882BA12-14DE-4533-97CC-DBA3B3DF85FB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1346FE8-85D6-41EE-8FDC-E2CC2C2CAF76}"/>
                </a:ext>
              </a:extLst>
            </p:cNvPr>
            <p:cNvGrpSpPr/>
            <p:nvPr/>
          </p:nvGrpSpPr>
          <p:grpSpPr>
            <a:xfrm>
              <a:off x="4688384" y="4945643"/>
              <a:ext cx="516303" cy="630564"/>
              <a:chOff x="1094232" y="2482659"/>
              <a:chExt cx="555296" cy="572324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391ED0D-E662-42E8-A718-5E0180A001E8}"/>
                  </a:ext>
                </a:extLst>
              </p:cNvPr>
              <p:cNvSpPr/>
              <p:nvPr/>
            </p:nvSpPr>
            <p:spPr>
              <a:xfrm>
                <a:off x="1189001" y="2526492"/>
                <a:ext cx="365758" cy="507429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dirty="0"/>
                  <a:t> </a:t>
                </a:r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17C2EA0-87DE-48A7-A308-30EFD6C7B258}"/>
                  </a:ext>
                </a:extLst>
              </p:cNvPr>
              <p:cNvSpPr/>
              <p:nvPr/>
            </p:nvSpPr>
            <p:spPr>
              <a:xfrm>
                <a:off x="1094232" y="2482659"/>
                <a:ext cx="555296" cy="572324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5364268-C066-4A0A-863F-BFE9CCB241C4}"/>
              </a:ext>
            </a:extLst>
          </p:cNvPr>
          <p:cNvGrpSpPr/>
          <p:nvPr/>
        </p:nvGrpSpPr>
        <p:grpSpPr>
          <a:xfrm>
            <a:off x="10340956" y="5499704"/>
            <a:ext cx="516303" cy="630564"/>
            <a:chOff x="1094232" y="2482659"/>
            <a:chExt cx="555296" cy="572324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C79FA74-103D-4A6E-B54A-7636B951C422}"/>
                </a:ext>
              </a:extLst>
            </p:cNvPr>
            <p:cNvSpPr/>
            <p:nvPr/>
          </p:nvSpPr>
          <p:spPr>
            <a:xfrm>
              <a:off x="1189001" y="2526492"/>
              <a:ext cx="365758" cy="507429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/>
                <a:t> </a:t>
              </a:r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AF2EAEF-B987-409D-B835-9E8F4E2A2D13}"/>
                </a:ext>
              </a:extLst>
            </p:cNvPr>
            <p:cNvSpPr/>
            <p:nvPr/>
          </p:nvSpPr>
          <p:spPr>
            <a:xfrm>
              <a:off x="1094232" y="2482659"/>
              <a:ext cx="555296" cy="572324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474AF8F-6053-41D8-87A3-B6F26FCE5308}"/>
              </a:ext>
            </a:extLst>
          </p:cNvPr>
          <p:cNvGrpSpPr/>
          <p:nvPr/>
        </p:nvGrpSpPr>
        <p:grpSpPr>
          <a:xfrm>
            <a:off x="2609849" y="293211"/>
            <a:ext cx="6972301" cy="702426"/>
            <a:chOff x="3868647" y="5419081"/>
            <a:chExt cx="7260430" cy="702426"/>
          </a:xfrm>
        </p:grpSpPr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873B555C-F71C-47AF-A9C8-40BB2977A580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FF3DC75D-E3B7-4498-979F-49D1B649AB72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AA8E2ECF-837E-4FF7-8053-C81FD0E82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1927E12E-1DF8-4E9E-A24A-71F2A0E18783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7327D89-FE8C-4E97-8EB9-7ACBDCE4E062}"/>
                </a:ext>
              </a:extLst>
            </p:cNvPr>
            <p:cNvSpPr/>
            <p:nvPr/>
          </p:nvSpPr>
          <p:spPr>
            <a:xfrm>
              <a:off x="4622314" y="5453082"/>
              <a:ext cx="57807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এভাবে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সাজান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CEA4AD0-AF8B-4D4A-9B02-50CDC355DA2F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435D3368-8AA8-46DE-8858-408E5021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EC5D7FF9-87F5-49B7-96E4-3585ECF49BA4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5558301-6700-4CDC-A11F-B2B13AFA7D81}"/>
              </a:ext>
            </a:extLst>
          </p:cNvPr>
          <p:cNvGrpSpPr/>
          <p:nvPr/>
        </p:nvGrpSpPr>
        <p:grpSpPr>
          <a:xfrm>
            <a:off x="2607400" y="265656"/>
            <a:ext cx="6972301" cy="707886"/>
            <a:chOff x="3868647" y="5419081"/>
            <a:chExt cx="7260430" cy="707886"/>
          </a:xfrm>
        </p:grpSpPr>
        <p:sp>
          <p:nvSpPr>
            <p:cNvPr id="151" name="Freeform 6">
              <a:extLst>
                <a:ext uri="{FF2B5EF4-FFF2-40B4-BE49-F238E27FC236}">
                  <a16:creationId xmlns:a16="http://schemas.microsoft.com/office/drawing/2014/main" id="{3ACBE6CF-3123-4288-899A-5E1F3E788917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9C60255-1831-422B-BD16-EF0F63661BE9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157" name="Picture 156">
                <a:extLst>
                  <a:ext uri="{FF2B5EF4-FFF2-40B4-BE49-F238E27FC236}">
                    <a16:creationId xmlns:a16="http://schemas.microsoft.com/office/drawing/2014/main" id="{D48405EF-270B-44EB-9EA7-A21B98746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131A0B4D-380D-4323-AD19-D875FA010DD2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BA51A70-EE54-4570-B36E-E4BC6A9EBBDD}"/>
                </a:ext>
              </a:extLst>
            </p:cNvPr>
            <p:cNvSpPr/>
            <p:nvPr/>
          </p:nvSpPr>
          <p:spPr>
            <a:xfrm>
              <a:off x="4642300" y="5419081"/>
              <a:ext cx="57221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মনোযোগ সহকারে লক্ষ করঃ</a:t>
              </a:r>
              <a:r>
                <a:rPr lang="bn-BD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213FBE3-D975-45FA-AE41-6E2E7D501130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DA2B3C82-4935-46DC-80D0-C4202F77B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0542A5AB-E067-4AE3-A0CD-747237377D7F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91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7" dur="1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  <p:bldP spid="134" grpId="0" animBg="1"/>
          <p:bldP spid="1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3" dur="10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10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7" dur="10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9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7" dur="1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  <p:bldP spid="134" grpId="0" animBg="1"/>
          <p:bldP spid="13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51093" y="341099"/>
            <a:ext cx="3727813" cy="940320"/>
            <a:chOff x="3837645" y="1089044"/>
            <a:chExt cx="3727813" cy="101566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458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 কাজ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206" y="464030"/>
            <a:ext cx="1678975" cy="18115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924414-B2A6-4CF9-A99E-2FF835CBC8C9}"/>
              </a:ext>
            </a:extLst>
          </p:cNvPr>
          <p:cNvGrpSpPr/>
          <p:nvPr/>
        </p:nvGrpSpPr>
        <p:grpSpPr>
          <a:xfrm>
            <a:off x="152400" y="5029200"/>
            <a:ext cx="11889724" cy="1624404"/>
            <a:chOff x="352701" y="4562202"/>
            <a:chExt cx="11595014" cy="140197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72A5E5-9A27-4BC2-B81D-D9127FC04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3242538" y="5545557"/>
              <a:ext cx="8705177" cy="4186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7BB408-5362-4F8D-B854-0A3766AEC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352701" y="4562202"/>
              <a:ext cx="3923211" cy="140197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A0204EF-2D47-4248-A753-09BF743038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372" y="4230600"/>
            <a:ext cx="1522360" cy="155829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A830A1-31B9-4B6B-8FED-4270D83E820A}"/>
              </a:ext>
            </a:extLst>
          </p:cNvPr>
          <p:cNvGrpSpPr/>
          <p:nvPr/>
        </p:nvGrpSpPr>
        <p:grpSpPr>
          <a:xfrm>
            <a:off x="2609849" y="2962334"/>
            <a:ext cx="6972301" cy="923866"/>
            <a:chOff x="3868647" y="5419081"/>
            <a:chExt cx="7260430" cy="702426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B05BDD7D-280C-4963-A829-00D517DA82A0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3083693-F1E9-4BA3-9007-7047676DE258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3085AC7-DA63-4AAD-89AA-04D3D9B2C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EB55D23-690E-4057-86FA-29B38381C213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D17114-657C-4123-B2D2-29A42F28CB1A}"/>
                </a:ext>
              </a:extLst>
            </p:cNvPr>
            <p:cNvSpPr/>
            <p:nvPr/>
          </p:nvSpPr>
          <p:spPr>
            <a:xfrm>
              <a:off x="4741543" y="5548377"/>
              <a:ext cx="5661493" cy="491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টি বস্তুকে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ভাবে সাজা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ও।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A08DE62-CE1F-499C-A6AE-A36D312B0E2D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94EEFFB-72B2-473F-A681-B63769E49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5A2F196-75F6-444B-A048-1ED81D31B10C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72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93839" y="457200"/>
            <a:ext cx="2016161" cy="2257508"/>
            <a:chOff x="1331836" y="743905"/>
            <a:chExt cx="2150572" cy="2408008"/>
          </a:xfrm>
        </p:grpSpPr>
        <p:sp>
          <p:nvSpPr>
            <p:cNvPr id="16" name="Bevel 15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7063254" y="2803824"/>
            <a:ext cx="4680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 NikoshBAN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 NikoshBAN"/>
                <a:cs typeface="NikoshBAN" panose="02000000000000000000" pitchFamily="2" charset="0"/>
              </a:rPr>
              <a:t>প্রথ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ম</a:t>
            </a:r>
          </a:p>
          <a:p>
            <a:r>
              <a:rPr lang="en-US" sz="3200" dirty="0" err="1">
                <a:latin typeface=" NikoshBAN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 NikoshBAN"/>
                <a:cs typeface="NikoshBAN" panose="02000000000000000000" pitchFamily="2" charset="0"/>
              </a:rPr>
              <a:t>প্রাথমিক </a:t>
            </a:r>
            <a:r>
              <a:rPr lang="en-US" sz="3200" dirty="0" err="1">
                <a:latin typeface=" NikoshBAN"/>
                <a:cs typeface="NikoshBAN" panose="02000000000000000000" pitchFamily="2" charset="0"/>
              </a:rPr>
              <a:t>গণিত</a:t>
            </a:r>
            <a:endParaRPr lang="bn-IN" sz="3200" dirty="0">
              <a:latin typeface=" NikoshBAN"/>
              <a:cs typeface="NikoshBAN" panose="02000000000000000000" pitchFamily="2" charset="0"/>
            </a:endParaRPr>
          </a:p>
          <a:p>
            <a:r>
              <a:rPr lang="bn-IN" sz="3200" dirty="0">
                <a:latin typeface=" NikoshBAN"/>
                <a:cs typeface="NikoshBAN" panose="02000000000000000000" pitchFamily="2" charset="0"/>
              </a:rPr>
              <a:t>অধ্যায়ঃ 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০</a:t>
            </a:r>
            <a:r>
              <a:rPr lang="bn-BD" sz="3200" dirty="0">
                <a:latin typeface=" NikoshBAN"/>
                <a:cs typeface="NikoshBAN" panose="02000000000000000000" pitchFamily="2" charset="0"/>
              </a:rPr>
              <a:t>৩</a:t>
            </a:r>
          </a:p>
          <a:p>
            <a:r>
              <a:rPr lang="bn-BD" sz="3200" dirty="0">
                <a:latin typeface=" NikoshBAN"/>
                <a:cs typeface="NikoshBAN" panose="02000000000000000000" pitchFamily="2" charset="0"/>
              </a:rPr>
              <a:t>পাঠের শিরোনামঃ সংখ্যা</a:t>
            </a:r>
            <a:endParaRPr lang="en-US" sz="32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 NikoshBAN"/>
                <a:cs typeface="NikoshBAN" panose="02000000000000000000" pitchFamily="2" charset="0"/>
              </a:rPr>
              <a:t>পাঠ্যাংশঃ</a:t>
            </a:r>
            <a:r>
              <a:rPr lang="bn-BD" sz="3200" dirty="0">
                <a:latin typeface=" NikoshBAN"/>
                <a:cs typeface="NikoshBAN" panose="02000000000000000000" pitchFamily="2" charset="0"/>
              </a:rPr>
              <a:t> সংখ্যা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(১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থেকে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৫ পর্যন্ত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 NikoshBAN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 ৪</a:t>
            </a:r>
            <a:r>
              <a:rPr lang="bn-BD" sz="3200" dirty="0">
                <a:latin typeface=" NikoshBAN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 NikoshBAN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atin typeface=" NikoshBAN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12/02/২০22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endParaRPr lang="bn-IN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011" y="2978872"/>
            <a:ext cx="6087007" cy="318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3200" dirty="0">
              <a:ln w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809942" y="1627297"/>
            <a:ext cx="1103008" cy="4779365"/>
            <a:chOff x="5319712" y="2286000"/>
            <a:chExt cx="685800" cy="41148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21" name="Curved Left Arrow 20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urved Left Arrow 21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35862"/>
                  <a:gd name="adj2" fmla="val 50000"/>
                  <a:gd name="adj3" fmla="val 36424"/>
                </a:avLst>
              </a:prstGeom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Flowchart: Sort 19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pic>
        <p:nvPicPr>
          <p:cNvPr id="24" name="Picture 23" descr="graphics-flower-line-2832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8208" y="6096000"/>
            <a:ext cx="5715000" cy="609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571999" y="297049"/>
            <a:ext cx="2971801" cy="1015663"/>
            <a:chOff x="3837645" y="1089044"/>
            <a:chExt cx="3727813" cy="109704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IN" sz="6000" b="1" dirty="0">
                  <a:ln w="11430"/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4AC72-D363-4D6F-91F8-709111C0E4DA}"/>
              </a:ext>
            </a:extLst>
          </p:cNvPr>
          <p:cNvGrpSpPr/>
          <p:nvPr/>
        </p:nvGrpSpPr>
        <p:grpSpPr>
          <a:xfrm>
            <a:off x="8321682" y="456268"/>
            <a:ext cx="2006743" cy="2257508"/>
            <a:chOff x="8436480" y="653718"/>
            <a:chExt cx="2006743" cy="2257508"/>
          </a:xfrm>
        </p:grpSpPr>
        <p:sp>
          <p:nvSpPr>
            <p:cNvPr id="29" name="Bevel 12">
              <a:extLst>
                <a:ext uri="{FF2B5EF4-FFF2-40B4-BE49-F238E27FC236}">
                  <a16:creationId xmlns:a16="http://schemas.microsoft.com/office/drawing/2014/main" id="{B6965E24-9378-4C89-99DB-5493E6FBD7E8}"/>
                </a:ext>
              </a:extLst>
            </p:cNvPr>
            <p:cNvSpPr/>
            <p:nvPr/>
          </p:nvSpPr>
          <p:spPr>
            <a:xfrm>
              <a:off x="8436480" y="653718"/>
              <a:ext cx="2006743" cy="22575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30" name="Picture 29" descr="Screen Clipping">
              <a:extLst>
                <a:ext uri="{FF2B5EF4-FFF2-40B4-BE49-F238E27FC236}">
                  <a16:creationId xmlns:a16="http://schemas.microsoft.com/office/drawing/2014/main" id="{3EA2F4BC-229E-4118-BD62-D7EF6EA4A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151" y="775221"/>
              <a:ext cx="1801400" cy="204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50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6C67171-7868-4886-8060-BFB15B653476}"/>
              </a:ext>
            </a:extLst>
          </p:cNvPr>
          <p:cNvSpPr txBox="1"/>
          <p:nvPr/>
        </p:nvSpPr>
        <p:spPr>
          <a:xfrm>
            <a:off x="1736622" y="1066800"/>
            <a:ext cx="10226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১০, ১১, ১২, ১৩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4C2500-57FA-4D6D-943A-F04F2B10D82B}"/>
              </a:ext>
            </a:extLst>
          </p:cNvPr>
          <p:cNvGrpSpPr/>
          <p:nvPr/>
        </p:nvGrpSpPr>
        <p:grpSpPr>
          <a:xfrm>
            <a:off x="3352800" y="228600"/>
            <a:ext cx="5830941" cy="923330"/>
            <a:chOff x="3837645" y="1073873"/>
            <a:chExt cx="3854838" cy="105625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21037B-D3C9-4518-9E11-993C250E8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DDA448-64A8-4F2C-8A55-C0904A28834E}"/>
                </a:ext>
              </a:extLst>
            </p:cNvPr>
            <p:cNvSpPr txBox="1"/>
            <p:nvPr/>
          </p:nvSpPr>
          <p:spPr>
            <a:xfrm>
              <a:off x="4190276" y="1073873"/>
              <a:ext cx="3502207" cy="10562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IN" sz="5400" b="1" dirty="0">
                  <a:ln w="11430"/>
                  <a:latin typeface="NikoshBAN" pitchFamily="2" charset="0"/>
                  <a:cs typeface="NikoshBAN" pitchFamily="2" charset="0"/>
                </a:rPr>
                <a:t>বইয়ের সাথে সংযোগ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318D718-5B36-4D58-B3E4-39012BDCC2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44" y="228600"/>
            <a:ext cx="1659172" cy="13716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0DDD781-9F41-45A4-B4F6-3952B13EF740}"/>
              </a:ext>
            </a:extLst>
          </p:cNvPr>
          <p:cNvGrpSpPr/>
          <p:nvPr/>
        </p:nvGrpSpPr>
        <p:grpSpPr>
          <a:xfrm>
            <a:off x="419100" y="1676400"/>
            <a:ext cx="11353800" cy="4800600"/>
            <a:chOff x="-3200400" y="761998"/>
            <a:chExt cx="18588527" cy="525780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DFCD52-CA43-46E8-AB3D-81CE9F1C4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00400" y="761999"/>
              <a:ext cx="3810000" cy="525780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AF08CA5-E3A0-4021-92E5-C6CC3D328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948" y="761998"/>
              <a:ext cx="3539929" cy="525780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4CFCF6D-C8A6-4C73-A2E7-AA90B88FD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6224" y="761998"/>
              <a:ext cx="3771900" cy="525780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8C2E65-08EF-4A78-ACEA-A2152B239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38124" y="761998"/>
              <a:ext cx="3771900" cy="525780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D4C39C7-E6A9-4ED8-9E00-EC8DD25429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16229" y="761998"/>
              <a:ext cx="3771898" cy="5257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2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3841A-4B38-43C0-AC66-311DF440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168" y="1600200"/>
            <a:ext cx="2746614" cy="23226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12C2D-B43A-41FD-A71E-3F210DB8A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0" y="1676275"/>
            <a:ext cx="2656652" cy="224656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1211F5-454F-4AB5-95AB-EC2A8F6F7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498" y="4120269"/>
            <a:ext cx="2656654" cy="224656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49C12-CF4E-4930-B99B-B412FE2B2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545" y="4120269"/>
            <a:ext cx="2711408" cy="217586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26AA8E-85D4-4963-A137-FA2F1801E82C}"/>
              </a:ext>
            </a:extLst>
          </p:cNvPr>
          <p:cNvSpPr txBox="1"/>
          <p:nvPr/>
        </p:nvSpPr>
        <p:spPr>
          <a:xfrm>
            <a:off x="5366695" y="2070829"/>
            <a:ext cx="2016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272D727-F38C-4766-A357-F6C0194C0482}"/>
              </a:ext>
            </a:extLst>
          </p:cNvPr>
          <p:cNvSpPr txBox="1"/>
          <p:nvPr/>
        </p:nvSpPr>
        <p:spPr>
          <a:xfrm>
            <a:off x="9372600" y="2992208"/>
            <a:ext cx="2488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7D8CBE-5374-4856-AD9A-0FA589DD1D48}"/>
              </a:ext>
            </a:extLst>
          </p:cNvPr>
          <p:cNvGrpSpPr/>
          <p:nvPr/>
        </p:nvGrpSpPr>
        <p:grpSpPr>
          <a:xfrm>
            <a:off x="3552824" y="381000"/>
            <a:ext cx="5286376" cy="702426"/>
            <a:chOff x="3868647" y="5419081"/>
            <a:chExt cx="5376528" cy="702426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4487508-F6B3-45AA-A963-C1E81E407AAB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B7AC7-3400-4F52-B716-57BC4095D9B5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D490E08-78C2-4139-A98A-D6C929BE1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83B3AE2-F4E1-4C43-B43D-391BAFEFA868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56B33C-E01C-4606-85B3-8A0EF8271D2F}"/>
                </a:ext>
              </a:extLst>
            </p:cNvPr>
            <p:cNvSpPr/>
            <p:nvPr/>
          </p:nvSpPr>
          <p:spPr>
            <a:xfrm>
              <a:off x="4451460" y="5453082"/>
              <a:ext cx="42802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বলতো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মুরগি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আ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ে?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44FFAE-26F6-48B9-BABD-668A91544FE0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C8A616E-DD98-4371-AEA2-9CE065AAF3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9450E5D-3D11-4299-A091-4E777617A202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B84B70-EB84-436E-AAED-31423FA7BCA2}"/>
              </a:ext>
            </a:extLst>
          </p:cNvPr>
          <p:cNvGrpSpPr/>
          <p:nvPr/>
        </p:nvGrpSpPr>
        <p:grpSpPr>
          <a:xfrm>
            <a:off x="549686" y="224380"/>
            <a:ext cx="2656652" cy="1015663"/>
            <a:chOff x="3837645" y="1089044"/>
            <a:chExt cx="3727813" cy="109704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637406-01BC-429A-91F0-36E6A2E27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E76065-D6BE-494D-8F4F-9A4AF1ACB2DC}"/>
                </a:ext>
              </a:extLst>
            </p:cNvPr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1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repeatCount="indefinite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6" presetClass="entr" presetSubtype="16" repeatCount="indefinite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54E33B2-604F-4036-BB18-2ABC88DEAB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35952"/>
            <a:ext cx="1071562" cy="107156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C122499-15F2-4A2A-A122-625BE860AE7B}"/>
              </a:ext>
            </a:extLst>
          </p:cNvPr>
          <p:cNvGrpSpPr/>
          <p:nvPr/>
        </p:nvGrpSpPr>
        <p:grpSpPr>
          <a:xfrm>
            <a:off x="8624611" y="1114123"/>
            <a:ext cx="3242135" cy="1890433"/>
            <a:chOff x="7610146" y="1218997"/>
            <a:chExt cx="3242135" cy="18904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C2ED3A-F7E3-460E-9DB2-CEF942F7F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V="1">
              <a:off x="7610146" y="1218997"/>
              <a:ext cx="1888958" cy="188895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E0B651-ACD8-409F-9A56-C3FBE3E0A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V="1">
              <a:off x="8091814" y="1220472"/>
              <a:ext cx="1888958" cy="188895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346441-C4F7-43B1-8FC3-3FF656A2C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V="1">
              <a:off x="8554625" y="1218997"/>
              <a:ext cx="1888958" cy="188895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57ABE7-82BF-434F-9EEE-41C0F438B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 flipV="1">
              <a:off x="8963323" y="1218997"/>
              <a:ext cx="1888958" cy="188895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41A494-F765-453A-838B-B7E1032DC5C2}"/>
              </a:ext>
            </a:extLst>
          </p:cNvPr>
          <p:cNvGrpSpPr/>
          <p:nvPr/>
        </p:nvGrpSpPr>
        <p:grpSpPr>
          <a:xfrm>
            <a:off x="6005857" y="4403976"/>
            <a:ext cx="5606419" cy="1082424"/>
            <a:chOff x="5999512" y="4428298"/>
            <a:chExt cx="5606419" cy="108242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4F99EC8-316E-4B56-A337-5C745CC7D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9512" y="4439160"/>
              <a:ext cx="1071562" cy="107156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53E6D18-286B-4579-862E-79A70050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1214" y="4439160"/>
              <a:ext cx="1071562" cy="107156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09457F0-36A9-44D4-A070-2B1278FE5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8270" y="4439160"/>
              <a:ext cx="1071562" cy="107156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663DC4C-C5B6-44CE-BA91-FF12AFDB1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1818" y="4439160"/>
              <a:ext cx="1071562" cy="107156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31C7C1-75EB-45B4-B550-3B3B8AD76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4369" y="4428298"/>
              <a:ext cx="1071562" cy="107156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4519F-55CF-4C3A-B93B-B8A12A4D2CFE}"/>
              </a:ext>
            </a:extLst>
          </p:cNvPr>
          <p:cNvGrpSpPr/>
          <p:nvPr/>
        </p:nvGrpSpPr>
        <p:grpSpPr>
          <a:xfrm>
            <a:off x="593566" y="3614031"/>
            <a:ext cx="2225834" cy="1961151"/>
            <a:chOff x="1088862" y="2255918"/>
            <a:chExt cx="2225834" cy="196115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384B84-B6DC-4A04-A715-9D8C730EE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16200000">
              <a:off x="717885" y="2626895"/>
              <a:ext cx="1937087" cy="119513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65B6E2-4A9B-419B-9DCB-674E3E3D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16200000">
              <a:off x="1233236" y="2638927"/>
              <a:ext cx="1937087" cy="11951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FB48F4-1540-4A10-94C0-4BDC08CBB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 rot="16200000">
              <a:off x="1748585" y="2650959"/>
              <a:ext cx="1937087" cy="119513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3A1034-48E2-4CAF-A2BE-DEEE4C574454}"/>
              </a:ext>
            </a:extLst>
          </p:cNvPr>
          <p:cNvGrpSpPr/>
          <p:nvPr/>
        </p:nvGrpSpPr>
        <p:grpSpPr>
          <a:xfrm>
            <a:off x="4009548" y="1538086"/>
            <a:ext cx="2143124" cy="1071562"/>
            <a:chOff x="3470944" y="1359076"/>
            <a:chExt cx="2143124" cy="10715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24ABF62-4BD6-4981-8A22-D85D2A702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944" y="1359076"/>
              <a:ext cx="1071562" cy="107156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A839BE-A4E1-4E4E-AE19-0158CEEDF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2506" y="1359076"/>
              <a:ext cx="1071562" cy="107156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BF8443-54F1-4036-BE7E-485D7ADBE28B}"/>
              </a:ext>
            </a:extLst>
          </p:cNvPr>
          <p:cNvGrpSpPr/>
          <p:nvPr/>
        </p:nvGrpSpPr>
        <p:grpSpPr>
          <a:xfrm>
            <a:off x="1030798" y="267154"/>
            <a:ext cx="2656652" cy="1015663"/>
            <a:chOff x="3837645" y="1089044"/>
            <a:chExt cx="3727813" cy="109704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14346F5-C377-4DFD-8E46-07CC3F0F0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844EDE-536E-4CF5-9DFA-1EEB6B4FD1D8}"/>
                </a:ext>
              </a:extLst>
            </p:cNvPr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755F9C5-A221-4BA0-B526-044DCAF6965B}"/>
              </a:ext>
            </a:extLst>
          </p:cNvPr>
          <p:cNvGrpSpPr/>
          <p:nvPr/>
        </p:nvGrpSpPr>
        <p:grpSpPr>
          <a:xfrm>
            <a:off x="3802842" y="275382"/>
            <a:ext cx="6534658" cy="702426"/>
            <a:chOff x="3868647" y="5419081"/>
            <a:chExt cx="5792196" cy="702426"/>
          </a:xfrm>
        </p:grpSpPr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012AE5DE-6CE7-4968-8114-406B4970D744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A760B59-D69E-437B-926B-9D904EFEBAE0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E0FA158-D6AD-45BA-8048-8DB9BC657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F91DC49-F53A-4BFD-8BCA-5B2F0426675A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3A25CB-1610-4831-ABA9-0D40781C6180}"/>
                </a:ext>
              </a:extLst>
            </p:cNvPr>
            <p:cNvSpPr/>
            <p:nvPr/>
          </p:nvSpPr>
          <p:spPr>
            <a:xfrm>
              <a:off x="4517953" y="5453082"/>
              <a:ext cx="51428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খালি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িখ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0EAA7FB-C733-4B0F-A547-6DB0CF145C72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8A430536-4907-42B5-A206-1BC827B04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795321D-0CF8-40DA-861D-06FE7307D350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984A81BB-2415-42C2-9198-16F08E9A3AC2}"/>
              </a:ext>
            </a:extLst>
          </p:cNvPr>
          <p:cNvSpPr/>
          <p:nvPr/>
        </p:nvSpPr>
        <p:spPr>
          <a:xfrm>
            <a:off x="1226135" y="2762049"/>
            <a:ext cx="951297" cy="630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FD500B-7142-42B1-83C0-C24ADA092EE6}"/>
              </a:ext>
            </a:extLst>
          </p:cNvPr>
          <p:cNvSpPr/>
          <p:nvPr/>
        </p:nvSpPr>
        <p:spPr>
          <a:xfrm>
            <a:off x="4581107" y="2762049"/>
            <a:ext cx="951297" cy="630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1C575F5-1090-473B-B8DF-5655E6A2B400}"/>
              </a:ext>
            </a:extLst>
          </p:cNvPr>
          <p:cNvSpPr/>
          <p:nvPr/>
        </p:nvSpPr>
        <p:spPr>
          <a:xfrm>
            <a:off x="1191578" y="5747891"/>
            <a:ext cx="951297" cy="630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51F3F11-F1B0-4D88-AECD-A0A5473E2AA5}"/>
              </a:ext>
            </a:extLst>
          </p:cNvPr>
          <p:cNvSpPr/>
          <p:nvPr/>
        </p:nvSpPr>
        <p:spPr>
          <a:xfrm>
            <a:off x="8525267" y="5747891"/>
            <a:ext cx="951297" cy="630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F76F5EC-3AD0-4B77-A926-FA287A6D76E0}"/>
              </a:ext>
            </a:extLst>
          </p:cNvPr>
          <p:cNvSpPr/>
          <p:nvPr/>
        </p:nvSpPr>
        <p:spPr>
          <a:xfrm>
            <a:off x="9861851" y="3194301"/>
            <a:ext cx="951297" cy="6305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DC1C881-CB7C-4A1F-BFD4-D76521BB2CA7}"/>
              </a:ext>
            </a:extLst>
          </p:cNvPr>
          <p:cNvSpPr/>
          <p:nvPr/>
        </p:nvSpPr>
        <p:spPr>
          <a:xfrm>
            <a:off x="1241257" y="2782172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0C1CC49-5A66-4285-A04C-56B2C7245323}"/>
              </a:ext>
            </a:extLst>
          </p:cNvPr>
          <p:cNvSpPr/>
          <p:nvPr/>
        </p:nvSpPr>
        <p:spPr>
          <a:xfrm>
            <a:off x="4596229" y="2786242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484796-26E6-4D7E-92F5-95F64ABB98DE}"/>
              </a:ext>
            </a:extLst>
          </p:cNvPr>
          <p:cNvSpPr/>
          <p:nvPr/>
        </p:nvSpPr>
        <p:spPr>
          <a:xfrm>
            <a:off x="9876973" y="3218627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3639950-EEB0-4730-8430-2E0318B1C952}"/>
              </a:ext>
            </a:extLst>
          </p:cNvPr>
          <p:cNvSpPr/>
          <p:nvPr/>
        </p:nvSpPr>
        <p:spPr>
          <a:xfrm>
            <a:off x="1206700" y="5759923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5DC8A81-728B-460A-909F-2E81FD32C838}"/>
              </a:ext>
            </a:extLst>
          </p:cNvPr>
          <p:cNvSpPr/>
          <p:nvPr/>
        </p:nvSpPr>
        <p:spPr>
          <a:xfrm>
            <a:off x="8555513" y="5758240"/>
            <a:ext cx="921051" cy="5819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8" grpId="0" animBg="1"/>
          <p:bldP spid="69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68" grpId="0" animBg="1"/>
          <p:bldP spid="69" grpId="0" animBg="1"/>
          <p:bldP spid="70" grpId="0" animBg="1"/>
          <p:bldP spid="71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E706DA6-BB50-4093-A403-C243979099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435744"/>
            <a:ext cx="1774136" cy="17539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43400" y="297049"/>
            <a:ext cx="3727813" cy="1015663"/>
            <a:chOff x="3837645" y="1089044"/>
            <a:chExt cx="3727813" cy="10970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5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063251" y="1089044"/>
              <a:ext cx="3276600" cy="10970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1ACC82-F368-461A-A069-022C1B296CDC}"/>
              </a:ext>
            </a:extLst>
          </p:cNvPr>
          <p:cNvGrpSpPr/>
          <p:nvPr/>
        </p:nvGrpSpPr>
        <p:grpSpPr>
          <a:xfrm>
            <a:off x="1971259" y="3093046"/>
            <a:ext cx="4744282" cy="1250354"/>
            <a:chOff x="206962" y="2402796"/>
            <a:chExt cx="4467529" cy="9118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32DDC6B-62A9-4EBF-B6C5-CCDAC4328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25397" y1="19500" x2="25397" y2="19500"/>
                          <a14:backgroundMark x1="10317" y1="41500" x2="10317" y2="41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7435" y="2483601"/>
              <a:ext cx="1047056" cy="8309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41E5B3-CBC5-4479-B993-871395C67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25397" y1="19500" x2="25397" y2="19500"/>
                          <a14:backgroundMark x1="10317" y1="41500" x2="10317" y2="41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0726" y="2402796"/>
              <a:ext cx="1047056" cy="8309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8A0421-83D2-4B3C-94AA-9169FB8CE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25397" y1="19500" x2="25397" y2="19500"/>
                          <a14:backgroundMark x1="10317" y1="41500" x2="10317" y2="41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4018" y="2483602"/>
              <a:ext cx="1047056" cy="8309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23E1ECD-261B-47EE-A5C6-21B5FF62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backgroundMark x1="25397" y1="19500" x2="25397" y2="19500"/>
                          <a14:backgroundMark x1="10317" y1="41500" x2="10317" y2="41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962" y="2422528"/>
              <a:ext cx="1047056" cy="83099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83C79-81C9-4F85-88E2-750B429EDEC3}"/>
              </a:ext>
            </a:extLst>
          </p:cNvPr>
          <p:cNvGrpSpPr/>
          <p:nvPr/>
        </p:nvGrpSpPr>
        <p:grpSpPr>
          <a:xfrm>
            <a:off x="1748726" y="1447800"/>
            <a:ext cx="6238014" cy="702426"/>
            <a:chOff x="3868647" y="5419081"/>
            <a:chExt cx="6495798" cy="702426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4420166-376A-45BD-8F05-8DB00E4A910F}"/>
                </a:ext>
              </a:extLst>
            </p:cNvPr>
            <p:cNvSpPr/>
            <p:nvPr/>
          </p:nvSpPr>
          <p:spPr>
            <a:xfrm>
              <a:off x="4234082" y="5454548"/>
              <a:ext cx="509558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790B089-F1FF-4612-ACA6-C2ABC626A4C0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394355D-5DAA-40AF-A138-0A77A30741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8D0CF0D-990F-4CE5-9300-0D361D89760D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1816CCA-0067-44F7-80C0-DAEA1616E4D8}"/>
                </a:ext>
              </a:extLst>
            </p:cNvPr>
            <p:cNvSpPr/>
            <p:nvPr/>
          </p:nvSpPr>
          <p:spPr>
            <a:xfrm>
              <a:off x="4642300" y="5419081"/>
              <a:ext cx="5722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নিচের প্রশ্নগুলোর উত্তর দাওঃ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8AC505-9406-46FB-9044-B0950C4D3521}"/>
              </a:ext>
            </a:extLst>
          </p:cNvPr>
          <p:cNvGrpSpPr/>
          <p:nvPr/>
        </p:nvGrpSpPr>
        <p:grpSpPr>
          <a:xfrm>
            <a:off x="1748726" y="2367664"/>
            <a:ext cx="6238014" cy="702426"/>
            <a:chOff x="3868647" y="5419081"/>
            <a:chExt cx="6495798" cy="702426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9BF23C3-1386-41EF-AD44-F0B70682301A}"/>
                </a:ext>
              </a:extLst>
            </p:cNvPr>
            <p:cNvSpPr/>
            <p:nvPr/>
          </p:nvSpPr>
          <p:spPr>
            <a:xfrm>
              <a:off x="4234081" y="5454548"/>
              <a:ext cx="5095588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6B657C-D0A5-4739-A712-67986685ADBB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5F561DFF-2A9A-4E6F-BD34-BD7D2EC38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1A8CC42-FBA5-44DB-A38F-FCEB66318EBA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D0A34BD-A8A3-4950-9217-B7C6DC1866CA}"/>
                </a:ext>
              </a:extLst>
            </p:cNvPr>
            <p:cNvSpPr/>
            <p:nvPr/>
          </p:nvSpPr>
          <p:spPr>
            <a:xfrm>
              <a:off x="4642300" y="5419081"/>
              <a:ext cx="5722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আছে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085DC8-FAB0-4BC7-A1C7-C7667F977D4D}"/>
              </a:ext>
            </a:extLst>
          </p:cNvPr>
          <p:cNvGrpSpPr/>
          <p:nvPr/>
        </p:nvGrpSpPr>
        <p:grpSpPr>
          <a:xfrm>
            <a:off x="1748726" y="4314691"/>
            <a:ext cx="6238014" cy="702426"/>
            <a:chOff x="3868647" y="5419081"/>
            <a:chExt cx="6495798" cy="702426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28DB4BF-FADF-4557-9455-7F84842C8EE0}"/>
                </a:ext>
              </a:extLst>
            </p:cNvPr>
            <p:cNvSpPr/>
            <p:nvPr/>
          </p:nvSpPr>
          <p:spPr>
            <a:xfrm>
              <a:off x="4234081" y="5454548"/>
              <a:ext cx="5095588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B94E70C-906A-489A-88FB-41CD7EA0117C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66D3B6F-8194-43E3-8FBA-93F702197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FB1A742-C0D4-45F5-8C82-ED1CE75A4452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FA2BE7-B3CC-4FD6-87FF-1B399CB434C3}"/>
                </a:ext>
              </a:extLst>
            </p:cNvPr>
            <p:cNvSpPr/>
            <p:nvPr/>
          </p:nvSpPr>
          <p:spPr>
            <a:xfrm>
              <a:off x="4642300" y="5419081"/>
              <a:ext cx="57221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কয়টি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ফুল আছে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AA5F10-E896-4559-BA47-8001AEB84FFC}"/>
              </a:ext>
            </a:extLst>
          </p:cNvPr>
          <p:cNvGrpSpPr/>
          <p:nvPr/>
        </p:nvGrpSpPr>
        <p:grpSpPr>
          <a:xfrm>
            <a:off x="1748726" y="5140978"/>
            <a:ext cx="6737871" cy="1292916"/>
            <a:chOff x="0" y="0"/>
            <a:chExt cx="13439500" cy="407594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E193C77-E64B-49D5-8829-445F4E9EF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0" y="144378"/>
              <a:ext cx="2494509" cy="393156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CD12010-F431-4442-8D89-A948062DB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2673103" y="0"/>
              <a:ext cx="2494509" cy="393156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491D057-EAD2-4964-B9C5-CD760E45A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491412" y="0"/>
              <a:ext cx="2494509" cy="393156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BD4D5D3-85DE-4F6B-A45A-FE3CBC61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271641" y="0"/>
              <a:ext cx="2494510" cy="393156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8B1B741-A95C-4288-B2BA-018A3EA7C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0944990" y="0"/>
              <a:ext cx="2494510" cy="3931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01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1316" y="1112442"/>
            <a:ext cx="1777348" cy="2995939"/>
            <a:chOff x="1321922" y="1539240"/>
            <a:chExt cx="1799565" cy="3033388"/>
          </a:xfrm>
        </p:grpSpPr>
        <p:grpSp>
          <p:nvGrpSpPr>
            <p:cNvPr id="8" name="Group 7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7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3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346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346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751" y="4679453"/>
            <a:ext cx="11753604" cy="21785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856" y="3132934"/>
            <a:ext cx="2873829" cy="20961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733" y="2730363"/>
            <a:ext cx="2756624" cy="275603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641580B-1A66-45BC-B5E8-F1D488BAEAAC}"/>
              </a:ext>
            </a:extLst>
          </p:cNvPr>
          <p:cNvGrpSpPr/>
          <p:nvPr/>
        </p:nvGrpSpPr>
        <p:grpSpPr>
          <a:xfrm>
            <a:off x="2125115" y="594861"/>
            <a:ext cx="9218504" cy="1215814"/>
            <a:chOff x="3868647" y="5419081"/>
            <a:chExt cx="7260430" cy="702426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2E3BFB4-BB2E-4209-92DF-D3E598CA1923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C827F03-67A5-4D38-A7D3-D301B364E527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372AD74-E70F-47D5-84FF-294CD5D2E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21FE98E-932F-43DD-8E0F-F486C692E73E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20C795-07BF-4015-9440-81085D2AC83F}"/>
                </a:ext>
              </a:extLst>
            </p:cNvPr>
            <p:cNvSpPr/>
            <p:nvPr/>
          </p:nvSpPr>
          <p:spPr>
            <a:xfrm>
              <a:off x="4507210" y="5583040"/>
              <a:ext cx="6361548" cy="337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১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থেকে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 পর্যন্ত সংখ্যা গুলো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খাতায়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লিখে নিয়ে আসবে। </a:t>
              </a:r>
              <a:endParaRPr lang="en-US" sz="32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6DCFBA6-F5CB-4624-8EF9-52F0FA9BBCEA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73B72AA-F9E6-41FA-B470-EFAC64A7C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3CE1E89-1BD8-4705-BE10-0BE5334223C6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75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200" y="240417"/>
            <a:ext cx="112775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>
                <a:ln w="11430"/>
                <a:latin typeface="NikoshBAN" pitchFamily="2" charset="0"/>
                <a:cs typeface="NikoshBAN" pitchFamily="2" charset="0"/>
              </a:rPr>
              <a:t>আজকের ক্লাসে সবাইকে ধন্যবাদ </a:t>
            </a:r>
            <a:endParaRPr lang="en-US" sz="8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751913-E830-44C5-826B-03CE23A7DEF8}"/>
              </a:ext>
            </a:extLst>
          </p:cNvPr>
          <p:cNvGrpSpPr/>
          <p:nvPr/>
        </p:nvGrpSpPr>
        <p:grpSpPr>
          <a:xfrm>
            <a:off x="137160" y="6065519"/>
            <a:ext cx="11902440" cy="648327"/>
            <a:chOff x="655320" y="4668639"/>
            <a:chExt cx="11216640" cy="79552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298B6E-6E6E-4138-B7DD-2D8775FB0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3640" y="4668639"/>
              <a:ext cx="2804160" cy="79552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8E7397-30C9-4BBE-A0F9-E3DEE6739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9480" y="4668639"/>
              <a:ext cx="2804160" cy="7955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FFD30C0-45A4-424F-BC5D-C87067F58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5320" y="4668639"/>
              <a:ext cx="2804160" cy="79552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936230-661D-4456-98C3-61C599974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7800" y="4668639"/>
              <a:ext cx="2804160" cy="79552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4979237-1174-454E-8614-EB36FEED30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9" y="4614863"/>
            <a:ext cx="1977391" cy="208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8A91E6-8E89-4230-901F-93E7B23056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9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6958" y="4843461"/>
            <a:ext cx="1755506" cy="1911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95A082-1F2D-4E15-9E22-6A48AF287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664" y="3429000"/>
            <a:ext cx="2525936" cy="32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992" y="1105729"/>
            <a:ext cx="5791200" cy="4533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461877" y="5615115"/>
            <a:ext cx="2426418" cy="1365621"/>
          </a:xfrm>
          <a:prstGeom prst="rect">
            <a:avLst/>
          </a:prstGeom>
        </p:spPr>
      </p:pic>
      <p:pic>
        <p:nvPicPr>
          <p:cNvPr id="2" name="12345">
            <a:hlinkClick r:id="" action="ppaction://media"/>
            <a:extLst>
              <a:ext uri="{FF2B5EF4-FFF2-40B4-BE49-F238E27FC236}">
                <a16:creationId xmlns:a16="http://schemas.microsoft.com/office/drawing/2014/main" id="{83803F5C-1386-44C7-9436-C496B9CA74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52800" y="1467264"/>
            <a:ext cx="5181600" cy="28761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EB36639-95F3-4ED4-BF41-AE6C9E9FBA1A}"/>
              </a:ext>
            </a:extLst>
          </p:cNvPr>
          <p:cNvGrpSpPr/>
          <p:nvPr/>
        </p:nvGrpSpPr>
        <p:grpSpPr>
          <a:xfrm>
            <a:off x="3302873" y="232858"/>
            <a:ext cx="5586254" cy="702426"/>
            <a:chOff x="3830246" y="5419081"/>
            <a:chExt cx="5414929" cy="702426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A924A2-AB5E-43F2-99A9-18FB30FA3D57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90C49D-0BF2-4EA9-B698-FA616CE982E7}"/>
                </a:ext>
              </a:extLst>
            </p:cNvPr>
            <p:cNvGrpSpPr/>
            <p:nvPr/>
          </p:nvGrpSpPr>
          <p:grpSpPr>
            <a:xfrm>
              <a:off x="3830246" y="5419081"/>
              <a:ext cx="730867" cy="702426"/>
              <a:chOff x="946431" y="2554114"/>
              <a:chExt cx="730867" cy="73086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1780491-443E-402C-BD7D-2F65BDB54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5F0E9F1-7E1A-4CA3-B29A-FA9EBD7A621A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BEA52C-06E0-4BC4-82E9-B67E51CF99F6}"/>
                </a:ext>
              </a:extLst>
            </p:cNvPr>
            <p:cNvSpPr/>
            <p:nvPr/>
          </p:nvSpPr>
          <p:spPr>
            <a:xfrm>
              <a:off x="3957491" y="5453082"/>
              <a:ext cx="5075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n w="0">
                    <a:noFill/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চলো একটি ভিডিও দেখি ! </a:t>
              </a:r>
              <a:endParaRPr lang="en-US" sz="3600" u="sng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60B195-C3FB-4BDD-91F2-5CD8C3791D33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69E3EC-0F76-4406-8B5C-A5BA13505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8D01A1D-73A7-46D6-9350-1622B19690D2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F6398F-E9EB-4DEB-AC1F-EA79B49344E1}"/>
              </a:ext>
            </a:extLst>
          </p:cNvPr>
          <p:cNvGrpSpPr/>
          <p:nvPr/>
        </p:nvGrpSpPr>
        <p:grpSpPr>
          <a:xfrm>
            <a:off x="2780383" y="239544"/>
            <a:ext cx="6576854" cy="702426"/>
            <a:chOff x="3830246" y="5419081"/>
            <a:chExt cx="5414929" cy="702426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41DAC57-334A-432E-A816-CBE2E0330C60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7A0985B-782D-459A-B1BC-C958542A9B94}"/>
                </a:ext>
              </a:extLst>
            </p:cNvPr>
            <p:cNvGrpSpPr/>
            <p:nvPr/>
          </p:nvGrpSpPr>
          <p:grpSpPr>
            <a:xfrm>
              <a:off x="3830246" y="5419081"/>
              <a:ext cx="721833" cy="702426"/>
              <a:chOff x="946431" y="2554114"/>
              <a:chExt cx="721833" cy="73086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631CA23-F9F7-49AC-A025-5A6368552F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21833" cy="730867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2362FED-2850-4F80-9BB4-E24F277F2B86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9AAD97-CB90-4543-89BC-2BAE80610299}"/>
                </a:ext>
              </a:extLst>
            </p:cNvPr>
            <p:cNvSpPr/>
            <p:nvPr/>
          </p:nvSpPr>
          <p:spPr>
            <a:xfrm>
              <a:off x="3957491" y="5453082"/>
              <a:ext cx="50752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ভিডিওটিতে তোমরা কী দেখতে পেলে?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106527D-69EF-4C04-A112-5691DE46975D}"/>
                </a:ext>
              </a:extLst>
            </p:cNvPr>
            <p:cNvGrpSpPr/>
            <p:nvPr/>
          </p:nvGrpSpPr>
          <p:grpSpPr>
            <a:xfrm>
              <a:off x="8553835" y="5419081"/>
              <a:ext cx="691340" cy="702426"/>
              <a:chOff x="-859543" y="2554114"/>
              <a:chExt cx="691340" cy="730867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1DA2E46-F7FD-406B-BC1A-075A4370B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59543" y="2554114"/>
                <a:ext cx="691340" cy="730867"/>
              </a:xfrm>
              <a:prstGeom prst="rect">
                <a:avLst/>
              </a:prstGeom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D834789-4294-47D2-BFE5-AF16F9FB2257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459165-3EA6-4FA4-8051-87F03CF1C10F}"/>
              </a:ext>
            </a:extLst>
          </p:cNvPr>
          <p:cNvGrpSpPr/>
          <p:nvPr/>
        </p:nvGrpSpPr>
        <p:grpSpPr>
          <a:xfrm>
            <a:off x="3150473" y="5704007"/>
            <a:ext cx="5586254" cy="702426"/>
            <a:chOff x="3830246" y="5419081"/>
            <a:chExt cx="5414929" cy="702426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B955B07-69C9-4561-84DE-4F91E3792622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5E5B6FA-C3EB-4BE7-88E9-E8248EB13FB3}"/>
                </a:ext>
              </a:extLst>
            </p:cNvPr>
            <p:cNvGrpSpPr/>
            <p:nvPr/>
          </p:nvGrpSpPr>
          <p:grpSpPr>
            <a:xfrm>
              <a:off x="3830246" y="5419081"/>
              <a:ext cx="730867" cy="702426"/>
              <a:chOff x="946431" y="2554114"/>
              <a:chExt cx="730867" cy="730867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E40A0ED8-6D84-4389-84D9-07A780AE4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8E92E7C-6D55-4BDE-87BE-9BE09D46BB52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D3CB886-0F7C-4182-8B96-5EDC04E1300F}"/>
                </a:ext>
              </a:extLst>
            </p:cNvPr>
            <p:cNvSpPr/>
            <p:nvPr/>
          </p:nvSpPr>
          <p:spPr>
            <a:xfrm>
              <a:off x="3957491" y="5453082"/>
              <a:ext cx="5075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স্যার ,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সংখ্যা ( ১ থেকে ৫ )</a:t>
              </a:r>
              <a:r>
                <a:rPr lang="en-US" sz="36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!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B404CA5-6B26-4074-A2DA-D502008AE1A2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F26A873-24B1-4DB9-A01A-A296E4BE2A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C035870-F307-4AF8-91EC-816D02602F4F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94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6377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100000">
                    <p:cTn id="41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42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26377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100000">
                    <p:cTn id="41" fill="hold" display="0">
                      <p:stCondLst>
                        <p:cond delay="indefinite"/>
                      </p:stCondLst>
                    </p:cTn>
                    <p:tgtEl>
                      <p:spTgt spid="2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353FD-3CF5-418B-BEE2-398BE1E879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95400"/>
            <a:ext cx="11277600" cy="4975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F44895-313B-449D-A184-095D0358D1B3}"/>
              </a:ext>
            </a:extLst>
          </p:cNvPr>
          <p:cNvGrpSpPr/>
          <p:nvPr/>
        </p:nvGrpSpPr>
        <p:grpSpPr>
          <a:xfrm>
            <a:off x="2279715" y="304800"/>
            <a:ext cx="7620000" cy="702426"/>
            <a:chOff x="3868647" y="5419081"/>
            <a:chExt cx="7473972" cy="702426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D3B36F2-803E-4FE5-A6F5-2CF412CB2C7B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90359C-A9F2-40C3-A283-7AFF63E71913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254A3EA-99C0-4A31-8FD0-97D4C65D8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890CBB1-5843-4023-885E-B82E77B5B1FA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89A6AE-B6F9-4B21-B8E0-9224EC6D2D55}"/>
                </a:ext>
              </a:extLst>
            </p:cNvPr>
            <p:cNvSpPr/>
            <p:nvPr/>
          </p:nvSpPr>
          <p:spPr>
            <a:xfrm>
              <a:off x="4457484" y="5453082"/>
              <a:ext cx="68851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ছবিগুলো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মনোযোগ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সহকারে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লক্ষ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করঃ-</a:t>
              </a:r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0B4F95-CE14-425C-9CE3-484AF0846752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EED09B2-7C64-44C1-83B9-26A5D20FB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D0909A7-1DC2-48F9-822F-F5592A225B41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5ACAB9-C901-4FD6-9732-70780EB52C15}"/>
              </a:ext>
            </a:extLst>
          </p:cNvPr>
          <p:cNvGrpSpPr/>
          <p:nvPr/>
        </p:nvGrpSpPr>
        <p:grpSpPr>
          <a:xfrm>
            <a:off x="2857500" y="316393"/>
            <a:ext cx="6477000" cy="702426"/>
            <a:chOff x="3868647" y="5419081"/>
            <a:chExt cx="7260430" cy="702426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1902A5-FF0D-4D44-A0E4-3B985CB9B2DA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B8C2F0-014B-4641-B6AA-108E3A4D1F66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6671D6A-EBE5-4B5B-A7BE-36D5D90D52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D27D914-B987-477B-9119-700782472B25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DD19A4-023F-4BF5-ABFD-E347AAEEFBCD}"/>
                </a:ext>
              </a:extLst>
            </p:cNvPr>
            <p:cNvSpPr/>
            <p:nvPr/>
          </p:nvSpPr>
          <p:spPr>
            <a:xfrm>
              <a:off x="4580600" y="5453082"/>
              <a:ext cx="5822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 ছবিতে কি দেখতে পাচ্ছ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9DE4FC6-7858-4DA8-BF2E-59015F80A26E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0147066-BAF8-45F9-A525-A985F9BEF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BC40F48-3A7A-45C6-A94B-EB7BF20627BF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27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4457700" y="2807305"/>
            <a:ext cx="5715000" cy="2027464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4495800" y="2725714"/>
            <a:ext cx="5715000" cy="2316578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>
                  <a:solidFill>
                    <a:srgbClr val="FF0000"/>
                  </a:solidFill>
                </a:ln>
                <a:solidFill>
                  <a:srgbClr val="000099"/>
                </a:solidFill>
                <a:latin typeface=" NikoshBAN"/>
                <a:cs typeface="NikoshBAN" panose="02000000000000000000" pitchFamily="2" charset="0"/>
              </a:rPr>
              <a:t>সংখ্যা</a:t>
            </a: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 NikoshBAN"/>
                <a:cs typeface="NikoshBAN" panose="02000000000000000000" pitchFamily="2" charset="0"/>
              </a:rPr>
              <a:t>(১ থেকে ৫)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4191000" y="533400"/>
            <a:ext cx="6324600" cy="2308541"/>
            <a:chOff x="3807650" y="235516"/>
            <a:chExt cx="4696691" cy="23829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flowChartPreparatio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99550" y="358914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bar_blu_yel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638800"/>
            <a:ext cx="11506200" cy="120041"/>
          </a:xfrm>
          <a:prstGeom prst="rect">
            <a:avLst/>
          </a:prstGeom>
        </p:spPr>
      </p:pic>
      <p:pic>
        <p:nvPicPr>
          <p:cNvPr id="13" name="Picture 12" descr="geobar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6248400"/>
            <a:ext cx="6629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3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5E-6 0.329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32939 L 5E-6 4.4444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57154" y="275234"/>
            <a:ext cx="3276601" cy="923330"/>
            <a:chOff x="3837645" y="1089044"/>
            <a:chExt cx="3727813" cy="11461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46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063251" y="1089044"/>
              <a:ext cx="3276600" cy="11461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5400" b="1" dirty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54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09F85D-9277-4D9E-AC82-EE07DB8D3699}"/>
              </a:ext>
            </a:extLst>
          </p:cNvPr>
          <p:cNvGrpSpPr/>
          <p:nvPr/>
        </p:nvGrpSpPr>
        <p:grpSpPr>
          <a:xfrm>
            <a:off x="1220372" y="1295400"/>
            <a:ext cx="5942429" cy="923701"/>
            <a:chOff x="1351179" y="3794593"/>
            <a:chExt cx="5655689" cy="923701"/>
          </a:xfrm>
        </p:grpSpPr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id="{D1166EFC-AF42-47F4-8989-1841B6AFD84E}"/>
                </a:ext>
              </a:extLst>
            </p:cNvPr>
            <p:cNvSpPr/>
            <p:nvPr/>
          </p:nvSpPr>
          <p:spPr>
            <a:xfrm>
              <a:off x="1884563" y="3928336"/>
              <a:ext cx="5122305" cy="669989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0099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5A6BA-8AC4-4603-80E4-AC54C9C43519}"/>
                </a:ext>
              </a:extLst>
            </p:cNvPr>
            <p:cNvSpPr/>
            <p:nvPr/>
          </p:nvSpPr>
          <p:spPr>
            <a:xfrm>
              <a:off x="2340320" y="3988725"/>
              <a:ext cx="4513524" cy="49244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……….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85ECAE0-D589-4C52-AB04-F2083A4378E4}"/>
                </a:ext>
              </a:extLst>
            </p:cNvPr>
            <p:cNvGrpSpPr/>
            <p:nvPr/>
          </p:nvGrpSpPr>
          <p:grpSpPr>
            <a:xfrm>
              <a:off x="1351179" y="3794593"/>
              <a:ext cx="885020" cy="923701"/>
              <a:chOff x="1684010" y="3720870"/>
              <a:chExt cx="885020" cy="92370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AF1F7BF-9FEE-4FD0-ACCB-2B7990EEF96B}"/>
                  </a:ext>
                </a:extLst>
              </p:cNvPr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9DF9C821-A90C-490C-8819-C54BE13A77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48923F44-BC61-4FEE-8A19-350E1708F2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C2AFDF8-317F-4E80-8E52-6295CA6B8040}"/>
                  </a:ext>
                </a:extLst>
              </p:cNvPr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E746C8-BF3D-4FAB-BA05-3973483B273C}"/>
              </a:ext>
            </a:extLst>
          </p:cNvPr>
          <p:cNvGrpSpPr/>
          <p:nvPr/>
        </p:nvGrpSpPr>
        <p:grpSpPr>
          <a:xfrm>
            <a:off x="1220372" y="2350658"/>
            <a:ext cx="10447120" cy="923701"/>
            <a:chOff x="1351179" y="3794593"/>
            <a:chExt cx="9551511" cy="923701"/>
          </a:xfrm>
        </p:grpSpPr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13B76D68-77B4-4119-A08A-00F616076684}"/>
                </a:ext>
              </a:extLst>
            </p:cNvPr>
            <p:cNvSpPr/>
            <p:nvPr/>
          </p:nvSpPr>
          <p:spPr>
            <a:xfrm>
              <a:off x="1884562" y="3928336"/>
              <a:ext cx="9018127" cy="669989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0099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4340B57-B747-4654-898F-A2593800E4ED}"/>
                </a:ext>
              </a:extLst>
            </p:cNvPr>
            <p:cNvSpPr/>
            <p:nvPr/>
          </p:nvSpPr>
          <p:spPr>
            <a:xfrm>
              <a:off x="2340319" y="4029682"/>
              <a:ext cx="8562371" cy="430887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.১.১.১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পর্যন্ত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 প্রতীকগুলো নাম অনুযায়ী শনাক্ত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F2D98C3-8588-4F0C-9D83-2D8DC6B102BF}"/>
                </a:ext>
              </a:extLst>
            </p:cNvPr>
            <p:cNvGrpSpPr/>
            <p:nvPr/>
          </p:nvGrpSpPr>
          <p:grpSpPr>
            <a:xfrm>
              <a:off x="1351179" y="3794593"/>
              <a:ext cx="885020" cy="923701"/>
              <a:chOff x="1684010" y="3720870"/>
              <a:chExt cx="885020" cy="92370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5B86D0F-DCB9-4802-AB2C-C2FD45A1B416}"/>
                  </a:ext>
                </a:extLst>
              </p:cNvPr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CF125CA2-95A5-4A61-BA45-581A8B8684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6AD02BB1-A3DD-4536-A9EE-A417A18C9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11FED83-5760-4D45-ADA0-5B3712EE06FD}"/>
                  </a:ext>
                </a:extLst>
              </p:cNvPr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E74CED62-46EA-44F4-9489-4E93CABBA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400" y="5894563"/>
            <a:ext cx="11886110" cy="73483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D2DDB50-583B-4555-A108-D99F7EF2B6C3}"/>
              </a:ext>
            </a:extLst>
          </p:cNvPr>
          <p:cNvGrpSpPr/>
          <p:nvPr/>
        </p:nvGrpSpPr>
        <p:grpSpPr>
          <a:xfrm>
            <a:off x="1220372" y="3389773"/>
            <a:ext cx="10447120" cy="923701"/>
            <a:chOff x="1351179" y="3794593"/>
            <a:chExt cx="9551511" cy="923701"/>
          </a:xfrm>
        </p:grpSpPr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0F2E7FB6-E567-433C-B664-4D5B7F7A1871}"/>
                </a:ext>
              </a:extLst>
            </p:cNvPr>
            <p:cNvSpPr/>
            <p:nvPr/>
          </p:nvSpPr>
          <p:spPr>
            <a:xfrm>
              <a:off x="1884563" y="3928336"/>
              <a:ext cx="9018127" cy="669989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0099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F0F9CAE-978D-4282-BE73-29C60D45C48C}"/>
                </a:ext>
              </a:extLst>
            </p:cNvPr>
            <p:cNvSpPr/>
            <p:nvPr/>
          </p:nvSpPr>
          <p:spPr>
            <a:xfrm>
              <a:off x="2340319" y="4029682"/>
              <a:ext cx="7625091" cy="49244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২.১.১.১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পর্যন্ত বাস্তব উপকরণ গণনা করতে পারবে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51ED19F-81BA-4ACA-9B0F-03DA3A23AC59}"/>
                </a:ext>
              </a:extLst>
            </p:cNvPr>
            <p:cNvGrpSpPr/>
            <p:nvPr/>
          </p:nvGrpSpPr>
          <p:grpSpPr>
            <a:xfrm>
              <a:off x="1351179" y="3794593"/>
              <a:ext cx="885020" cy="923701"/>
              <a:chOff x="1684010" y="3720870"/>
              <a:chExt cx="885020" cy="923701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396D54E8-F7AB-4523-905E-17845BBF7F2B}"/>
                  </a:ext>
                </a:extLst>
              </p:cNvPr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488E74E-6BF0-45EF-8B66-08D92B5E6D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67ADBD11-19C6-4524-A67B-3FAB482029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DEB687C-9D2D-4C18-A9C5-A62EF55F9960}"/>
                  </a:ext>
                </a:extLst>
              </p:cNvPr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0AF3AA-D645-4A45-954B-0DD20D30989F}"/>
              </a:ext>
            </a:extLst>
          </p:cNvPr>
          <p:cNvGrpSpPr/>
          <p:nvPr/>
        </p:nvGrpSpPr>
        <p:grpSpPr>
          <a:xfrm>
            <a:off x="1220372" y="4414820"/>
            <a:ext cx="10447120" cy="923701"/>
            <a:chOff x="1351179" y="3794593"/>
            <a:chExt cx="9551511" cy="923701"/>
          </a:xfrm>
        </p:grpSpPr>
        <p:sp>
          <p:nvSpPr>
            <p:cNvPr id="38" name="Freeform 2">
              <a:extLst>
                <a:ext uri="{FF2B5EF4-FFF2-40B4-BE49-F238E27FC236}">
                  <a16:creationId xmlns:a16="http://schemas.microsoft.com/office/drawing/2014/main" id="{0A08E2D1-8A5F-4954-877F-ED735A934633}"/>
                </a:ext>
              </a:extLst>
            </p:cNvPr>
            <p:cNvSpPr/>
            <p:nvPr/>
          </p:nvSpPr>
          <p:spPr>
            <a:xfrm>
              <a:off x="1884563" y="3928336"/>
              <a:ext cx="9018127" cy="669989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0099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90274E-9604-4C7C-AD96-8B059041DBB6}"/>
                </a:ext>
              </a:extLst>
            </p:cNvPr>
            <p:cNvSpPr/>
            <p:nvPr/>
          </p:nvSpPr>
          <p:spPr>
            <a:xfrm>
              <a:off x="2340319" y="4029682"/>
              <a:ext cx="7625091" cy="492443"/>
            </a:xfrm>
            <a:prstGeom prst="rect">
              <a:avLst/>
            </a:prstGeom>
          </p:spPr>
          <p:txBody>
            <a:bodyPr wrap="square" lIns="91440" tIns="0" rIns="0" bIns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.১.১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পর্যন্ত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 অঙ্কে লিখতে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পারবে।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B9DDB6C-B4FF-40C3-86F7-8BD64C90EE99}"/>
                </a:ext>
              </a:extLst>
            </p:cNvPr>
            <p:cNvGrpSpPr/>
            <p:nvPr/>
          </p:nvGrpSpPr>
          <p:grpSpPr>
            <a:xfrm>
              <a:off x="1351179" y="3794593"/>
              <a:ext cx="885020" cy="923701"/>
              <a:chOff x="1684010" y="3720870"/>
              <a:chExt cx="885020" cy="92370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70CCC8D-5C98-44F0-A103-2F978F488532}"/>
                  </a:ext>
                </a:extLst>
              </p:cNvPr>
              <p:cNvGrpSpPr/>
              <p:nvPr/>
            </p:nvGrpSpPr>
            <p:grpSpPr>
              <a:xfrm>
                <a:off x="1684010" y="3720870"/>
                <a:ext cx="885020" cy="923701"/>
                <a:chOff x="1423851" y="3666579"/>
                <a:chExt cx="1036320" cy="1036320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90FD0F37-572E-4BE9-95DE-687150DC16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3851" y="3666579"/>
                  <a:ext cx="1036320" cy="1036320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90B9FC46-C6DA-4C7C-A2FD-95C1293B40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45771" y="3808901"/>
                  <a:ext cx="792479" cy="751675"/>
                </a:xfrm>
                <a:prstGeom prst="rect">
                  <a:avLst/>
                </a:prstGeom>
              </p:spPr>
            </p:pic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6BA6F39-676B-4A7A-8B76-F3E311D02360}"/>
                  </a:ext>
                </a:extLst>
              </p:cNvPr>
              <p:cNvSpPr/>
              <p:nvPr/>
            </p:nvSpPr>
            <p:spPr>
              <a:xfrm>
                <a:off x="1930595" y="3979283"/>
                <a:ext cx="391884" cy="40124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49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A3384E-0DE6-4FC4-AD2E-71BDFE1DA255}"/>
              </a:ext>
            </a:extLst>
          </p:cNvPr>
          <p:cNvSpPr/>
          <p:nvPr/>
        </p:nvSpPr>
        <p:spPr>
          <a:xfrm>
            <a:off x="539798" y="1231517"/>
            <a:ext cx="7777625" cy="4546349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1045FC-F50A-454C-90C6-0B1571DDF5F7}"/>
              </a:ext>
            </a:extLst>
          </p:cNvPr>
          <p:cNvGrpSpPr/>
          <p:nvPr/>
        </p:nvGrpSpPr>
        <p:grpSpPr>
          <a:xfrm rot="5400000">
            <a:off x="-1975389" y="3270789"/>
            <a:ext cx="5105400" cy="392622"/>
            <a:chOff x="1593634" y="925003"/>
            <a:chExt cx="8740206" cy="3926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9B6C64-1FD2-4CE7-8CD3-7DD231CA46FF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7B1645BF-92EC-49D2-96C2-B3568B7B1FAA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0ED776CF-FED1-49EB-A528-41AE5A24B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38FCAC-F037-42A3-9C23-005BD4DF6E21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D3DBBB-15C1-4C42-BC6C-56C3208C463C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2CCCEA41-2E9F-4819-B148-7C4E8C504987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FB9D164-71F7-4FA4-9E07-B585775046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9A7A50-A696-4031-99FD-861BDD8FDB01}"/>
              </a:ext>
            </a:extLst>
          </p:cNvPr>
          <p:cNvGrpSpPr/>
          <p:nvPr/>
        </p:nvGrpSpPr>
        <p:grpSpPr>
          <a:xfrm rot="5400000">
            <a:off x="-1633850" y="3270791"/>
            <a:ext cx="5105401" cy="392622"/>
            <a:chOff x="1593634" y="925003"/>
            <a:chExt cx="8740206" cy="3926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9EAA32C-FCAA-4732-BCA8-CCE5E5F7A1D7}"/>
                </a:ext>
              </a:extLst>
            </p:cNvPr>
            <p:cNvSpPr/>
            <p:nvPr/>
          </p:nvSpPr>
          <p:spPr>
            <a:xfrm>
              <a:off x="1980439" y="930227"/>
              <a:ext cx="7961296" cy="375292"/>
            </a:xfrm>
            <a:prstGeom prst="rect">
              <a:avLst/>
            </a:prstGeom>
            <a:gradFill flip="none" rotWithShape="1">
              <a:gsLst>
                <a:gs pos="13000">
                  <a:schemeClr val="tx1">
                    <a:lumMod val="65000"/>
                    <a:lumOff val="35000"/>
                  </a:schemeClr>
                </a:gs>
                <a:gs pos="50000">
                  <a:schemeClr val="accent3">
                    <a:lumMod val="45000"/>
                    <a:lumOff val="5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0B568B6-D14C-45F2-BFE7-555A1AD60F2C}"/>
                </a:ext>
              </a:extLst>
            </p:cNvPr>
            <p:cNvGrpSpPr/>
            <p:nvPr/>
          </p:nvGrpSpPr>
          <p:grpSpPr>
            <a:xfrm>
              <a:off x="9952334" y="939640"/>
              <a:ext cx="381506" cy="377985"/>
              <a:chOff x="10829879" y="1452201"/>
              <a:chExt cx="381506" cy="377985"/>
            </a:xfrm>
          </p:grpSpPr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E3809A5B-EB68-4616-87B9-846735E643EB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0D675C2-16A8-4A88-95A2-EE284C1E8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2B8D357-55A6-4156-982E-D79F6BB6A329}"/>
                </a:ext>
              </a:extLst>
            </p:cNvPr>
            <p:cNvGrpSpPr/>
            <p:nvPr/>
          </p:nvGrpSpPr>
          <p:grpSpPr>
            <a:xfrm flipH="1">
              <a:off x="1593634" y="925003"/>
              <a:ext cx="381506" cy="377985"/>
              <a:chOff x="10829879" y="1452201"/>
              <a:chExt cx="381506" cy="377985"/>
            </a:xfrm>
          </p:grpSpPr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FC78E1CD-B098-4FB3-895F-4DCB69DEC9F3}"/>
                  </a:ext>
                </a:extLst>
              </p:cNvPr>
              <p:cNvSpPr/>
              <p:nvPr/>
            </p:nvSpPr>
            <p:spPr>
              <a:xfrm rot="5400000" flipH="1">
                <a:off x="11013812" y="1535322"/>
                <a:ext cx="212676" cy="182471"/>
              </a:xfrm>
              <a:prstGeom prst="trapezoid">
                <a:avLst/>
              </a:prstGeom>
              <a:gradFill>
                <a:gsLst>
                  <a:gs pos="5000">
                    <a:schemeClr val="tx1">
                      <a:lumMod val="50000"/>
                      <a:lumOff val="50000"/>
                    </a:schemeClr>
                  </a:gs>
                  <a:gs pos="36000">
                    <a:schemeClr val="bg1">
                      <a:lumMod val="95000"/>
                    </a:schemeClr>
                  </a:gs>
                  <a:gs pos="96000">
                    <a:schemeClr val="tx1">
                      <a:lumMod val="50000"/>
                      <a:lumOff val="5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8D451CC-59A5-47BF-A48A-2D928BC5B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9879" y="1452201"/>
                <a:ext cx="243861" cy="377985"/>
              </a:xfrm>
              <a:prstGeom prst="rect">
                <a:avLst/>
              </a:prstGeom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9E50E491-508C-447F-B903-1ACE6A32B74E}"/>
              </a:ext>
            </a:extLst>
          </p:cNvPr>
          <p:cNvSpPr/>
          <p:nvPr/>
        </p:nvSpPr>
        <p:spPr>
          <a:xfrm flipH="1">
            <a:off x="1032507" y="3110513"/>
            <a:ext cx="310139" cy="636974"/>
          </a:xfrm>
          <a:prstGeom prst="ellips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7A6B4A-36AA-4AAC-B795-D069E14AFF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6600" l="0" r="99254">
                        <a14:foregroundMark x1="0" y1="56600" x2="0" y2="56200"/>
                        <a14:foregroundMark x1="4478" y1="32200" x2="4478" y2="32200"/>
                        <a14:foregroundMark x1="7836" y1="6800" x2="7836" y2="6800"/>
                        <a14:foregroundMark x1="40672" y1="60200" x2="40672" y2="60200"/>
                        <a14:foregroundMark x1="92910" y1="54600" x2="92910" y2="54600"/>
                        <a14:foregroundMark x1="43284" y1="96600" x2="43284" y2="96600"/>
                        <a14:foregroundMark x1="99254" y1="50200" x2="99254" y2="50200"/>
                        <a14:foregroundMark x1="28358" y1="3000" x2="28358" y2="3000"/>
                        <a14:foregroundMark x1="89179" y1="59600" x2="89179" y2="59600"/>
                        <a14:foregroundMark x1="88060" y1="62200" x2="88060" y2="6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68233">
            <a:off x="897913" y="2906923"/>
            <a:ext cx="838187" cy="1563781"/>
          </a:xfrm>
          <a:prstGeom prst="rect">
            <a:avLst/>
          </a:prstGeom>
          <a:noFill/>
        </p:spPr>
      </p:pic>
      <p:sp>
        <p:nvSpPr>
          <p:cNvPr id="28" name="Rounded Rectangle 33">
            <a:extLst>
              <a:ext uri="{FF2B5EF4-FFF2-40B4-BE49-F238E27FC236}">
                <a16:creationId xmlns:a16="http://schemas.microsoft.com/office/drawing/2014/main" id="{B19C7F43-1458-44DC-AA5E-D55994D73582}"/>
              </a:ext>
            </a:extLst>
          </p:cNvPr>
          <p:cNvSpPr/>
          <p:nvPr/>
        </p:nvSpPr>
        <p:spPr>
          <a:xfrm>
            <a:off x="1385341" y="321023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38">
            <a:extLst>
              <a:ext uri="{FF2B5EF4-FFF2-40B4-BE49-F238E27FC236}">
                <a16:creationId xmlns:a16="http://schemas.microsoft.com/office/drawing/2014/main" id="{7638D360-04B3-42DA-BA6C-81FCF8C636EA}"/>
              </a:ext>
            </a:extLst>
          </p:cNvPr>
          <p:cNvSpPr/>
          <p:nvPr/>
        </p:nvSpPr>
        <p:spPr>
          <a:xfrm>
            <a:off x="3003162" y="5913214"/>
            <a:ext cx="2552944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0DDAA1C0-A5F6-4506-9440-26AF26170F2D}"/>
              </a:ext>
            </a:extLst>
          </p:cNvPr>
          <p:cNvSpPr/>
          <p:nvPr/>
        </p:nvSpPr>
        <p:spPr>
          <a:xfrm>
            <a:off x="1370549" y="301435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বাস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8">
            <a:extLst>
              <a:ext uri="{FF2B5EF4-FFF2-40B4-BE49-F238E27FC236}">
                <a16:creationId xmlns:a16="http://schemas.microsoft.com/office/drawing/2014/main" id="{3BB74BC0-32EB-4BEB-9799-FF32DB8A04DC}"/>
              </a:ext>
            </a:extLst>
          </p:cNvPr>
          <p:cNvSpPr/>
          <p:nvPr/>
        </p:nvSpPr>
        <p:spPr>
          <a:xfrm>
            <a:off x="3003162" y="5916192"/>
            <a:ext cx="2552944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টি বাস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id="{51F69D59-AB0D-4EF5-A255-263F1FDF9490}"/>
              </a:ext>
            </a:extLst>
          </p:cNvPr>
          <p:cNvSpPr/>
          <p:nvPr/>
        </p:nvSpPr>
        <p:spPr>
          <a:xfrm>
            <a:off x="1377684" y="253690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8">
            <a:extLst>
              <a:ext uri="{FF2B5EF4-FFF2-40B4-BE49-F238E27FC236}">
                <a16:creationId xmlns:a16="http://schemas.microsoft.com/office/drawing/2014/main" id="{5E5E5434-93A2-4183-B4DB-E09C5F592641}"/>
              </a:ext>
            </a:extLst>
          </p:cNvPr>
          <p:cNvSpPr/>
          <p:nvPr/>
        </p:nvSpPr>
        <p:spPr>
          <a:xfrm>
            <a:off x="3029586" y="5903524"/>
            <a:ext cx="252535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8">
            <a:extLst>
              <a:ext uri="{FF2B5EF4-FFF2-40B4-BE49-F238E27FC236}">
                <a16:creationId xmlns:a16="http://schemas.microsoft.com/office/drawing/2014/main" id="{6A1E353B-84CF-4ECB-A8F1-203D0AA1BDE8}"/>
              </a:ext>
            </a:extLst>
          </p:cNvPr>
          <p:cNvSpPr/>
          <p:nvPr/>
        </p:nvSpPr>
        <p:spPr>
          <a:xfrm>
            <a:off x="3028423" y="5910236"/>
            <a:ext cx="253417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টি হাঁস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ounded Rectangle 33">
            <a:extLst>
              <a:ext uri="{FF2B5EF4-FFF2-40B4-BE49-F238E27FC236}">
                <a16:creationId xmlns:a16="http://schemas.microsoft.com/office/drawing/2014/main" id="{5380448B-792F-4184-B026-2F92D7D779A9}"/>
              </a:ext>
            </a:extLst>
          </p:cNvPr>
          <p:cNvSpPr/>
          <p:nvPr/>
        </p:nvSpPr>
        <p:spPr>
          <a:xfrm>
            <a:off x="1344249" y="280331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হাঁস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ounded Rectangle 33">
            <a:extLst>
              <a:ext uri="{FF2B5EF4-FFF2-40B4-BE49-F238E27FC236}">
                <a16:creationId xmlns:a16="http://schemas.microsoft.com/office/drawing/2014/main" id="{E27DC70E-1627-4AF8-A81E-59B2ACBBD945}"/>
              </a:ext>
            </a:extLst>
          </p:cNvPr>
          <p:cNvSpPr/>
          <p:nvPr/>
        </p:nvSpPr>
        <p:spPr>
          <a:xfrm>
            <a:off x="1339661" y="258721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38">
            <a:extLst>
              <a:ext uri="{FF2B5EF4-FFF2-40B4-BE49-F238E27FC236}">
                <a16:creationId xmlns:a16="http://schemas.microsoft.com/office/drawing/2014/main" id="{8EF17052-8754-4654-BFE7-C0F1494A8238}"/>
              </a:ext>
            </a:extLst>
          </p:cNvPr>
          <p:cNvSpPr/>
          <p:nvPr/>
        </p:nvSpPr>
        <p:spPr>
          <a:xfrm>
            <a:off x="2995504" y="5941408"/>
            <a:ext cx="2525357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38">
            <a:extLst>
              <a:ext uri="{FF2B5EF4-FFF2-40B4-BE49-F238E27FC236}">
                <a16:creationId xmlns:a16="http://schemas.microsoft.com/office/drawing/2014/main" id="{5EDED36B-5B91-4F0B-A095-C6AB7DD687A2}"/>
              </a:ext>
            </a:extLst>
          </p:cNvPr>
          <p:cNvSpPr/>
          <p:nvPr/>
        </p:nvSpPr>
        <p:spPr>
          <a:xfrm>
            <a:off x="2999679" y="5888050"/>
            <a:ext cx="2521181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টমেটো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33">
            <a:extLst>
              <a:ext uri="{FF2B5EF4-FFF2-40B4-BE49-F238E27FC236}">
                <a16:creationId xmlns:a16="http://schemas.microsoft.com/office/drawing/2014/main" id="{6889659C-8831-42A0-A267-7FF33B56D7BD}"/>
              </a:ext>
            </a:extLst>
          </p:cNvPr>
          <p:cNvSpPr/>
          <p:nvPr/>
        </p:nvSpPr>
        <p:spPr>
          <a:xfrm>
            <a:off x="1356035" y="280785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টমেটো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33">
            <a:extLst>
              <a:ext uri="{FF2B5EF4-FFF2-40B4-BE49-F238E27FC236}">
                <a16:creationId xmlns:a16="http://schemas.microsoft.com/office/drawing/2014/main" id="{B071636A-E486-4B53-B775-75C0B17E992B}"/>
              </a:ext>
            </a:extLst>
          </p:cNvPr>
          <p:cNvSpPr/>
          <p:nvPr/>
        </p:nvSpPr>
        <p:spPr>
          <a:xfrm>
            <a:off x="1378541" y="293992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38">
            <a:extLst>
              <a:ext uri="{FF2B5EF4-FFF2-40B4-BE49-F238E27FC236}">
                <a16:creationId xmlns:a16="http://schemas.microsoft.com/office/drawing/2014/main" id="{1880684F-66A8-4D44-8A35-6A1152506195}"/>
              </a:ext>
            </a:extLst>
          </p:cNvPr>
          <p:cNvSpPr/>
          <p:nvPr/>
        </p:nvSpPr>
        <p:spPr>
          <a:xfrm>
            <a:off x="2987847" y="5896812"/>
            <a:ext cx="2530831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কুকুরছানা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33">
            <a:extLst>
              <a:ext uri="{FF2B5EF4-FFF2-40B4-BE49-F238E27FC236}">
                <a16:creationId xmlns:a16="http://schemas.microsoft.com/office/drawing/2014/main" id="{0615AECD-FDA4-42DD-B8CF-D5D21B511347}"/>
              </a:ext>
            </a:extLst>
          </p:cNvPr>
          <p:cNvSpPr/>
          <p:nvPr/>
        </p:nvSpPr>
        <p:spPr>
          <a:xfrm>
            <a:off x="1316680" y="280281"/>
            <a:ext cx="7000743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কুকুরছানা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38">
            <a:extLst>
              <a:ext uri="{FF2B5EF4-FFF2-40B4-BE49-F238E27FC236}">
                <a16:creationId xmlns:a16="http://schemas.microsoft.com/office/drawing/2014/main" id="{3FD10699-B079-4D85-9A79-1218ABD824D6}"/>
              </a:ext>
            </a:extLst>
          </p:cNvPr>
          <p:cNvSpPr/>
          <p:nvPr/>
        </p:nvSpPr>
        <p:spPr>
          <a:xfrm>
            <a:off x="2990996" y="5911874"/>
            <a:ext cx="2552943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টি কুকুরছানা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33">
            <a:extLst>
              <a:ext uri="{FF2B5EF4-FFF2-40B4-BE49-F238E27FC236}">
                <a16:creationId xmlns:a16="http://schemas.microsoft.com/office/drawing/2014/main" id="{7F17377D-DD1F-4987-9CCC-D775314F7873}"/>
              </a:ext>
            </a:extLst>
          </p:cNvPr>
          <p:cNvSpPr/>
          <p:nvPr/>
        </p:nvSpPr>
        <p:spPr>
          <a:xfrm>
            <a:off x="1395651" y="266766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কীসের ছবি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ounded Rectangle 38">
            <a:extLst>
              <a:ext uri="{FF2B5EF4-FFF2-40B4-BE49-F238E27FC236}">
                <a16:creationId xmlns:a16="http://schemas.microsoft.com/office/drawing/2014/main" id="{95A097FA-B71B-400C-83BE-1E170B2C3EDD}"/>
              </a:ext>
            </a:extLst>
          </p:cNvPr>
          <p:cNvSpPr/>
          <p:nvPr/>
        </p:nvSpPr>
        <p:spPr>
          <a:xfrm>
            <a:off x="3055866" y="5910593"/>
            <a:ext cx="2399588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কচ্ছপ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33">
            <a:extLst>
              <a:ext uri="{FF2B5EF4-FFF2-40B4-BE49-F238E27FC236}">
                <a16:creationId xmlns:a16="http://schemas.microsoft.com/office/drawing/2014/main" id="{8EFDA4A4-1725-4963-8A80-99D8AC88EB8F}"/>
              </a:ext>
            </a:extLst>
          </p:cNvPr>
          <p:cNvSpPr/>
          <p:nvPr/>
        </p:nvSpPr>
        <p:spPr>
          <a:xfrm>
            <a:off x="1361432" y="286915"/>
            <a:ext cx="6764855" cy="699963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কয়টি কচ্ছপ দেখতে পাচ্ছ?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38">
            <a:extLst>
              <a:ext uri="{FF2B5EF4-FFF2-40B4-BE49-F238E27FC236}">
                <a16:creationId xmlns:a16="http://schemas.microsoft.com/office/drawing/2014/main" id="{177F018B-99E5-42B1-936A-E51D8A859AEA}"/>
              </a:ext>
            </a:extLst>
          </p:cNvPr>
          <p:cNvSpPr/>
          <p:nvPr/>
        </p:nvSpPr>
        <p:spPr>
          <a:xfrm>
            <a:off x="3073559" y="5924742"/>
            <a:ext cx="2359406" cy="648927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টি কচ্ছপ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44BF008-6F2C-4A78-BCF4-0D0B228C95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06" y="1231517"/>
            <a:ext cx="6926588" cy="454635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0296C5A-3D9E-453F-9E38-62CFB96B37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784" y="1231517"/>
            <a:ext cx="6902310" cy="45463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3514731-9CE4-4488-90A7-6DD2FF4EAD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06" y="1231517"/>
            <a:ext cx="6911950" cy="45463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1931B78-5CE4-4C0A-8DEA-DE1B6BFA38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06" y="1239011"/>
            <a:ext cx="6926588" cy="45388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59B1976-58EA-4845-A927-D44BD5BED1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506" y="1231517"/>
            <a:ext cx="6911950" cy="4546349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0DA0AA76-8C15-4411-937E-1E64D9A60F31}"/>
              </a:ext>
            </a:extLst>
          </p:cNvPr>
          <p:cNvGrpSpPr/>
          <p:nvPr/>
        </p:nvGrpSpPr>
        <p:grpSpPr>
          <a:xfrm>
            <a:off x="10033676" y="2012342"/>
            <a:ext cx="911422" cy="990600"/>
            <a:chOff x="6133614" y="2366889"/>
            <a:chExt cx="911422" cy="9906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EAB92DB-EF78-4B6D-BA22-1420DE270979}"/>
                </a:ext>
              </a:extLst>
            </p:cNvPr>
            <p:cNvSpPr/>
            <p:nvPr/>
          </p:nvSpPr>
          <p:spPr>
            <a:xfrm flipV="1">
              <a:off x="6217970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6E5FD5B-2175-440A-BDFF-0E7B90DFFB7D}"/>
                </a:ext>
              </a:extLst>
            </p:cNvPr>
            <p:cNvSpPr/>
            <p:nvPr/>
          </p:nvSpPr>
          <p:spPr>
            <a:xfrm>
              <a:off x="6133614" y="2366889"/>
              <a:ext cx="911422" cy="990600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E8A2B18-C92A-47BA-AD3F-C4F49FB75E2E}"/>
              </a:ext>
            </a:extLst>
          </p:cNvPr>
          <p:cNvGrpSpPr/>
          <p:nvPr/>
        </p:nvGrpSpPr>
        <p:grpSpPr>
          <a:xfrm>
            <a:off x="9480241" y="3531654"/>
            <a:ext cx="2054951" cy="1981200"/>
            <a:chOff x="4726848" y="533400"/>
            <a:chExt cx="2054951" cy="1981200"/>
          </a:xfrm>
        </p:grpSpPr>
        <p:sp>
          <p:nvSpPr>
            <p:cNvPr id="65" name="Speech Bubble: Oval 1">
              <a:extLst>
                <a:ext uri="{FF2B5EF4-FFF2-40B4-BE49-F238E27FC236}">
                  <a16:creationId xmlns:a16="http://schemas.microsoft.com/office/drawing/2014/main" id="{B0CDF81C-33F9-4E8F-9169-A66241EC2081}"/>
                </a:ext>
              </a:extLst>
            </p:cNvPr>
            <p:cNvSpPr/>
            <p:nvPr/>
          </p:nvSpPr>
          <p:spPr>
            <a:xfrm>
              <a:off x="4726848" y="762000"/>
              <a:ext cx="2054951" cy="1752600"/>
            </a:xfrm>
            <a:custGeom>
              <a:avLst/>
              <a:gdLst>
                <a:gd name="connsiteX0" fmla="*/ -228493 w 1676400"/>
                <a:gd name="connsiteY0" fmla="*/ 1466743 h 1143000"/>
                <a:gd name="connsiteX1" fmla="*/ 195254 w 1676400"/>
                <a:gd name="connsiteY1" fmla="*/ 938163 h 1143000"/>
                <a:gd name="connsiteX2" fmla="*/ 474254 w 1676400"/>
                <a:gd name="connsiteY2" fmla="*/ 56683 h 1143000"/>
                <a:gd name="connsiteX3" fmla="*/ 1357522 w 1676400"/>
                <a:gd name="connsiteY3" fmla="*/ 122905 h 1143000"/>
                <a:gd name="connsiteX4" fmla="*/ 1325970 w 1676400"/>
                <a:gd name="connsiteY4" fmla="*/ 1036268 h 1143000"/>
                <a:gd name="connsiteX5" fmla="*/ 443524 w 1676400"/>
                <a:gd name="connsiteY5" fmla="*/ 1075682 h 1143000"/>
                <a:gd name="connsiteX6" fmla="*/ -228493 w 1676400"/>
                <a:gd name="connsiteY6" fmla="*/ 1466743 h 1143000"/>
                <a:gd name="connsiteX0" fmla="*/ 0 w 1904895"/>
                <a:gd name="connsiteY0" fmla="*/ 1466748 h 1466748"/>
                <a:gd name="connsiteX1" fmla="*/ 423747 w 1904895"/>
                <a:gd name="connsiteY1" fmla="*/ 938168 h 1466748"/>
                <a:gd name="connsiteX2" fmla="*/ 702747 w 1904895"/>
                <a:gd name="connsiteY2" fmla="*/ 56688 h 1466748"/>
                <a:gd name="connsiteX3" fmla="*/ 1586015 w 1904895"/>
                <a:gd name="connsiteY3" fmla="*/ 122910 h 1466748"/>
                <a:gd name="connsiteX4" fmla="*/ 1554463 w 1904895"/>
                <a:gd name="connsiteY4" fmla="*/ 1036273 h 1466748"/>
                <a:gd name="connsiteX5" fmla="*/ 714220 w 1904895"/>
                <a:gd name="connsiteY5" fmla="*/ 1117890 h 1466748"/>
                <a:gd name="connsiteX6" fmla="*/ 0 w 1904895"/>
                <a:gd name="connsiteY6" fmla="*/ 1466748 h 1466748"/>
                <a:gd name="connsiteX0" fmla="*/ 0 w 1792990"/>
                <a:gd name="connsiteY0" fmla="*/ 1473030 h 1473030"/>
                <a:gd name="connsiteX1" fmla="*/ 423747 w 1792990"/>
                <a:gd name="connsiteY1" fmla="*/ 944450 h 1473030"/>
                <a:gd name="connsiteX2" fmla="*/ 702747 w 1792990"/>
                <a:gd name="connsiteY2" fmla="*/ 62970 h 1473030"/>
                <a:gd name="connsiteX3" fmla="*/ 1586015 w 1792990"/>
                <a:gd name="connsiteY3" fmla="*/ 129192 h 1473030"/>
                <a:gd name="connsiteX4" fmla="*/ 1540396 w 1792990"/>
                <a:gd name="connsiteY4" fmla="*/ 1000352 h 1473030"/>
                <a:gd name="connsiteX5" fmla="*/ 714220 w 1792990"/>
                <a:gd name="connsiteY5" fmla="*/ 1124172 h 1473030"/>
                <a:gd name="connsiteX6" fmla="*/ 0 w 1792990"/>
                <a:gd name="connsiteY6" fmla="*/ 1473030 h 1473030"/>
                <a:gd name="connsiteX0" fmla="*/ 0 w 1783931"/>
                <a:gd name="connsiteY0" fmla="*/ 1400225 h 1400225"/>
                <a:gd name="connsiteX1" fmla="*/ 423747 w 1783931"/>
                <a:gd name="connsiteY1" fmla="*/ 871645 h 1400225"/>
                <a:gd name="connsiteX2" fmla="*/ 885627 w 1783931"/>
                <a:gd name="connsiteY2" fmla="*/ 144910 h 1400225"/>
                <a:gd name="connsiteX3" fmla="*/ 1586015 w 1783931"/>
                <a:gd name="connsiteY3" fmla="*/ 56387 h 1400225"/>
                <a:gd name="connsiteX4" fmla="*/ 1540396 w 1783931"/>
                <a:gd name="connsiteY4" fmla="*/ 927547 h 1400225"/>
                <a:gd name="connsiteX5" fmla="*/ 714220 w 1783931"/>
                <a:gd name="connsiteY5" fmla="*/ 1051367 h 1400225"/>
                <a:gd name="connsiteX6" fmla="*/ 0 w 1783931"/>
                <a:gd name="connsiteY6" fmla="*/ 1400225 h 1400225"/>
                <a:gd name="connsiteX0" fmla="*/ 0 w 1769677"/>
                <a:gd name="connsiteY0" fmla="*/ 1317191 h 1317191"/>
                <a:gd name="connsiteX1" fmla="*/ 423747 w 1769677"/>
                <a:gd name="connsiteY1" fmla="*/ 788611 h 1317191"/>
                <a:gd name="connsiteX2" fmla="*/ 885627 w 1769677"/>
                <a:gd name="connsiteY2" fmla="*/ 61876 h 1317191"/>
                <a:gd name="connsiteX3" fmla="*/ 1543812 w 1769677"/>
                <a:gd name="connsiteY3" fmla="*/ 128098 h 1317191"/>
                <a:gd name="connsiteX4" fmla="*/ 1540396 w 1769677"/>
                <a:gd name="connsiteY4" fmla="*/ 844513 h 1317191"/>
                <a:gd name="connsiteX5" fmla="*/ 714220 w 1769677"/>
                <a:gd name="connsiteY5" fmla="*/ 968333 h 1317191"/>
                <a:gd name="connsiteX6" fmla="*/ 0 w 1769677"/>
                <a:gd name="connsiteY6" fmla="*/ 1317191 h 1317191"/>
                <a:gd name="connsiteX0" fmla="*/ 0 w 1749545"/>
                <a:gd name="connsiteY0" fmla="*/ 1321188 h 1321188"/>
                <a:gd name="connsiteX1" fmla="*/ 423747 w 1749545"/>
                <a:gd name="connsiteY1" fmla="*/ 792608 h 1321188"/>
                <a:gd name="connsiteX2" fmla="*/ 885627 w 1749545"/>
                <a:gd name="connsiteY2" fmla="*/ 65873 h 1321188"/>
                <a:gd name="connsiteX3" fmla="*/ 1543812 w 1749545"/>
                <a:gd name="connsiteY3" fmla="*/ 132095 h 1321188"/>
                <a:gd name="connsiteX4" fmla="*/ 1540396 w 1749545"/>
                <a:gd name="connsiteY4" fmla="*/ 848510 h 1321188"/>
                <a:gd name="connsiteX5" fmla="*/ 714220 w 1749545"/>
                <a:gd name="connsiteY5" fmla="*/ 972330 h 1321188"/>
                <a:gd name="connsiteX6" fmla="*/ 0 w 1749545"/>
                <a:gd name="connsiteY6" fmla="*/ 1321188 h 1321188"/>
                <a:gd name="connsiteX0" fmla="*/ 0 w 1800797"/>
                <a:gd name="connsiteY0" fmla="*/ 1314044 h 1314044"/>
                <a:gd name="connsiteX1" fmla="*/ 423747 w 1800797"/>
                <a:gd name="connsiteY1" fmla="*/ 785464 h 1314044"/>
                <a:gd name="connsiteX2" fmla="*/ 885627 w 1800797"/>
                <a:gd name="connsiteY2" fmla="*/ 58729 h 1314044"/>
                <a:gd name="connsiteX3" fmla="*/ 1543812 w 1800797"/>
                <a:gd name="connsiteY3" fmla="*/ 124951 h 1314044"/>
                <a:gd name="connsiteX4" fmla="*/ 1582599 w 1800797"/>
                <a:gd name="connsiteY4" fmla="*/ 771028 h 1314044"/>
                <a:gd name="connsiteX5" fmla="*/ 714220 w 1800797"/>
                <a:gd name="connsiteY5" fmla="*/ 965186 h 1314044"/>
                <a:gd name="connsiteX6" fmla="*/ 0 w 1800797"/>
                <a:gd name="connsiteY6" fmla="*/ 1314044 h 1314044"/>
                <a:gd name="connsiteX0" fmla="*/ 0 w 1794580"/>
                <a:gd name="connsiteY0" fmla="*/ 1314044 h 1314044"/>
                <a:gd name="connsiteX1" fmla="*/ 423747 w 1794580"/>
                <a:gd name="connsiteY1" fmla="*/ 785464 h 1314044"/>
                <a:gd name="connsiteX2" fmla="*/ 1040372 w 1794580"/>
                <a:gd name="connsiteY2" fmla="*/ 58729 h 1314044"/>
                <a:gd name="connsiteX3" fmla="*/ 1543812 w 1794580"/>
                <a:gd name="connsiteY3" fmla="*/ 124951 h 1314044"/>
                <a:gd name="connsiteX4" fmla="*/ 1582599 w 1794580"/>
                <a:gd name="connsiteY4" fmla="*/ 771028 h 1314044"/>
                <a:gd name="connsiteX5" fmla="*/ 714220 w 1794580"/>
                <a:gd name="connsiteY5" fmla="*/ 965186 h 1314044"/>
                <a:gd name="connsiteX6" fmla="*/ 0 w 1794580"/>
                <a:gd name="connsiteY6" fmla="*/ 1314044 h 1314044"/>
                <a:gd name="connsiteX0" fmla="*/ 0 w 1794580"/>
                <a:gd name="connsiteY0" fmla="*/ 1272967 h 1272967"/>
                <a:gd name="connsiteX1" fmla="*/ 423747 w 1794580"/>
                <a:gd name="connsiteY1" fmla="*/ 744387 h 1272967"/>
                <a:gd name="connsiteX2" fmla="*/ 1040372 w 1794580"/>
                <a:gd name="connsiteY2" fmla="*/ 17652 h 1272967"/>
                <a:gd name="connsiteX3" fmla="*/ 1543812 w 1794580"/>
                <a:gd name="connsiteY3" fmla="*/ 83874 h 1272967"/>
                <a:gd name="connsiteX4" fmla="*/ 1582599 w 1794580"/>
                <a:gd name="connsiteY4" fmla="*/ 729951 h 1272967"/>
                <a:gd name="connsiteX5" fmla="*/ 714220 w 1794580"/>
                <a:gd name="connsiteY5" fmla="*/ 924109 h 1272967"/>
                <a:gd name="connsiteX6" fmla="*/ 0 w 1794580"/>
                <a:gd name="connsiteY6" fmla="*/ 1272967 h 1272967"/>
                <a:gd name="connsiteX0" fmla="*/ 0 w 1639836"/>
                <a:gd name="connsiteY0" fmla="*/ 1315170 h 1315170"/>
                <a:gd name="connsiteX1" fmla="*/ 269003 w 1639836"/>
                <a:gd name="connsiteY1" fmla="*/ 744387 h 1315170"/>
                <a:gd name="connsiteX2" fmla="*/ 885628 w 1639836"/>
                <a:gd name="connsiteY2" fmla="*/ 17652 h 1315170"/>
                <a:gd name="connsiteX3" fmla="*/ 1389068 w 1639836"/>
                <a:gd name="connsiteY3" fmla="*/ 83874 h 1315170"/>
                <a:gd name="connsiteX4" fmla="*/ 1427855 w 1639836"/>
                <a:gd name="connsiteY4" fmla="*/ 729951 h 1315170"/>
                <a:gd name="connsiteX5" fmla="*/ 559476 w 1639836"/>
                <a:gd name="connsiteY5" fmla="*/ 924109 h 1315170"/>
                <a:gd name="connsiteX6" fmla="*/ 0 w 1639836"/>
                <a:gd name="connsiteY6" fmla="*/ 1315170 h 13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9836" h="1315170">
                  <a:moveTo>
                    <a:pt x="0" y="1315170"/>
                  </a:moveTo>
                  <a:lnTo>
                    <a:pt x="269003" y="744387"/>
                  </a:lnTo>
                  <a:cubicBezTo>
                    <a:pt x="-81396" y="458755"/>
                    <a:pt x="516071" y="43332"/>
                    <a:pt x="885628" y="17652"/>
                  </a:cubicBezTo>
                  <a:cubicBezTo>
                    <a:pt x="1101826" y="2629"/>
                    <a:pt x="1298697" y="-34842"/>
                    <a:pt x="1389068" y="83874"/>
                  </a:cubicBezTo>
                  <a:cubicBezTo>
                    <a:pt x="1479439" y="202591"/>
                    <a:pt x="1881646" y="508553"/>
                    <a:pt x="1427855" y="729951"/>
                  </a:cubicBezTo>
                  <a:cubicBezTo>
                    <a:pt x="1168627" y="856424"/>
                    <a:pt x="840687" y="1026444"/>
                    <a:pt x="559476" y="924109"/>
                  </a:cubicBezTo>
                  <a:lnTo>
                    <a:pt x="0" y="1315170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317500" prst="coolSlant"/>
              <a:bevelB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300C92-F1DA-41FA-A13D-50A0199C70AA}"/>
                </a:ext>
              </a:extLst>
            </p:cNvPr>
            <p:cNvSpPr txBox="1"/>
            <p:nvPr/>
          </p:nvSpPr>
          <p:spPr>
            <a:xfrm>
              <a:off x="5486400" y="533400"/>
              <a:ext cx="8357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4BCE8-1DCB-4245-A950-260802BC95A0}"/>
              </a:ext>
            </a:extLst>
          </p:cNvPr>
          <p:cNvGrpSpPr/>
          <p:nvPr/>
        </p:nvGrpSpPr>
        <p:grpSpPr>
          <a:xfrm>
            <a:off x="10033676" y="2026497"/>
            <a:ext cx="1717153" cy="990600"/>
            <a:chOff x="6133613" y="2366889"/>
            <a:chExt cx="1717153" cy="9906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B5D948E-4DF1-467C-B632-C0DC8F4F8AB7}"/>
                </a:ext>
              </a:extLst>
            </p:cNvPr>
            <p:cNvSpPr/>
            <p:nvPr/>
          </p:nvSpPr>
          <p:spPr>
            <a:xfrm flipV="1">
              <a:off x="6217970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33A15CE-5A32-4416-AD76-E89F9520A981}"/>
                </a:ext>
              </a:extLst>
            </p:cNvPr>
            <p:cNvSpPr/>
            <p:nvPr/>
          </p:nvSpPr>
          <p:spPr>
            <a:xfrm>
              <a:off x="6133613" y="2366889"/>
              <a:ext cx="1717153" cy="990600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B3CCB8B-C6A0-4CFC-893C-E61B0D64D419}"/>
                </a:ext>
              </a:extLst>
            </p:cNvPr>
            <p:cNvSpPr/>
            <p:nvPr/>
          </p:nvSpPr>
          <p:spPr>
            <a:xfrm flipV="1">
              <a:off x="7045036" y="2455573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2754E47-14BA-4E3E-8183-ED076B766606}"/>
              </a:ext>
            </a:extLst>
          </p:cNvPr>
          <p:cNvGrpSpPr/>
          <p:nvPr/>
        </p:nvGrpSpPr>
        <p:grpSpPr>
          <a:xfrm>
            <a:off x="9480242" y="3545809"/>
            <a:ext cx="2054951" cy="1981200"/>
            <a:chOff x="4726848" y="533400"/>
            <a:chExt cx="2054951" cy="1981200"/>
          </a:xfrm>
        </p:grpSpPr>
        <p:sp>
          <p:nvSpPr>
            <p:cNvPr id="79" name="Speech Bubble: Oval 1">
              <a:extLst>
                <a:ext uri="{FF2B5EF4-FFF2-40B4-BE49-F238E27FC236}">
                  <a16:creationId xmlns:a16="http://schemas.microsoft.com/office/drawing/2014/main" id="{3C8CE683-4B6F-4B18-8A8B-725D3FEE2099}"/>
                </a:ext>
              </a:extLst>
            </p:cNvPr>
            <p:cNvSpPr/>
            <p:nvPr/>
          </p:nvSpPr>
          <p:spPr>
            <a:xfrm>
              <a:off x="4726848" y="762000"/>
              <a:ext cx="2054951" cy="1752600"/>
            </a:xfrm>
            <a:custGeom>
              <a:avLst/>
              <a:gdLst>
                <a:gd name="connsiteX0" fmla="*/ -228493 w 1676400"/>
                <a:gd name="connsiteY0" fmla="*/ 1466743 h 1143000"/>
                <a:gd name="connsiteX1" fmla="*/ 195254 w 1676400"/>
                <a:gd name="connsiteY1" fmla="*/ 938163 h 1143000"/>
                <a:gd name="connsiteX2" fmla="*/ 474254 w 1676400"/>
                <a:gd name="connsiteY2" fmla="*/ 56683 h 1143000"/>
                <a:gd name="connsiteX3" fmla="*/ 1357522 w 1676400"/>
                <a:gd name="connsiteY3" fmla="*/ 122905 h 1143000"/>
                <a:gd name="connsiteX4" fmla="*/ 1325970 w 1676400"/>
                <a:gd name="connsiteY4" fmla="*/ 1036268 h 1143000"/>
                <a:gd name="connsiteX5" fmla="*/ 443524 w 1676400"/>
                <a:gd name="connsiteY5" fmla="*/ 1075682 h 1143000"/>
                <a:gd name="connsiteX6" fmla="*/ -228493 w 1676400"/>
                <a:gd name="connsiteY6" fmla="*/ 1466743 h 1143000"/>
                <a:gd name="connsiteX0" fmla="*/ 0 w 1904895"/>
                <a:gd name="connsiteY0" fmla="*/ 1466748 h 1466748"/>
                <a:gd name="connsiteX1" fmla="*/ 423747 w 1904895"/>
                <a:gd name="connsiteY1" fmla="*/ 938168 h 1466748"/>
                <a:gd name="connsiteX2" fmla="*/ 702747 w 1904895"/>
                <a:gd name="connsiteY2" fmla="*/ 56688 h 1466748"/>
                <a:gd name="connsiteX3" fmla="*/ 1586015 w 1904895"/>
                <a:gd name="connsiteY3" fmla="*/ 122910 h 1466748"/>
                <a:gd name="connsiteX4" fmla="*/ 1554463 w 1904895"/>
                <a:gd name="connsiteY4" fmla="*/ 1036273 h 1466748"/>
                <a:gd name="connsiteX5" fmla="*/ 714220 w 1904895"/>
                <a:gd name="connsiteY5" fmla="*/ 1117890 h 1466748"/>
                <a:gd name="connsiteX6" fmla="*/ 0 w 1904895"/>
                <a:gd name="connsiteY6" fmla="*/ 1466748 h 1466748"/>
                <a:gd name="connsiteX0" fmla="*/ 0 w 1792990"/>
                <a:gd name="connsiteY0" fmla="*/ 1473030 h 1473030"/>
                <a:gd name="connsiteX1" fmla="*/ 423747 w 1792990"/>
                <a:gd name="connsiteY1" fmla="*/ 944450 h 1473030"/>
                <a:gd name="connsiteX2" fmla="*/ 702747 w 1792990"/>
                <a:gd name="connsiteY2" fmla="*/ 62970 h 1473030"/>
                <a:gd name="connsiteX3" fmla="*/ 1586015 w 1792990"/>
                <a:gd name="connsiteY3" fmla="*/ 129192 h 1473030"/>
                <a:gd name="connsiteX4" fmla="*/ 1540396 w 1792990"/>
                <a:gd name="connsiteY4" fmla="*/ 1000352 h 1473030"/>
                <a:gd name="connsiteX5" fmla="*/ 714220 w 1792990"/>
                <a:gd name="connsiteY5" fmla="*/ 1124172 h 1473030"/>
                <a:gd name="connsiteX6" fmla="*/ 0 w 1792990"/>
                <a:gd name="connsiteY6" fmla="*/ 1473030 h 1473030"/>
                <a:gd name="connsiteX0" fmla="*/ 0 w 1783931"/>
                <a:gd name="connsiteY0" fmla="*/ 1400225 h 1400225"/>
                <a:gd name="connsiteX1" fmla="*/ 423747 w 1783931"/>
                <a:gd name="connsiteY1" fmla="*/ 871645 h 1400225"/>
                <a:gd name="connsiteX2" fmla="*/ 885627 w 1783931"/>
                <a:gd name="connsiteY2" fmla="*/ 144910 h 1400225"/>
                <a:gd name="connsiteX3" fmla="*/ 1586015 w 1783931"/>
                <a:gd name="connsiteY3" fmla="*/ 56387 h 1400225"/>
                <a:gd name="connsiteX4" fmla="*/ 1540396 w 1783931"/>
                <a:gd name="connsiteY4" fmla="*/ 927547 h 1400225"/>
                <a:gd name="connsiteX5" fmla="*/ 714220 w 1783931"/>
                <a:gd name="connsiteY5" fmla="*/ 1051367 h 1400225"/>
                <a:gd name="connsiteX6" fmla="*/ 0 w 1783931"/>
                <a:gd name="connsiteY6" fmla="*/ 1400225 h 1400225"/>
                <a:gd name="connsiteX0" fmla="*/ 0 w 1769677"/>
                <a:gd name="connsiteY0" fmla="*/ 1317191 h 1317191"/>
                <a:gd name="connsiteX1" fmla="*/ 423747 w 1769677"/>
                <a:gd name="connsiteY1" fmla="*/ 788611 h 1317191"/>
                <a:gd name="connsiteX2" fmla="*/ 885627 w 1769677"/>
                <a:gd name="connsiteY2" fmla="*/ 61876 h 1317191"/>
                <a:gd name="connsiteX3" fmla="*/ 1543812 w 1769677"/>
                <a:gd name="connsiteY3" fmla="*/ 128098 h 1317191"/>
                <a:gd name="connsiteX4" fmla="*/ 1540396 w 1769677"/>
                <a:gd name="connsiteY4" fmla="*/ 844513 h 1317191"/>
                <a:gd name="connsiteX5" fmla="*/ 714220 w 1769677"/>
                <a:gd name="connsiteY5" fmla="*/ 968333 h 1317191"/>
                <a:gd name="connsiteX6" fmla="*/ 0 w 1769677"/>
                <a:gd name="connsiteY6" fmla="*/ 1317191 h 1317191"/>
                <a:gd name="connsiteX0" fmla="*/ 0 w 1749545"/>
                <a:gd name="connsiteY0" fmla="*/ 1321188 h 1321188"/>
                <a:gd name="connsiteX1" fmla="*/ 423747 w 1749545"/>
                <a:gd name="connsiteY1" fmla="*/ 792608 h 1321188"/>
                <a:gd name="connsiteX2" fmla="*/ 885627 w 1749545"/>
                <a:gd name="connsiteY2" fmla="*/ 65873 h 1321188"/>
                <a:gd name="connsiteX3" fmla="*/ 1543812 w 1749545"/>
                <a:gd name="connsiteY3" fmla="*/ 132095 h 1321188"/>
                <a:gd name="connsiteX4" fmla="*/ 1540396 w 1749545"/>
                <a:gd name="connsiteY4" fmla="*/ 848510 h 1321188"/>
                <a:gd name="connsiteX5" fmla="*/ 714220 w 1749545"/>
                <a:gd name="connsiteY5" fmla="*/ 972330 h 1321188"/>
                <a:gd name="connsiteX6" fmla="*/ 0 w 1749545"/>
                <a:gd name="connsiteY6" fmla="*/ 1321188 h 1321188"/>
                <a:gd name="connsiteX0" fmla="*/ 0 w 1800797"/>
                <a:gd name="connsiteY0" fmla="*/ 1314044 h 1314044"/>
                <a:gd name="connsiteX1" fmla="*/ 423747 w 1800797"/>
                <a:gd name="connsiteY1" fmla="*/ 785464 h 1314044"/>
                <a:gd name="connsiteX2" fmla="*/ 885627 w 1800797"/>
                <a:gd name="connsiteY2" fmla="*/ 58729 h 1314044"/>
                <a:gd name="connsiteX3" fmla="*/ 1543812 w 1800797"/>
                <a:gd name="connsiteY3" fmla="*/ 124951 h 1314044"/>
                <a:gd name="connsiteX4" fmla="*/ 1582599 w 1800797"/>
                <a:gd name="connsiteY4" fmla="*/ 771028 h 1314044"/>
                <a:gd name="connsiteX5" fmla="*/ 714220 w 1800797"/>
                <a:gd name="connsiteY5" fmla="*/ 965186 h 1314044"/>
                <a:gd name="connsiteX6" fmla="*/ 0 w 1800797"/>
                <a:gd name="connsiteY6" fmla="*/ 1314044 h 1314044"/>
                <a:gd name="connsiteX0" fmla="*/ 0 w 1794580"/>
                <a:gd name="connsiteY0" fmla="*/ 1314044 h 1314044"/>
                <a:gd name="connsiteX1" fmla="*/ 423747 w 1794580"/>
                <a:gd name="connsiteY1" fmla="*/ 785464 h 1314044"/>
                <a:gd name="connsiteX2" fmla="*/ 1040372 w 1794580"/>
                <a:gd name="connsiteY2" fmla="*/ 58729 h 1314044"/>
                <a:gd name="connsiteX3" fmla="*/ 1543812 w 1794580"/>
                <a:gd name="connsiteY3" fmla="*/ 124951 h 1314044"/>
                <a:gd name="connsiteX4" fmla="*/ 1582599 w 1794580"/>
                <a:gd name="connsiteY4" fmla="*/ 771028 h 1314044"/>
                <a:gd name="connsiteX5" fmla="*/ 714220 w 1794580"/>
                <a:gd name="connsiteY5" fmla="*/ 965186 h 1314044"/>
                <a:gd name="connsiteX6" fmla="*/ 0 w 1794580"/>
                <a:gd name="connsiteY6" fmla="*/ 1314044 h 1314044"/>
                <a:gd name="connsiteX0" fmla="*/ 0 w 1794580"/>
                <a:gd name="connsiteY0" fmla="*/ 1272967 h 1272967"/>
                <a:gd name="connsiteX1" fmla="*/ 423747 w 1794580"/>
                <a:gd name="connsiteY1" fmla="*/ 744387 h 1272967"/>
                <a:gd name="connsiteX2" fmla="*/ 1040372 w 1794580"/>
                <a:gd name="connsiteY2" fmla="*/ 17652 h 1272967"/>
                <a:gd name="connsiteX3" fmla="*/ 1543812 w 1794580"/>
                <a:gd name="connsiteY3" fmla="*/ 83874 h 1272967"/>
                <a:gd name="connsiteX4" fmla="*/ 1582599 w 1794580"/>
                <a:gd name="connsiteY4" fmla="*/ 729951 h 1272967"/>
                <a:gd name="connsiteX5" fmla="*/ 714220 w 1794580"/>
                <a:gd name="connsiteY5" fmla="*/ 924109 h 1272967"/>
                <a:gd name="connsiteX6" fmla="*/ 0 w 1794580"/>
                <a:gd name="connsiteY6" fmla="*/ 1272967 h 1272967"/>
                <a:gd name="connsiteX0" fmla="*/ 0 w 1639836"/>
                <a:gd name="connsiteY0" fmla="*/ 1315170 h 1315170"/>
                <a:gd name="connsiteX1" fmla="*/ 269003 w 1639836"/>
                <a:gd name="connsiteY1" fmla="*/ 744387 h 1315170"/>
                <a:gd name="connsiteX2" fmla="*/ 885628 w 1639836"/>
                <a:gd name="connsiteY2" fmla="*/ 17652 h 1315170"/>
                <a:gd name="connsiteX3" fmla="*/ 1389068 w 1639836"/>
                <a:gd name="connsiteY3" fmla="*/ 83874 h 1315170"/>
                <a:gd name="connsiteX4" fmla="*/ 1427855 w 1639836"/>
                <a:gd name="connsiteY4" fmla="*/ 729951 h 1315170"/>
                <a:gd name="connsiteX5" fmla="*/ 559476 w 1639836"/>
                <a:gd name="connsiteY5" fmla="*/ 924109 h 1315170"/>
                <a:gd name="connsiteX6" fmla="*/ 0 w 1639836"/>
                <a:gd name="connsiteY6" fmla="*/ 1315170 h 13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9836" h="1315170">
                  <a:moveTo>
                    <a:pt x="0" y="1315170"/>
                  </a:moveTo>
                  <a:lnTo>
                    <a:pt x="269003" y="744387"/>
                  </a:lnTo>
                  <a:cubicBezTo>
                    <a:pt x="-81396" y="458755"/>
                    <a:pt x="516071" y="43332"/>
                    <a:pt x="885628" y="17652"/>
                  </a:cubicBezTo>
                  <a:cubicBezTo>
                    <a:pt x="1101826" y="2629"/>
                    <a:pt x="1298697" y="-34842"/>
                    <a:pt x="1389068" y="83874"/>
                  </a:cubicBezTo>
                  <a:cubicBezTo>
                    <a:pt x="1479439" y="202591"/>
                    <a:pt x="1881646" y="508553"/>
                    <a:pt x="1427855" y="729951"/>
                  </a:cubicBezTo>
                  <a:cubicBezTo>
                    <a:pt x="1168627" y="856424"/>
                    <a:pt x="840687" y="1026444"/>
                    <a:pt x="559476" y="924109"/>
                  </a:cubicBezTo>
                  <a:lnTo>
                    <a:pt x="0" y="1315170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317500" prst="coolSlant"/>
              <a:bevelB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50568FE-F1B1-4D2D-8DA9-F4F8627AF7E6}"/>
                </a:ext>
              </a:extLst>
            </p:cNvPr>
            <p:cNvSpPr txBox="1"/>
            <p:nvPr/>
          </p:nvSpPr>
          <p:spPr>
            <a:xfrm>
              <a:off x="5486400" y="533400"/>
              <a:ext cx="8357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F1A6999-547F-4D6C-B27F-AAC344D35955}"/>
              </a:ext>
            </a:extLst>
          </p:cNvPr>
          <p:cNvGrpSpPr/>
          <p:nvPr/>
        </p:nvGrpSpPr>
        <p:grpSpPr>
          <a:xfrm>
            <a:off x="9237717" y="2032388"/>
            <a:ext cx="2513112" cy="990600"/>
            <a:chOff x="6133613" y="2366889"/>
            <a:chExt cx="2513112" cy="99060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874FFFF-BF53-419F-9DB4-83A768615009}"/>
                </a:ext>
              </a:extLst>
            </p:cNvPr>
            <p:cNvSpPr/>
            <p:nvPr/>
          </p:nvSpPr>
          <p:spPr>
            <a:xfrm flipV="1">
              <a:off x="6217970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75ED56B-CCB6-41F7-9FFF-2ABED673C14A}"/>
                </a:ext>
              </a:extLst>
            </p:cNvPr>
            <p:cNvSpPr/>
            <p:nvPr/>
          </p:nvSpPr>
          <p:spPr>
            <a:xfrm>
              <a:off x="6133613" y="2366889"/>
              <a:ext cx="2513112" cy="990600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1868D71-DE91-4A8E-9485-530F21A6E4AF}"/>
                </a:ext>
              </a:extLst>
            </p:cNvPr>
            <p:cNvSpPr/>
            <p:nvPr/>
          </p:nvSpPr>
          <p:spPr>
            <a:xfrm flipV="1">
              <a:off x="7005788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597A050-158C-4531-9DAC-8B2581FD5226}"/>
                </a:ext>
              </a:extLst>
            </p:cNvPr>
            <p:cNvSpPr/>
            <p:nvPr/>
          </p:nvSpPr>
          <p:spPr>
            <a:xfrm flipV="1">
              <a:off x="7793606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7AFC47F-F554-4A15-84B5-D716B658B1A4}"/>
              </a:ext>
            </a:extLst>
          </p:cNvPr>
          <p:cNvGrpSpPr/>
          <p:nvPr/>
        </p:nvGrpSpPr>
        <p:grpSpPr>
          <a:xfrm>
            <a:off x="9448800" y="3546443"/>
            <a:ext cx="2054951" cy="1981200"/>
            <a:chOff x="4726848" y="533400"/>
            <a:chExt cx="2054951" cy="1981200"/>
          </a:xfrm>
        </p:grpSpPr>
        <p:sp>
          <p:nvSpPr>
            <p:cNvPr id="87" name="Speech Bubble: Oval 1">
              <a:extLst>
                <a:ext uri="{FF2B5EF4-FFF2-40B4-BE49-F238E27FC236}">
                  <a16:creationId xmlns:a16="http://schemas.microsoft.com/office/drawing/2014/main" id="{1F448D1B-237D-4FB2-9B73-CFE60F827C70}"/>
                </a:ext>
              </a:extLst>
            </p:cNvPr>
            <p:cNvSpPr/>
            <p:nvPr/>
          </p:nvSpPr>
          <p:spPr>
            <a:xfrm>
              <a:off x="4726848" y="762000"/>
              <a:ext cx="2054951" cy="1752600"/>
            </a:xfrm>
            <a:custGeom>
              <a:avLst/>
              <a:gdLst>
                <a:gd name="connsiteX0" fmla="*/ -228493 w 1676400"/>
                <a:gd name="connsiteY0" fmla="*/ 1466743 h 1143000"/>
                <a:gd name="connsiteX1" fmla="*/ 195254 w 1676400"/>
                <a:gd name="connsiteY1" fmla="*/ 938163 h 1143000"/>
                <a:gd name="connsiteX2" fmla="*/ 474254 w 1676400"/>
                <a:gd name="connsiteY2" fmla="*/ 56683 h 1143000"/>
                <a:gd name="connsiteX3" fmla="*/ 1357522 w 1676400"/>
                <a:gd name="connsiteY3" fmla="*/ 122905 h 1143000"/>
                <a:gd name="connsiteX4" fmla="*/ 1325970 w 1676400"/>
                <a:gd name="connsiteY4" fmla="*/ 1036268 h 1143000"/>
                <a:gd name="connsiteX5" fmla="*/ 443524 w 1676400"/>
                <a:gd name="connsiteY5" fmla="*/ 1075682 h 1143000"/>
                <a:gd name="connsiteX6" fmla="*/ -228493 w 1676400"/>
                <a:gd name="connsiteY6" fmla="*/ 1466743 h 1143000"/>
                <a:gd name="connsiteX0" fmla="*/ 0 w 1904895"/>
                <a:gd name="connsiteY0" fmla="*/ 1466748 h 1466748"/>
                <a:gd name="connsiteX1" fmla="*/ 423747 w 1904895"/>
                <a:gd name="connsiteY1" fmla="*/ 938168 h 1466748"/>
                <a:gd name="connsiteX2" fmla="*/ 702747 w 1904895"/>
                <a:gd name="connsiteY2" fmla="*/ 56688 h 1466748"/>
                <a:gd name="connsiteX3" fmla="*/ 1586015 w 1904895"/>
                <a:gd name="connsiteY3" fmla="*/ 122910 h 1466748"/>
                <a:gd name="connsiteX4" fmla="*/ 1554463 w 1904895"/>
                <a:gd name="connsiteY4" fmla="*/ 1036273 h 1466748"/>
                <a:gd name="connsiteX5" fmla="*/ 714220 w 1904895"/>
                <a:gd name="connsiteY5" fmla="*/ 1117890 h 1466748"/>
                <a:gd name="connsiteX6" fmla="*/ 0 w 1904895"/>
                <a:gd name="connsiteY6" fmla="*/ 1466748 h 1466748"/>
                <a:gd name="connsiteX0" fmla="*/ 0 w 1792990"/>
                <a:gd name="connsiteY0" fmla="*/ 1473030 h 1473030"/>
                <a:gd name="connsiteX1" fmla="*/ 423747 w 1792990"/>
                <a:gd name="connsiteY1" fmla="*/ 944450 h 1473030"/>
                <a:gd name="connsiteX2" fmla="*/ 702747 w 1792990"/>
                <a:gd name="connsiteY2" fmla="*/ 62970 h 1473030"/>
                <a:gd name="connsiteX3" fmla="*/ 1586015 w 1792990"/>
                <a:gd name="connsiteY3" fmla="*/ 129192 h 1473030"/>
                <a:gd name="connsiteX4" fmla="*/ 1540396 w 1792990"/>
                <a:gd name="connsiteY4" fmla="*/ 1000352 h 1473030"/>
                <a:gd name="connsiteX5" fmla="*/ 714220 w 1792990"/>
                <a:gd name="connsiteY5" fmla="*/ 1124172 h 1473030"/>
                <a:gd name="connsiteX6" fmla="*/ 0 w 1792990"/>
                <a:gd name="connsiteY6" fmla="*/ 1473030 h 1473030"/>
                <a:gd name="connsiteX0" fmla="*/ 0 w 1783931"/>
                <a:gd name="connsiteY0" fmla="*/ 1400225 h 1400225"/>
                <a:gd name="connsiteX1" fmla="*/ 423747 w 1783931"/>
                <a:gd name="connsiteY1" fmla="*/ 871645 h 1400225"/>
                <a:gd name="connsiteX2" fmla="*/ 885627 w 1783931"/>
                <a:gd name="connsiteY2" fmla="*/ 144910 h 1400225"/>
                <a:gd name="connsiteX3" fmla="*/ 1586015 w 1783931"/>
                <a:gd name="connsiteY3" fmla="*/ 56387 h 1400225"/>
                <a:gd name="connsiteX4" fmla="*/ 1540396 w 1783931"/>
                <a:gd name="connsiteY4" fmla="*/ 927547 h 1400225"/>
                <a:gd name="connsiteX5" fmla="*/ 714220 w 1783931"/>
                <a:gd name="connsiteY5" fmla="*/ 1051367 h 1400225"/>
                <a:gd name="connsiteX6" fmla="*/ 0 w 1783931"/>
                <a:gd name="connsiteY6" fmla="*/ 1400225 h 1400225"/>
                <a:gd name="connsiteX0" fmla="*/ 0 w 1769677"/>
                <a:gd name="connsiteY0" fmla="*/ 1317191 h 1317191"/>
                <a:gd name="connsiteX1" fmla="*/ 423747 w 1769677"/>
                <a:gd name="connsiteY1" fmla="*/ 788611 h 1317191"/>
                <a:gd name="connsiteX2" fmla="*/ 885627 w 1769677"/>
                <a:gd name="connsiteY2" fmla="*/ 61876 h 1317191"/>
                <a:gd name="connsiteX3" fmla="*/ 1543812 w 1769677"/>
                <a:gd name="connsiteY3" fmla="*/ 128098 h 1317191"/>
                <a:gd name="connsiteX4" fmla="*/ 1540396 w 1769677"/>
                <a:gd name="connsiteY4" fmla="*/ 844513 h 1317191"/>
                <a:gd name="connsiteX5" fmla="*/ 714220 w 1769677"/>
                <a:gd name="connsiteY5" fmla="*/ 968333 h 1317191"/>
                <a:gd name="connsiteX6" fmla="*/ 0 w 1769677"/>
                <a:gd name="connsiteY6" fmla="*/ 1317191 h 1317191"/>
                <a:gd name="connsiteX0" fmla="*/ 0 w 1749545"/>
                <a:gd name="connsiteY0" fmla="*/ 1321188 h 1321188"/>
                <a:gd name="connsiteX1" fmla="*/ 423747 w 1749545"/>
                <a:gd name="connsiteY1" fmla="*/ 792608 h 1321188"/>
                <a:gd name="connsiteX2" fmla="*/ 885627 w 1749545"/>
                <a:gd name="connsiteY2" fmla="*/ 65873 h 1321188"/>
                <a:gd name="connsiteX3" fmla="*/ 1543812 w 1749545"/>
                <a:gd name="connsiteY3" fmla="*/ 132095 h 1321188"/>
                <a:gd name="connsiteX4" fmla="*/ 1540396 w 1749545"/>
                <a:gd name="connsiteY4" fmla="*/ 848510 h 1321188"/>
                <a:gd name="connsiteX5" fmla="*/ 714220 w 1749545"/>
                <a:gd name="connsiteY5" fmla="*/ 972330 h 1321188"/>
                <a:gd name="connsiteX6" fmla="*/ 0 w 1749545"/>
                <a:gd name="connsiteY6" fmla="*/ 1321188 h 1321188"/>
                <a:gd name="connsiteX0" fmla="*/ 0 w 1800797"/>
                <a:gd name="connsiteY0" fmla="*/ 1314044 h 1314044"/>
                <a:gd name="connsiteX1" fmla="*/ 423747 w 1800797"/>
                <a:gd name="connsiteY1" fmla="*/ 785464 h 1314044"/>
                <a:gd name="connsiteX2" fmla="*/ 885627 w 1800797"/>
                <a:gd name="connsiteY2" fmla="*/ 58729 h 1314044"/>
                <a:gd name="connsiteX3" fmla="*/ 1543812 w 1800797"/>
                <a:gd name="connsiteY3" fmla="*/ 124951 h 1314044"/>
                <a:gd name="connsiteX4" fmla="*/ 1582599 w 1800797"/>
                <a:gd name="connsiteY4" fmla="*/ 771028 h 1314044"/>
                <a:gd name="connsiteX5" fmla="*/ 714220 w 1800797"/>
                <a:gd name="connsiteY5" fmla="*/ 965186 h 1314044"/>
                <a:gd name="connsiteX6" fmla="*/ 0 w 1800797"/>
                <a:gd name="connsiteY6" fmla="*/ 1314044 h 1314044"/>
                <a:gd name="connsiteX0" fmla="*/ 0 w 1794580"/>
                <a:gd name="connsiteY0" fmla="*/ 1314044 h 1314044"/>
                <a:gd name="connsiteX1" fmla="*/ 423747 w 1794580"/>
                <a:gd name="connsiteY1" fmla="*/ 785464 h 1314044"/>
                <a:gd name="connsiteX2" fmla="*/ 1040372 w 1794580"/>
                <a:gd name="connsiteY2" fmla="*/ 58729 h 1314044"/>
                <a:gd name="connsiteX3" fmla="*/ 1543812 w 1794580"/>
                <a:gd name="connsiteY3" fmla="*/ 124951 h 1314044"/>
                <a:gd name="connsiteX4" fmla="*/ 1582599 w 1794580"/>
                <a:gd name="connsiteY4" fmla="*/ 771028 h 1314044"/>
                <a:gd name="connsiteX5" fmla="*/ 714220 w 1794580"/>
                <a:gd name="connsiteY5" fmla="*/ 965186 h 1314044"/>
                <a:gd name="connsiteX6" fmla="*/ 0 w 1794580"/>
                <a:gd name="connsiteY6" fmla="*/ 1314044 h 1314044"/>
                <a:gd name="connsiteX0" fmla="*/ 0 w 1794580"/>
                <a:gd name="connsiteY0" fmla="*/ 1272967 h 1272967"/>
                <a:gd name="connsiteX1" fmla="*/ 423747 w 1794580"/>
                <a:gd name="connsiteY1" fmla="*/ 744387 h 1272967"/>
                <a:gd name="connsiteX2" fmla="*/ 1040372 w 1794580"/>
                <a:gd name="connsiteY2" fmla="*/ 17652 h 1272967"/>
                <a:gd name="connsiteX3" fmla="*/ 1543812 w 1794580"/>
                <a:gd name="connsiteY3" fmla="*/ 83874 h 1272967"/>
                <a:gd name="connsiteX4" fmla="*/ 1582599 w 1794580"/>
                <a:gd name="connsiteY4" fmla="*/ 729951 h 1272967"/>
                <a:gd name="connsiteX5" fmla="*/ 714220 w 1794580"/>
                <a:gd name="connsiteY5" fmla="*/ 924109 h 1272967"/>
                <a:gd name="connsiteX6" fmla="*/ 0 w 1794580"/>
                <a:gd name="connsiteY6" fmla="*/ 1272967 h 1272967"/>
                <a:gd name="connsiteX0" fmla="*/ 0 w 1639836"/>
                <a:gd name="connsiteY0" fmla="*/ 1315170 h 1315170"/>
                <a:gd name="connsiteX1" fmla="*/ 269003 w 1639836"/>
                <a:gd name="connsiteY1" fmla="*/ 744387 h 1315170"/>
                <a:gd name="connsiteX2" fmla="*/ 885628 w 1639836"/>
                <a:gd name="connsiteY2" fmla="*/ 17652 h 1315170"/>
                <a:gd name="connsiteX3" fmla="*/ 1389068 w 1639836"/>
                <a:gd name="connsiteY3" fmla="*/ 83874 h 1315170"/>
                <a:gd name="connsiteX4" fmla="*/ 1427855 w 1639836"/>
                <a:gd name="connsiteY4" fmla="*/ 729951 h 1315170"/>
                <a:gd name="connsiteX5" fmla="*/ 559476 w 1639836"/>
                <a:gd name="connsiteY5" fmla="*/ 924109 h 1315170"/>
                <a:gd name="connsiteX6" fmla="*/ 0 w 1639836"/>
                <a:gd name="connsiteY6" fmla="*/ 1315170 h 13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9836" h="1315170">
                  <a:moveTo>
                    <a:pt x="0" y="1315170"/>
                  </a:moveTo>
                  <a:lnTo>
                    <a:pt x="269003" y="744387"/>
                  </a:lnTo>
                  <a:cubicBezTo>
                    <a:pt x="-81396" y="458755"/>
                    <a:pt x="516071" y="43332"/>
                    <a:pt x="885628" y="17652"/>
                  </a:cubicBezTo>
                  <a:cubicBezTo>
                    <a:pt x="1101826" y="2629"/>
                    <a:pt x="1298697" y="-34842"/>
                    <a:pt x="1389068" y="83874"/>
                  </a:cubicBezTo>
                  <a:cubicBezTo>
                    <a:pt x="1479439" y="202591"/>
                    <a:pt x="1881646" y="508553"/>
                    <a:pt x="1427855" y="729951"/>
                  </a:cubicBezTo>
                  <a:cubicBezTo>
                    <a:pt x="1168627" y="856424"/>
                    <a:pt x="840687" y="1026444"/>
                    <a:pt x="559476" y="924109"/>
                  </a:cubicBezTo>
                  <a:lnTo>
                    <a:pt x="0" y="1315170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317500" prst="coolSlant"/>
              <a:bevelB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8DC7950-56D3-47A0-B6CA-1BA844907310}"/>
                </a:ext>
              </a:extLst>
            </p:cNvPr>
            <p:cNvSpPr txBox="1"/>
            <p:nvPr/>
          </p:nvSpPr>
          <p:spPr>
            <a:xfrm>
              <a:off x="5486400" y="533400"/>
              <a:ext cx="8357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21D27D3-D6E1-4BFC-8678-F6E7CB0E98C4}"/>
              </a:ext>
            </a:extLst>
          </p:cNvPr>
          <p:cNvGrpSpPr/>
          <p:nvPr/>
        </p:nvGrpSpPr>
        <p:grpSpPr>
          <a:xfrm>
            <a:off x="8747270" y="1981200"/>
            <a:ext cx="3124963" cy="1020216"/>
            <a:chOff x="6133613" y="2366889"/>
            <a:chExt cx="3277564" cy="9906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6077C21-AE21-4134-BC67-B3FFFB59BA1E}"/>
                </a:ext>
              </a:extLst>
            </p:cNvPr>
            <p:cNvSpPr/>
            <p:nvPr/>
          </p:nvSpPr>
          <p:spPr>
            <a:xfrm flipV="1">
              <a:off x="6217970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A1CEC16-B09D-47C8-A986-DDC5314E59EE}"/>
                </a:ext>
              </a:extLst>
            </p:cNvPr>
            <p:cNvSpPr/>
            <p:nvPr/>
          </p:nvSpPr>
          <p:spPr>
            <a:xfrm>
              <a:off x="6133613" y="2366889"/>
              <a:ext cx="3277564" cy="990600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F742E5D-0F3C-407D-AB6D-874CD3BF13AC}"/>
                </a:ext>
              </a:extLst>
            </p:cNvPr>
            <p:cNvSpPr/>
            <p:nvPr/>
          </p:nvSpPr>
          <p:spPr>
            <a:xfrm flipV="1">
              <a:off x="7014998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158D5FF9-AD37-45C7-9650-5564864640C6}"/>
                </a:ext>
              </a:extLst>
            </p:cNvPr>
            <p:cNvSpPr/>
            <p:nvPr/>
          </p:nvSpPr>
          <p:spPr>
            <a:xfrm flipV="1">
              <a:off x="7812026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A612945-D650-48C6-BFB8-6C9A971E6FE9}"/>
                </a:ext>
              </a:extLst>
            </p:cNvPr>
            <p:cNvSpPr/>
            <p:nvPr/>
          </p:nvSpPr>
          <p:spPr>
            <a:xfrm flipV="1">
              <a:off x="8609054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CBB3206-8676-40AC-94B1-542824CD92D9}"/>
              </a:ext>
            </a:extLst>
          </p:cNvPr>
          <p:cNvGrpSpPr/>
          <p:nvPr/>
        </p:nvGrpSpPr>
        <p:grpSpPr>
          <a:xfrm>
            <a:off x="9448800" y="3530950"/>
            <a:ext cx="2054951" cy="1981200"/>
            <a:chOff x="4726848" y="533400"/>
            <a:chExt cx="2054951" cy="1981200"/>
          </a:xfrm>
        </p:grpSpPr>
        <p:sp>
          <p:nvSpPr>
            <p:cNvPr id="96" name="Speech Bubble: Oval 1">
              <a:extLst>
                <a:ext uri="{FF2B5EF4-FFF2-40B4-BE49-F238E27FC236}">
                  <a16:creationId xmlns:a16="http://schemas.microsoft.com/office/drawing/2014/main" id="{8F32D766-7168-4C27-B4E9-0972061D4DA0}"/>
                </a:ext>
              </a:extLst>
            </p:cNvPr>
            <p:cNvSpPr/>
            <p:nvPr/>
          </p:nvSpPr>
          <p:spPr>
            <a:xfrm>
              <a:off x="4726848" y="762000"/>
              <a:ext cx="2054951" cy="1752600"/>
            </a:xfrm>
            <a:custGeom>
              <a:avLst/>
              <a:gdLst>
                <a:gd name="connsiteX0" fmla="*/ -228493 w 1676400"/>
                <a:gd name="connsiteY0" fmla="*/ 1466743 h 1143000"/>
                <a:gd name="connsiteX1" fmla="*/ 195254 w 1676400"/>
                <a:gd name="connsiteY1" fmla="*/ 938163 h 1143000"/>
                <a:gd name="connsiteX2" fmla="*/ 474254 w 1676400"/>
                <a:gd name="connsiteY2" fmla="*/ 56683 h 1143000"/>
                <a:gd name="connsiteX3" fmla="*/ 1357522 w 1676400"/>
                <a:gd name="connsiteY3" fmla="*/ 122905 h 1143000"/>
                <a:gd name="connsiteX4" fmla="*/ 1325970 w 1676400"/>
                <a:gd name="connsiteY4" fmla="*/ 1036268 h 1143000"/>
                <a:gd name="connsiteX5" fmla="*/ 443524 w 1676400"/>
                <a:gd name="connsiteY5" fmla="*/ 1075682 h 1143000"/>
                <a:gd name="connsiteX6" fmla="*/ -228493 w 1676400"/>
                <a:gd name="connsiteY6" fmla="*/ 1466743 h 1143000"/>
                <a:gd name="connsiteX0" fmla="*/ 0 w 1904895"/>
                <a:gd name="connsiteY0" fmla="*/ 1466748 h 1466748"/>
                <a:gd name="connsiteX1" fmla="*/ 423747 w 1904895"/>
                <a:gd name="connsiteY1" fmla="*/ 938168 h 1466748"/>
                <a:gd name="connsiteX2" fmla="*/ 702747 w 1904895"/>
                <a:gd name="connsiteY2" fmla="*/ 56688 h 1466748"/>
                <a:gd name="connsiteX3" fmla="*/ 1586015 w 1904895"/>
                <a:gd name="connsiteY3" fmla="*/ 122910 h 1466748"/>
                <a:gd name="connsiteX4" fmla="*/ 1554463 w 1904895"/>
                <a:gd name="connsiteY4" fmla="*/ 1036273 h 1466748"/>
                <a:gd name="connsiteX5" fmla="*/ 714220 w 1904895"/>
                <a:gd name="connsiteY5" fmla="*/ 1117890 h 1466748"/>
                <a:gd name="connsiteX6" fmla="*/ 0 w 1904895"/>
                <a:gd name="connsiteY6" fmla="*/ 1466748 h 1466748"/>
                <a:gd name="connsiteX0" fmla="*/ 0 w 1792990"/>
                <a:gd name="connsiteY0" fmla="*/ 1473030 h 1473030"/>
                <a:gd name="connsiteX1" fmla="*/ 423747 w 1792990"/>
                <a:gd name="connsiteY1" fmla="*/ 944450 h 1473030"/>
                <a:gd name="connsiteX2" fmla="*/ 702747 w 1792990"/>
                <a:gd name="connsiteY2" fmla="*/ 62970 h 1473030"/>
                <a:gd name="connsiteX3" fmla="*/ 1586015 w 1792990"/>
                <a:gd name="connsiteY3" fmla="*/ 129192 h 1473030"/>
                <a:gd name="connsiteX4" fmla="*/ 1540396 w 1792990"/>
                <a:gd name="connsiteY4" fmla="*/ 1000352 h 1473030"/>
                <a:gd name="connsiteX5" fmla="*/ 714220 w 1792990"/>
                <a:gd name="connsiteY5" fmla="*/ 1124172 h 1473030"/>
                <a:gd name="connsiteX6" fmla="*/ 0 w 1792990"/>
                <a:gd name="connsiteY6" fmla="*/ 1473030 h 1473030"/>
                <a:gd name="connsiteX0" fmla="*/ 0 w 1783931"/>
                <a:gd name="connsiteY0" fmla="*/ 1400225 h 1400225"/>
                <a:gd name="connsiteX1" fmla="*/ 423747 w 1783931"/>
                <a:gd name="connsiteY1" fmla="*/ 871645 h 1400225"/>
                <a:gd name="connsiteX2" fmla="*/ 885627 w 1783931"/>
                <a:gd name="connsiteY2" fmla="*/ 144910 h 1400225"/>
                <a:gd name="connsiteX3" fmla="*/ 1586015 w 1783931"/>
                <a:gd name="connsiteY3" fmla="*/ 56387 h 1400225"/>
                <a:gd name="connsiteX4" fmla="*/ 1540396 w 1783931"/>
                <a:gd name="connsiteY4" fmla="*/ 927547 h 1400225"/>
                <a:gd name="connsiteX5" fmla="*/ 714220 w 1783931"/>
                <a:gd name="connsiteY5" fmla="*/ 1051367 h 1400225"/>
                <a:gd name="connsiteX6" fmla="*/ 0 w 1783931"/>
                <a:gd name="connsiteY6" fmla="*/ 1400225 h 1400225"/>
                <a:gd name="connsiteX0" fmla="*/ 0 w 1769677"/>
                <a:gd name="connsiteY0" fmla="*/ 1317191 h 1317191"/>
                <a:gd name="connsiteX1" fmla="*/ 423747 w 1769677"/>
                <a:gd name="connsiteY1" fmla="*/ 788611 h 1317191"/>
                <a:gd name="connsiteX2" fmla="*/ 885627 w 1769677"/>
                <a:gd name="connsiteY2" fmla="*/ 61876 h 1317191"/>
                <a:gd name="connsiteX3" fmla="*/ 1543812 w 1769677"/>
                <a:gd name="connsiteY3" fmla="*/ 128098 h 1317191"/>
                <a:gd name="connsiteX4" fmla="*/ 1540396 w 1769677"/>
                <a:gd name="connsiteY4" fmla="*/ 844513 h 1317191"/>
                <a:gd name="connsiteX5" fmla="*/ 714220 w 1769677"/>
                <a:gd name="connsiteY5" fmla="*/ 968333 h 1317191"/>
                <a:gd name="connsiteX6" fmla="*/ 0 w 1769677"/>
                <a:gd name="connsiteY6" fmla="*/ 1317191 h 1317191"/>
                <a:gd name="connsiteX0" fmla="*/ 0 w 1749545"/>
                <a:gd name="connsiteY0" fmla="*/ 1321188 h 1321188"/>
                <a:gd name="connsiteX1" fmla="*/ 423747 w 1749545"/>
                <a:gd name="connsiteY1" fmla="*/ 792608 h 1321188"/>
                <a:gd name="connsiteX2" fmla="*/ 885627 w 1749545"/>
                <a:gd name="connsiteY2" fmla="*/ 65873 h 1321188"/>
                <a:gd name="connsiteX3" fmla="*/ 1543812 w 1749545"/>
                <a:gd name="connsiteY3" fmla="*/ 132095 h 1321188"/>
                <a:gd name="connsiteX4" fmla="*/ 1540396 w 1749545"/>
                <a:gd name="connsiteY4" fmla="*/ 848510 h 1321188"/>
                <a:gd name="connsiteX5" fmla="*/ 714220 w 1749545"/>
                <a:gd name="connsiteY5" fmla="*/ 972330 h 1321188"/>
                <a:gd name="connsiteX6" fmla="*/ 0 w 1749545"/>
                <a:gd name="connsiteY6" fmla="*/ 1321188 h 1321188"/>
                <a:gd name="connsiteX0" fmla="*/ 0 w 1800797"/>
                <a:gd name="connsiteY0" fmla="*/ 1314044 h 1314044"/>
                <a:gd name="connsiteX1" fmla="*/ 423747 w 1800797"/>
                <a:gd name="connsiteY1" fmla="*/ 785464 h 1314044"/>
                <a:gd name="connsiteX2" fmla="*/ 885627 w 1800797"/>
                <a:gd name="connsiteY2" fmla="*/ 58729 h 1314044"/>
                <a:gd name="connsiteX3" fmla="*/ 1543812 w 1800797"/>
                <a:gd name="connsiteY3" fmla="*/ 124951 h 1314044"/>
                <a:gd name="connsiteX4" fmla="*/ 1582599 w 1800797"/>
                <a:gd name="connsiteY4" fmla="*/ 771028 h 1314044"/>
                <a:gd name="connsiteX5" fmla="*/ 714220 w 1800797"/>
                <a:gd name="connsiteY5" fmla="*/ 965186 h 1314044"/>
                <a:gd name="connsiteX6" fmla="*/ 0 w 1800797"/>
                <a:gd name="connsiteY6" fmla="*/ 1314044 h 1314044"/>
                <a:gd name="connsiteX0" fmla="*/ 0 w 1794580"/>
                <a:gd name="connsiteY0" fmla="*/ 1314044 h 1314044"/>
                <a:gd name="connsiteX1" fmla="*/ 423747 w 1794580"/>
                <a:gd name="connsiteY1" fmla="*/ 785464 h 1314044"/>
                <a:gd name="connsiteX2" fmla="*/ 1040372 w 1794580"/>
                <a:gd name="connsiteY2" fmla="*/ 58729 h 1314044"/>
                <a:gd name="connsiteX3" fmla="*/ 1543812 w 1794580"/>
                <a:gd name="connsiteY3" fmla="*/ 124951 h 1314044"/>
                <a:gd name="connsiteX4" fmla="*/ 1582599 w 1794580"/>
                <a:gd name="connsiteY4" fmla="*/ 771028 h 1314044"/>
                <a:gd name="connsiteX5" fmla="*/ 714220 w 1794580"/>
                <a:gd name="connsiteY5" fmla="*/ 965186 h 1314044"/>
                <a:gd name="connsiteX6" fmla="*/ 0 w 1794580"/>
                <a:gd name="connsiteY6" fmla="*/ 1314044 h 1314044"/>
                <a:gd name="connsiteX0" fmla="*/ 0 w 1794580"/>
                <a:gd name="connsiteY0" fmla="*/ 1272967 h 1272967"/>
                <a:gd name="connsiteX1" fmla="*/ 423747 w 1794580"/>
                <a:gd name="connsiteY1" fmla="*/ 744387 h 1272967"/>
                <a:gd name="connsiteX2" fmla="*/ 1040372 w 1794580"/>
                <a:gd name="connsiteY2" fmla="*/ 17652 h 1272967"/>
                <a:gd name="connsiteX3" fmla="*/ 1543812 w 1794580"/>
                <a:gd name="connsiteY3" fmla="*/ 83874 h 1272967"/>
                <a:gd name="connsiteX4" fmla="*/ 1582599 w 1794580"/>
                <a:gd name="connsiteY4" fmla="*/ 729951 h 1272967"/>
                <a:gd name="connsiteX5" fmla="*/ 714220 w 1794580"/>
                <a:gd name="connsiteY5" fmla="*/ 924109 h 1272967"/>
                <a:gd name="connsiteX6" fmla="*/ 0 w 1794580"/>
                <a:gd name="connsiteY6" fmla="*/ 1272967 h 1272967"/>
                <a:gd name="connsiteX0" fmla="*/ 0 w 1639836"/>
                <a:gd name="connsiteY0" fmla="*/ 1315170 h 1315170"/>
                <a:gd name="connsiteX1" fmla="*/ 269003 w 1639836"/>
                <a:gd name="connsiteY1" fmla="*/ 744387 h 1315170"/>
                <a:gd name="connsiteX2" fmla="*/ 885628 w 1639836"/>
                <a:gd name="connsiteY2" fmla="*/ 17652 h 1315170"/>
                <a:gd name="connsiteX3" fmla="*/ 1389068 w 1639836"/>
                <a:gd name="connsiteY3" fmla="*/ 83874 h 1315170"/>
                <a:gd name="connsiteX4" fmla="*/ 1427855 w 1639836"/>
                <a:gd name="connsiteY4" fmla="*/ 729951 h 1315170"/>
                <a:gd name="connsiteX5" fmla="*/ 559476 w 1639836"/>
                <a:gd name="connsiteY5" fmla="*/ 924109 h 1315170"/>
                <a:gd name="connsiteX6" fmla="*/ 0 w 1639836"/>
                <a:gd name="connsiteY6" fmla="*/ 1315170 h 13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9836" h="1315170">
                  <a:moveTo>
                    <a:pt x="0" y="1315170"/>
                  </a:moveTo>
                  <a:lnTo>
                    <a:pt x="269003" y="744387"/>
                  </a:lnTo>
                  <a:cubicBezTo>
                    <a:pt x="-81396" y="458755"/>
                    <a:pt x="516071" y="43332"/>
                    <a:pt x="885628" y="17652"/>
                  </a:cubicBezTo>
                  <a:cubicBezTo>
                    <a:pt x="1101826" y="2629"/>
                    <a:pt x="1298697" y="-34842"/>
                    <a:pt x="1389068" y="83874"/>
                  </a:cubicBezTo>
                  <a:cubicBezTo>
                    <a:pt x="1479439" y="202591"/>
                    <a:pt x="1881646" y="508553"/>
                    <a:pt x="1427855" y="729951"/>
                  </a:cubicBezTo>
                  <a:cubicBezTo>
                    <a:pt x="1168627" y="856424"/>
                    <a:pt x="840687" y="1026444"/>
                    <a:pt x="559476" y="924109"/>
                  </a:cubicBezTo>
                  <a:lnTo>
                    <a:pt x="0" y="1315170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317500" prst="coolSlant"/>
              <a:bevelB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5ECB479-A083-4792-9191-B9183362E261}"/>
                </a:ext>
              </a:extLst>
            </p:cNvPr>
            <p:cNvSpPr txBox="1"/>
            <p:nvPr/>
          </p:nvSpPr>
          <p:spPr>
            <a:xfrm>
              <a:off x="5486400" y="533400"/>
              <a:ext cx="8357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D9D81DD-FE80-439A-9314-4DCFC32A9216}"/>
              </a:ext>
            </a:extLst>
          </p:cNvPr>
          <p:cNvGrpSpPr/>
          <p:nvPr/>
        </p:nvGrpSpPr>
        <p:grpSpPr>
          <a:xfrm>
            <a:off x="8732632" y="2008499"/>
            <a:ext cx="3160415" cy="990600"/>
            <a:chOff x="6133613" y="2366889"/>
            <a:chExt cx="4082319" cy="9906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3624507-3468-49E3-985B-9CD45E3832FB}"/>
                </a:ext>
              </a:extLst>
            </p:cNvPr>
            <p:cNvSpPr/>
            <p:nvPr/>
          </p:nvSpPr>
          <p:spPr>
            <a:xfrm flipV="1">
              <a:off x="6217970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C80392C-00FB-48D0-8DAE-2839D955DC86}"/>
                </a:ext>
              </a:extLst>
            </p:cNvPr>
            <p:cNvSpPr/>
            <p:nvPr/>
          </p:nvSpPr>
          <p:spPr>
            <a:xfrm>
              <a:off x="6133613" y="2366889"/>
              <a:ext cx="4082319" cy="990600"/>
            </a:xfrm>
            <a:prstGeom prst="rect">
              <a:avLst/>
            </a:prstGeom>
            <a:no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96E03BA-F3C9-46C3-9811-EC61ED32D4E2}"/>
                </a:ext>
              </a:extLst>
            </p:cNvPr>
            <p:cNvSpPr/>
            <p:nvPr/>
          </p:nvSpPr>
          <p:spPr>
            <a:xfrm flipV="1">
              <a:off x="7012586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A1FA10D4-6DE1-4339-93D4-0826A5D360F7}"/>
                </a:ext>
              </a:extLst>
            </p:cNvPr>
            <p:cNvSpPr/>
            <p:nvPr/>
          </p:nvSpPr>
          <p:spPr>
            <a:xfrm flipV="1">
              <a:off x="7807202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B54E65E-5E10-44D1-90D0-D6DF58A9ADF2}"/>
                </a:ext>
              </a:extLst>
            </p:cNvPr>
            <p:cNvSpPr/>
            <p:nvPr/>
          </p:nvSpPr>
          <p:spPr>
            <a:xfrm flipV="1">
              <a:off x="8601818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CF9D89D-87E1-4296-9233-A54508B50F46}"/>
                </a:ext>
              </a:extLst>
            </p:cNvPr>
            <p:cNvSpPr/>
            <p:nvPr/>
          </p:nvSpPr>
          <p:spPr>
            <a:xfrm flipV="1">
              <a:off x="9396434" y="2449285"/>
              <a:ext cx="721672" cy="81642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374B7F9-E9D1-4DB2-97CD-EE5C2837471C}"/>
              </a:ext>
            </a:extLst>
          </p:cNvPr>
          <p:cNvGrpSpPr/>
          <p:nvPr/>
        </p:nvGrpSpPr>
        <p:grpSpPr>
          <a:xfrm>
            <a:off x="9480241" y="3491308"/>
            <a:ext cx="2054951" cy="1981200"/>
            <a:chOff x="4726848" y="533400"/>
            <a:chExt cx="2054951" cy="1981200"/>
          </a:xfrm>
        </p:grpSpPr>
        <p:sp>
          <p:nvSpPr>
            <p:cNvPr id="106" name="Speech Bubble: Oval 1">
              <a:extLst>
                <a:ext uri="{FF2B5EF4-FFF2-40B4-BE49-F238E27FC236}">
                  <a16:creationId xmlns:a16="http://schemas.microsoft.com/office/drawing/2014/main" id="{A6533EC8-931F-4E9D-AA11-130DEC9B574B}"/>
                </a:ext>
              </a:extLst>
            </p:cNvPr>
            <p:cNvSpPr/>
            <p:nvPr/>
          </p:nvSpPr>
          <p:spPr>
            <a:xfrm>
              <a:off x="4726848" y="762000"/>
              <a:ext cx="2054951" cy="1752600"/>
            </a:xfrm>
            <a:custGeom>
              <a:avLst/>
              <a:gdLst>
                <a:gd name="connsiteX0" fmla="*/ -228493 w 1676400"/>
                <a:gd name="connsiteY0" fmla="*/ 1466743 h 1143000"/>
                <a:gd name="connsiteX1" fmla="*/ 195254 w 1676400"/>
                <a:gd name="connsiteY1" fmla="*/ 938163 h 1143000"/>
                <a:gd name="connsiteX2" fmla="*/ 474254 w 1676400"/>
                <a:gd name="connsiteY2" fmla="*/ 56683 h 1143000"/>
                <a:gd name="connsiteX3" fmla="*/ 1357522 w 1676400"/>
                <a:gd name="connsiteY3" fmla="*/ 122905 h 1143000"/>
                <a:gd name="connsiteX4" fmla="*/ 1325970 w 1676400"/>
                <a:gd name="connsiteY4" fmla="*/ 1036268 h 1143000"/>
                <a:gd name="connsiteX5" fmla="*/ 443524 w 1676400"/>
                <a:gd name="connsiteY5" fmla="*/ 1075682 h 1143000"/>
                <a:gd name="connsiteX6" fmla="*/ -228493 w 1676400"/>
                <a:gd name="connsiteY6" fmla="*/ 1466743 h 1143000"/>
                <a:gd name="connsiteX0" fmla="*/ 0 w 1904895"/>
                <a:gd name="connsiteY0" fmla="*/ 1466748 h 1466748"/>
                <a:gd name="connsiteX1" fmla="*/ 423747 w 1904895"/>
                <a:gd name="connsiteY1" fmla="*/ 938168 h 1466748"/>
                <a:gd name="connsiteX2" fmla="*/ 702747 w 1904895"/>
                <a:gd name="connsiteY2" fmla="*/ 56688 h 1466748"/>
                <a:gd name="connsiteX3" fmla="*/ 1586015 w 1904895"/>
                <a:gd name="connsiteY3" fmla="*/ 122910 h 1466748"/>
                <a:gd name="connsiteX4" fmla="*/ 1554463 w 1904895"/>
                <a:gd name="connsiteY4" fmla="*/ 1036273 h 1466748"/>
                <a:gd name="connsiteX5" fmla="*/ 714220 w 1904895"/>
                <a:gd name="connsiteY5" fmla="*/ 1117890 h 1466748"/>
                <a:gd name="connsiteX6" fmla="*/ 0 w 1904895"/>
                <a:gd name="connsiteY6" fmla="*/ 1466748 h 1466748"/>
                <a:gd name="connsiteX0" fmla="*/ 0 w 1792990"/>
                <a:gd name="connsiteY0" fmla="*/ 1473030 h 1473030"/>
                <a:gd name="connsiteX1" fmla="*/ 423747 w 1792990"/>
                <a:gd name="connsiteY1" fmla="*/ 944450 h 1473030"/>
                <a:gd name="connsiteX2" fmla="*/ 702747 w 1792990"/>
                <a:gd name="connsiteY2" fmla="*/ 62970 h 1473030"/>
                <a:gd name="connsiteX3" fmla="*/ 1586015 w 1792990"/>
                <a:gd name="connsiteY3" fmla="*/ 129192 h 1473030"/>
                <a:gd name="connsiteX4" fmla="*/ 1540396 w 1792990"/>
                <a:gd name="connsiteY4" fmla="*/ 1000352 h 1473030"/>
                <a:gd name="connsiteX5" fmla="*/ 714220 w 1792990"/>
                <a:gd name="connsiteY5" fmla="*/ 1124172 h 1473030"/>
                <a:gd name="connsiteX6" fmla="*/ 0 w 1792990"/>
                <a:gd name="connsiteY6" fmla="*/ 1473030 h 1473030"/>
                <a:gd name="connsiteX0" fmla="*/ 0 w 1783931"/>
                <a:gd name="connsiteY0" fmla="*/ 1400225 h 1400225"/>
                <a:gd name="connsiteX1" fmla="*/ 423747 w 1783931"/>
                <a:gd name="connsiteY1" fmla="*/ 871645 h 1400225"/>
                <a:gd name="connsiteX2" fmla="*/ 885627 w 1783931"/>
                <a:gd name="connsiteY2" fmla="*/ 144910 h 1400225"/>
                <a:gd name="connsiteX3" fmla="*/ 1586015 w 1783931"/>
                <a:gd name="connsiteY3" fmla="*/ 56387 h 1400225"/>
                <a:gd name="connsiteX4" fmla="*/ 1540396 w 1783931"/>
                <a:gd name="connsiteY4" fmla="*/ 927547 h 1400225"/>
                <a:gd name="connsiteX5" fmla="*/ 714220 w 1783931"/>
                <a:gd name="connsiteY5" fmla="*/ 1051367 h 1400225"/>
                <a:gd name="connsiteX6" fmla="*/ 0 w 1783931"/>
                <a:gd name="connsiteY6" fmla="*/ 1400225 h 1400225"/>
                <a:gd name="connsiteX0" fmla="*/ 0 w 1769677"/>
                <a:gd name="connsiteY0" fmla="*/ 1317191 h 1317191"/>
                <a:gd name="connsiteX1" fmla="*/ 423747 w 1769677"/>
                <a:gd name="connsiteY1" fmla="*/ 788611 h 1317191"/>
                <a:gd name="connsiteX2" fmla="*/ 885627 w 1769677"/>
                <a:gd name="connsiteY2" fmla="*/ 61876 h 1317191"/>
                <a:gd name="connsiteX3" fmla="*/ 1543812 w 1769677"/>
                <a:gd name="connsiteY3" fmla="*/ 128098 h 1317191"/>
                <a:gd name="connsiteX4" fmla="*/ 1540396 w 1769677"/>
                <a:gd name="connsiteY4" fmla="*/ 844513 h 1317191"/>
                <a:gd name="connsiteX5" fmla="*/ 714220 w 1769677"/>
                <a:gd name="connsiteY5" fmla="*/ 968333 h 1317191"/>
                <a:gd name="connsiteX6" fmla="*/ 0 w 1769677"/>
                <a:gd name="connsiteY6" fmla="*/ 1317191 h 1317191"/>
                <a:gd name="connsiteX0" fmla="*/ 0 w 1749545"/>
                <a:gd name="connsiteY0" fmla="*/ 1321188 h 1321188"/>
                <a:gd name="connsiteX1" fmla="*/ 423747 w 1749545"/>
                <a:gd name="connsiteY1" fmla="*/ 792608 h 1321188"/>
                <a:gd name="connsiteX2" fmla="*/ 885627 w 1749545"/>
                <a:gd name="connsiteY2" fmla="*/ 65873 h 1321188"/>
                <a:gd name="connsiteX3" fmla="*/ 1543812 w 1749545"/>
                <a:gd name="connsiteY3" fmla="*/ 132095 h 1321188"/>
                <a:gd name="connsiteX4" fmla="*/ 1540396 w 1749545"/>
                <a:gd name="connsiteY4" fmla="*/ 848510 h 1321188"/>
                <a:gd name="connsiteX5" fmla="*/ 714220 w 1749545"/>
                <a:gd name="connsiteY5" fmla="*/ 972330 h 1321188"/>
                <a:gd name="connsiteX6" fmla="*/ 0 w 1749545"/>
                <a:gd name="connsiteY6" fmla="*/ 1321188 h 1321188"/>
                <a:gd name="connsiteX0" fmla="*/ 0 w 1800797"/>
                <a:gd name="connsiteY0" fmla="*/ 1314044 h 1314044"/>
                <a:gd name="connsiteX1" fmla="*/ 423747 w 1800797"/>
                <a:gd name="connsiteY1" fmla="*/ 785464 h 1314044"/>
                <a:gd name="connsiteX2" fmla="*/ 885627 w 1800797"/>
                <a:gd name="connsiteY2" fmla="*/ 58729 h 1314044"/>
                <a:gd name="connsiteX3" fmla="*/ 1543812 w 1800797"/>
                <a:gd name="connsiteY3" fmla="*/ 124951 h 1314044"/>
                <a:gd name="connsiteX4" fmla="*/ 1582599 w 1800797"/>
                <a:gd name="connsiteY4" fmla="*/ 771028 h 1314044"/>
                <a:gd name="connsiteX5" fmla="*/ 714220 w 1800797"/>
                <a:gd name="connsiteY5" fmla="*/ 965186 h 1314044"/>
                <a:gd name="connsiteX6" fmla="*/ 0 w 1800797"/>
                <a:gd name="connsiteY6" fmla="*/ 1314044 h 1314044"/>
                <a:gd name="connsiteX0" fmla="*/ 0 w 1794580"/>
                <a:gd name="connsiteY0" fmla="*/ 1314044 h 1314044"/>
                <a:gd name="connsiteX1" fmla="*/ 423747 w 1794580"/>
                <a:gd name="connsiteY1" fmla="*/ 785464 h 1314044"/>
                <a:gd name="connsiteX2" fmla="*/ 1040372 w 1794580"/>
                <a:gd name="connsiteY2" fmla="*/ 58729 h 1314044"/>
                <a:gd name="connsiteX3" fmla="*/ 1543812 w 1794580"/>
                <a:gd name="connsiteY3" fmla="*/ 124951 h 1314044"/>
                <a:gd name="connsiteX4" fmla="*/ 1582599 w 1794580"/>
                <a:gd name="connsiteY4" fmla="*/ 771028 h 1314044"/>
                <a:gd name="connsiteX5" fmla="*/ 714220 w 1794580"/>
                <a:gd name="connsiteY5" fmla="*/ 965186 h 1314044"/>
                <a:gd name="connsiteX6" fmla="*/ 0 w 1794580"/>
                <a:gd name="connsiteY6" fmla="*/ 1314044 h 1314044"/>
                <a:gd name="connsiteX0" fmla="*/ 0 w 1794580"/>
                <a:gd name="connsiteY0" fmla="*/ 1272967 h 1272967"/>
                <a:gd name="connsiteX1" fmla="*/ 423747 w 1794580"/>
                <a:gd name="connsiteY1" fmla="*/ 744387 h 1272967"/>
                <a:gd name="connsiteX2" fmla="*/ 1040372 w 1794580"/>
                <a:gd name="connsiteY2" fmla="*/ 17652 h 1272967"/>
                <a:gd name="connsiteX3" fmla="*/ 1543812 w 1794580"/>
                <a:gd name="connsiteY3" fmla="*/ 83874 h 1272967"/>
                <a:gd name="connsiteX4" fmla="*/ 1582599 w 1794580"/>
                <a:gd name="connsiteY4" fmla="*/ 729951 h 1272967"/>
                <a:gd name="connsiteX5" fmla="*/ 714220 w 1794580"/>
                <a:gd name="connsiteY5" fmla="*/ 924109 h 1272967"/>
                <a:gd name="connsiteX6" fmla="*/ 0 w 1794580"/>
                <a:gd name="connsiteY6" fmla="*/ 1272967 h 1272967"/>
                <a:gd name="connsiteX0" fmla="*/ 0 w 1639836"/>
                <a:gd name="connsiteY0" fmla="*/ 1315170 h 1315170"/>
                <a:gd name="connsiteX1" fmla="*/ 269003 w 1639836"/>
                <a:gd name="connsiteY1" fmla="*/ 744387 h 1315170"/>
                <a:gd name="connsiteX2" fmla="*/ 885628 w 1639836"/>
                <a:gd name="connsiteY2" fmla="*/ 17652 h 1315170"/>
                <a:gd name="connsiteX3" fmla="*/ 1389068 w 1639836"/>
                <a:gd name="connsiteY3" fmla="*/ 83874 h 1315170"/>
                <a:gd name="connsiteX4" fmla="*/ 1427855 w 1639836"/>
                <a:gd name="connsiteY4" fmla="*/ 729951 h 1315170"/>
                <a:gd name="connsiteX5" fmla="*/ 559476 w 1639836"/>
                <a:gd name="connsiteY5" fmla="*/ 924109 h 1315170"/>
                <a:gd name="connsiteX6" fmla="*/ 0 w 1639836"/>
                <a:gd name="connsiteY6" fmla="*/ 1315170 h 13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9836" h="1315170">
                  <a:moveTo>
                    <a:pt x="0" y="1315170"/>
                  </a:moveTo>
                  <a:lnTo>
                    <a:pt x="269003" y="744387"/>
                  </a:lnTo>
                  <a:cubicBezTo>
                    <a:pt x="-81396" y="458755"/>
                    <a:pt x="516071" y="43332"/>
                    <a:pt x="885628" y="17652"/>
                  </a:cubicBezTo>
                  <a:cubicBezTo>
                    <a:pt x="1101826" y="2629"/>
                    <a:pt x="1298697" y="-34842"/>
                    <a:pt x="1389068" y="83874"/>
                  </a:cubicBezTo>
                  <a:cubicBezTo>
                    <a:pt x="1479439" y="202591"/>
                    <a:pt x="1881646" y="508553"/>
                    <a:pt x="1427855" y="729951"/>
                  </a:cubicBezTo>
                  <a:cubicBezTo>
                    <a:pt x="1168627" y="856424"/>
                    <a:pt x="840687" y="1026444"/>
                    <a:pt x="559476" y="924109"/>
                  </a:cubicBezTo>
                  <a:lnTo>
                    <a:pt x="0" y="1315170"/>
                  </a:ln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FFC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317500" prst="coolSlant"/>
              <a:bevelB w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DD145BF-E0C1-489D-930F-BCF017E9340B}"/>
                </a:ext>
              </a:extLst>
            </p:cNvPr>
            <p:cNvSpPr txBox="1"/>
            <p:nvPr/>
          </p:nvSpPr>
          <p:spPr>
            <a:xfrm>
              <a:off x="5486400" y="533400"/>
              <a:ext cx="8357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29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093 -0.05139 L 0.62774 -0.02754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27" y="1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62408 0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19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4.44444E-6 L 0.62109 4.44444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05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1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84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1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88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1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0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1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0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6" dur="10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0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1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2" dur="10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5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59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0" fill="hold">
                          <p:stCondLst>
                            <p:cond delay="indefinite"/>
                          </p:stCondLst>
                          <p:childTnLst>
                            <p:par>
                              <p:cTn id="1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3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7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7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78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4" fill="hold">
                          <p:stCondLst>
                            <p:cond delay="indefinite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10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93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10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97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1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0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5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0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8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9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2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3" dur="10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4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7" dur="10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8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3" dur="10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4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9" fill="hold">
                          <p:stCondLst>
                            <p:cond delay="indefinite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5" fill="hold">
                          <p:stCondLst>
                            <p:cond delay="indefinite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8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9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42" dur="10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43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9" fill="hold">
                          <p:stCondLst>
                            <p:cond delay="indefinite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5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10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1" dur="10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62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3" fill="hold">
                          <p:stCondLst>
                            <p:cond delay="indefinite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6" dur="10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67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9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0" dur="1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7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4" dur="10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7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8" dur="10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79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2" dur="10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8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8" dur="10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9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4" fill="hold">
                          <p:stCondLst>
                            <p:cond delay="indefinite"/>
                          </p:stCondLst>
                          <p:childTnLst>
                            <p:par>
                              <p:cTn id="2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0" fill="hold">
                          <p:stCondLst>
                            <p:cond delay="indefinite"/>
                          </p:stCondLst>
                          <p:childTnLst>
                            <p:par>
                              <p:cTn id="3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3" dur="10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30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7" dur="10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308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0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4" fill="hold">
                          <p:stCondLst>
                            <p:cond delay="indefinite"/>
                          </p:stCondLst>
                          <p:childTnLst>
                            <p:par>
                              <p:cTn id="3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2" dur="10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23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6" dur="10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27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40" grpId="0" animBg="1"/>
          <p:bldP spid="40" grpId="1" animBg="1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093 -0.05139 L 0.62774 -0.02754 " pathEditMode="relative" rAng="0" ptsTypes="AA">
                                          <p:cBhvr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927" y="1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0 L 0.62408 0 " pathEditMode="relative" rAng="0" ptsTypes="AA">
                                          <p:cBhvr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19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4.44444E-6 L 0.62109 4.44444E-6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05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xit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4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10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2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76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80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3" dur="10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84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7" dur="10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88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10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8" dur="1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09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2" dur="1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13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10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36" dur="10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0" dur="10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1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4" dur="10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7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48" dur="1000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4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1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2" dur="10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5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59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0" fill="hold">
                          <p:stCondLst>
                            <p:cond delay="indefinite"/>
                          </p:stCondLst>
                          <p:childTnLst>
                            <p:par>
                              <p:cTn id="1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3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7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77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78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4" fill="hold">
                          <p:stCondLst>
                            <p:cond delay="indefinite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2" dur="10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93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6" dur="10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97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1" dur="10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0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4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5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06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8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9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2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3" dur="10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4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17" dur="10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18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3" dur="10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4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9" fill="hold">
                          <p:stCondLst>
                            <p:cond delay="indefinite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5" fill="hold">
                          <p:stCondLst>
                            <p:cond delay="indefinite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38" dur="10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39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42" dur="10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43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9" fill="hold">
                          <p:stCondLst>
                            <p:cond delay="indefinite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5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7" dur="10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1" dur="10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62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3" fill="hold">
                          <p:stCondLst>
                            <p:cond delay="indefinite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6" dur="10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67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9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0" dur="10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7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3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4" dur="10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7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78" dur="10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79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1" presetID="1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82" dur="10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28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6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8" dur="10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9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4" fill="hold">
                          <p:stCondLst>
                            <p:cond delay="indefinite"/>
                          </p:stCondLst>
                          <p:childTnLst>
                            <p:par>
                              <p:cTn id="2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0" fill="hold">
                          <p:stCondLst>
                            <p:cond delay="indefinite"/>
                          </p:stCondLst>
                          <p:childTnLst>
                            <p:par>
                              <p:cTn id="3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2" presetID="1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3" dur="10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30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6" presetID="12" presetClass="exit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7" dur="10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308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4" fill="hold">
                          <p:stCondLst>
                            <p:cond delay="indefinite"/>
                          </p:stCondLst>
                          <p:childTnLst>
                            <p:par>
                              <p:cTn id="3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2" dur="1000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23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6" dur="10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27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5" grpId="0" animBg="1"/>
          <p:bldP spid="35" grpId="1" animBg="1"/>
          <p:bldP spid="36" grpId="0" animBg="1"/>
          <p:bldP spid="36" grpId="1" animBg="1"/>
          <p:bldP spid="37" grpId="0" animBg="1"/>
          <p:bldP spid="37" grpId="1" animBg="1"/>
          <p:bldP spid="38" grpId="0" animBg="1"/>
          <p:bldP spid="38" grpId="1" animBg="1"/>
          <p:bldP spid="40" grpId="0" animBg="1"/>
          <p:bldP spid="40" grpId="1" animBg="1"/>
          <p:bldP spid="41" grpId="0" animBg="1"/>
          <p:bldP spid="41" grpId="1" animBg="1"/>
          <p:bldP spid="42" grpId="0" animBg="1"/>
          <p:bldP spid="42" grpId="1" animBg="1"/>
          <p:bldP spid="43" grpId="0" animBg="1"/>
          <p:bldP spid="43" grpId="1" animBg="1"/>
          <p:bldP spid="47" grpId="0" animBg="1"/>
          <p:bldP spid="47" grpId="1" animBg="1"/>
          <p:bldP spid="48" grpId="0" animBg="1"/>
          <p:bldP spid="48" grpId="1" animBg="1"/>
          <p:bldP spid="49" grpId="0" animBg="1"/>
          <p:bldP spid="49" grpId="1" animBg="1"/>
          <p:bldP spid="50" grpId="0" animBg="1"/>
          <p:bldP spid="50" grpId="1" animBg="1"/>
          <p:bldP spid="52" grpId="0" animBg="1"/>
          <p:bldP spid="52" grpId="1" animBg="1"/>
          <p:bldP spid="53" grpId="0" animBg="1"/>
          <p:bldP spid="53" grpId="1" animBg="1"/>
          <p:bldP spid="54" grpId="0" animBg="1"/>
          <p:bldP spid="5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D0469-67BD-45BB-9613-B4B4C3EB3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1" b="100000" l="2317" r="99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420" y="1524000"/>
            <a:ext cx="3800180" cy="284646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6F6B71A-0EC6-4E2C-821C-0B44FB61329D}"/>
              </a:ext>
            </a:extLst>
          </p:cNvPr>
          <p:cNvGrpSpPr/>
          <p:nvPr/>
        </p:nvGrpSpPr>
        <p:grpSpPr>
          <a:xfrm>
            <a:off x="1911931" y="5125791"/>
            <a:ext cx="1183175" cy="1005839"/>
            <a:chOff x="1911931" y="5125791"/>
            <a:chExt cx="1183175" cy="10058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9734D8-C5A2-4591-A2DC-22FC518E76B6}"/>
                </a:ext>
              </a:extLst>
            </p:cNvPr>
            <p:cNvSpPr/>
            <p:nvPr/>
          </p:nvSpPr>
          <p:spPr>
            <a:xfrm>
              <a:off x="1911931" y="5125791"/>
              <a:ext cx="1183175" cy="10058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FB3D95-3F64-4FF3-9549-87A509264520}"/>
                </a:ext>
              </a:extLst>
            </p:cNvPr>
            <p:cNvSpPr txBox="1"/>
            <p:nvPr/>
          </p:nvSpPr>
          <p:spPr>
            <a:xfrm>
              <a:off x="2079564" y="5167113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A2861F-C870-48EB-B65A-2EF2A63A9A2D}"/>
              </a:ext>
            </a:extLst>
          </p:cNvPr>
          <p:cNvGrpSpPr/>
          <p:nvPr/>
        </p:nvGrpSpPr>
        <p:grpSpPr>
          <a:xfrm>
            <a:off x="3330633" y="5167045"/>
            <a:ext cx="1362012" cy="926494"/>
            <a:chOff x="3330633" y="5167045"/>
            <a:chExt cx="1362012" cy="9264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5C259C-5A9F-4744-9DD0-98F96BBB6A4D}"/>
                </a:ext>
              </a:extLst>
            </p:cNvPr>
            <p:cNvSpPr/>
            <p:nvPr/>
          </p:nvSpPr>
          <p:spPr>
            <a:xfrm>
              <a:off x="3330633" y="5170209"/>
              <a:ext cx="136201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493776-B123-4BC6-8631-D82D12E04B13}"/>
                </a:ext>
              </a:extLst>
            </p:cNvPr>
            <p:cNvSpPr txBox="1"/>
            <p:nvPr/>
          </p:nvSpPr>
          <p:spPr>
            <a:xfrm>
              <a:off x="3567548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AC3608-2D56-4312-9956-23E99746567A}"/>
              </a:ext>
            </a:extLst>
          </p:cNvPr>
          <p:cNvGrpSpPr/>
          <p:nvPr/>
        </p:nvGrpSpPr>
        <p:grpSpPr>
          <a:xfrm>
            <a:off x="4973783" y="5167045"/>
            <a:ext cx="1316182" cy="937887"/>
            <a:chOff x="4973783" y="5167045"/>
            <a:chExt cx="1316182" cy="9378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A06CD5-70D0-4ED3-B462-9DE1136BCD0F}"/>
                </a:ext>
              </a:extLst>
            </p:cNvPr>
            <p:cNvSpPr/>
            <p:nvPr/>
          </p:nvSpPr>
          <p:spPr>
            <a:xfrm>
              <a:off x="4973783" y="5181604"/>
              <a:ext cx="1316182" cy="923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84EF41-0A7D-4FC4-A3B3-A87716F99B17}"/>
                </a:ext>
              </a:extLst>
            </p:cNvPr>
            <p:cNvSpPr txBox="1"/>
            <p:nvPr/>
          </p:nvSpPr>
          <p:spPr>
            <a:xfrm>
              <a:off x="5162305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4FD359-F507-4677-BE12-A5EA9F9A796A}"/>
              </a:ext>
            </a:extLst>
          </p:cNvPr>
          <p:cNvGrpSpPr/>
          <p:nvPr/>
        </p:nvGrpSpPr>
        <p:grpSpPr>
          <a:xfrm>
            <a:off x="6547768" y="5181600"/>
            <a:ext cx="1316182" cy="923330"/>
            <a:chOff x="6547768" y="5181600"/>
            <a:chExt cx="1316182" cy="9233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B735FB-D47A-4F46-B577-C6259B6252BD}"/>
                </a:ext>
              </a:extLst>
            </p:cNvPr>
            <p:cNvSpPr/>
            <p:nvPr/>
          </p:nvSpPr>
          <p:spPr>
            <a:xfrm>
              <a:off x="6547768" y="5181602"/>
              <a:ext cx="1316182" cy="923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899395-4BFC-4126-AA86-CD44104510FB}"/>
                </a:ext>
              </a:extLst>
            </p:cNvPr>
            <p:cNvSpPr txBox="1"/>
            <p:nvPr/>
          </p:nvSpPr>
          <p:spPr>
            <a:xfrm>
              <a:off x="6781800" y="5181600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CCE185-7C5E-400D-B888-F86174D6BCF3}"/>
              </a:ext>
            </a:extLst>
          </p:cNvPr>
          <p:cNvGrpSpPr/>
          <p:nvPr/>
        </p:nvGrpSpPr>
        <p:grpSpPr>
          <a:xfrm>
            <a:off x="8077201" y="5167045"/>
            <a:ext cx="1316182" cy="937885"/>
            <a:chOff x="8077201" y="5167045"/>
            <a:chExt cx="1316182" cy="9378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815FBE-8497-4531-AF54-3A7D1DEB23CA}"/>
                </a:ext>
              </a:extLst>
            </p:cNvPr>
            <p:cNvSpPr/>
            <p:nvPr/>
          </p:nvSpPr>
          <p:spPr>
            <a:xfrm>
              <a:off x="8077201" y="5181600"/>
              <a:ext cx="131618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4A02A0-E1B8-46AB-A43A-668D2C42AB32}"/>
                </a:ext>
              </a:extLst>
            </p:cNvPr>
            <p:cNvSpPr txBox="1"/>
            <p:nvPr/>
          </p:nvSpPr>
          <p:spPr>
            <a:xfrm>
              <a:off x="8168642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4AD334-2DA6-4CB3-83AA-1FCE08660CE6}"/>
              </a:ext>
            </a:extLst>
          </p:cNvPr>
          <p:cNvGrpSpPr/>
          <p:nvPr/>
        </p:nvGrpSpPr>
        <p:grpSpPr>
          <a:xfrm>
            <a:off x="2609849" y="457200"/>
            <a:ext cx="6972301" cy="702426"/>
            <a:chOff x="3868647" y="5419081"/>
            <a:chExt cx="7260430" cy="7024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D1DDA1C-B2E6-4E95-AB7B-941B60584FE1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4CF79D-C282-473D-9827-DC0758CD709A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25A9BC-260E-45A2-B7D5-9BD71477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502AA89-3652-4D23-BC53-269625490264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DA059B-9D85-4F13-96C9-BBE29984F845}"/>
                </a:ext>
              </a:extLst>
            </p:cNvPr>
            <p:cNvSpPr/>
            <p:nvPr/>
          </p:nvSpPr>
          <p:spPr>
            <a:xfrm>
              <a:off x="4580600" y="5453082"/>
              <a:ext cx="5822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 চিত্রে কয়টি পাখি দেখতে পাচ্ছ?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C7154A-F777-4CB5-8C38-758141FD067C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CCDEE60-609E-4298-9983-6B1D19B4C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CA9CB63-C94A-4134-A2A8-4840CF17A726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B3C3A3-4A94-4CAC-8979-F6FCEB3C7C7B}"/>
              </a:ext>
            </a:extLst>
          </p:cNvPr>
          <p:cNvGrpSpPr/>
          <p:nvPr/>
        </p:nvGrpSpPr>
        <p:grpSpPr>
          <a:xfrm>
            <a:off x="5063019" y="5125791"/>
            <a:ext cx="1183175" cy="1005839"/>
            <a:chOff x="9393383" y="2926080"/>
            <a:chExt cx="1183175" cy="10058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8DB53F-65F4-4C83-AC79-2E7C11196E6F}"/>
                </a:ext>
              </a:extLst>
            </p:cNvPr>
            <p:cNvSpPr/>
            <p:nvPr/>
          </p:nvSpPr>
          <p:spPr>
            <a:xfrm>
              <a:off x="9393383" y="2926080"/>
              <a:ext cx="1183175" cy="10058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EB18C5-A9CE-45DF-8179-1A91FD434435}"/>
                </a:ext>
              </a:extLst>
            </p:cNvPr>
            <p:cNvSpPr txBox="1"/>
            <p:nvPr/>
          </p:nvSpPr>
          <p:spPr>
            <a:xfrm>
              <a:off x="9507579" y="3013500"/>
              <a:ext cx="869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টি</a:t>
              </a:r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1D2BA6A-B13F-4A01-8775-5E26212FBC97}"/>
              </a:ext>
            </a:extLst>
          </p:cNvPr>
          <p:cNvGrpSpPr/>
          <p:nvPr/>
        </p:nvGrpSpPr>
        <p:grpSpPr>
          <a:xfrm>
            <a:off x="3513208" y="469107"/>
            <a:ext cx="5586254" cy="702426"/>
            <a:chOff x="3830246" y="5419081"/>
            <a:chExt cx="5414929" cy="702426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85E8403-AC66-4125-A638-F312C6B53CFF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F342677-9B54-4BB1-AFCF-E6CC09FF4B1F}"/>
                </a:ext>
              </a:extLst>
            </p:cNvPr>
            <p:cNvGrpSpPr/>
            <p:nvPr/>
          </p:nvGrpSpPr>
          <p:grpSpPr>
            <a:xfrm>
              <a:off x="3830246" y="5419081"/>
              <a:ext cx="730867" cy="702426"/>
              <a:chOff x="946431" y="2554114"/>
              <a:chExt cx="730867" cy="730867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FABF3512-BFE9-4D3E-8468-C113A9B3C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2E66032-1F91-4097-A80F-822AF9C32A36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9A11EC-599E-42F4-9676-484D36FE3F46}"/>
                </a:ext>
              </a:extLst>
            </p:cNvPr>
            <p:cNvSpPr/>
            <p:nvPr/>
          </p:nvSpPr>
          <p:spPr>
            <a:xfrm>
              <a:off x="3957491" y="5453082"/>
              <a:ext cx="5075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 গণনা করি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পড়ি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লিখি। 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563221E-DB42-4C56-BC7B-D8D40BE28C5D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C99482F-A76A-4AE2-94AE-36BCFAE335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444ECD2-34B7-44AA-9A6E-8095B9237673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30BC4FC-F0F1-43DC-9335-D8E007A4D87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605" y="4768850"/>
            <a:ext cx="1600200" cy="1580185"/>
          </a:xfrm>
          <a:prstGeom prst="rect">
            <a:avLst/>
          </a:prstGeom>
        </p:spPr>
      </p:pic>
      <p:pic>
        <p:nvPicPr>
          <p:cNvPr id="44" name="e">
            <a:hlinkClick r:id="" action="ppaction://media"/>
            <a:extLst>
              <a:ext uri="{FF2B5EF4-FFF2-40B4-BE49-F238E27FC236}">
                <a16:creationId xmlns:a16="http://schemas.microsoft.com/office/drawing/2014/main" id="{CC0FD566-EFE2-4ADF-AC08-0D7516493E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71702" t="29844" r="8626" b="25764"/>
          <a:stretch>
            <a:fillRect/>
          </a:stretch>
        </p:blipFill>
        <p:spPr>
          <a:xfrm>
            <a:off x="9582150" y="2285999"/>
            <a:ext cx="2093448" cy="26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876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3" dur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video>
                  <p:cMediaNode vol="9697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44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4876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3" dur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video>
                  <p:cMediaNode vol="9697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44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AD0469-67BD-45BB-9613-B4B4C3EB3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1" b="100000" l="2317" r="99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38" y="1447800"/>
            <a:ext cx="3800180" cy="284646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6F6B71A-0EC6-4E2C-821C-0B44FB61329D}"/>
              </a:ext>
            </a:extLst>
          </p:cNvPr>
          <p:cNvGrpSpPr/>
          <p:nvPr/>
        </p:nvGrpSpPr>
        <p:grpSpPr>
          <a:xfrm>
            <a:off x="1911931" y="5125791"/>
            <a:ext cx="1183175" cy="1005839"/>
            <a:chOff x="1911931" y="5125791"/>
            <a:chExt cx="1183175" cy="10058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D9734D8-C5A2-4591-A2DC-22FC518E76B6}"/>
                </a:ext>
              </a:extLst>
            </p:cNvPr>
            <p:cNvSpPr/>
            <p:nvPr/>
          </p:nvSpPr>
          <p:spPr>
            <a:xfrm>
              <a:off x="1911931" y="5125791"/>
              <a:ext cx="1183175" cy="10058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FB3D95-3F64-4FF3-9549-87A509264520}"/>
                </a:ext>
              </a:extLst>
            </p:cNvPr>
            <p:cNvSpPr txBox="1"/>
            <p:nvPr/>
          </p:nvSpPr>
          <p:spPr>
            <a:xfrm>
              <a:off x="2079564" y="5167113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A2861F-C870-48EB-B65A-2EF2A63A9A2D}"/>
              </a:ext>
            </a:extLst>
          </p:cNvPr>
          <p:cNvGrpSpPr/>
          <p:nvPr/>
        </p:nvGrpSpPr>
        <p:grpSpPr>
          <a:xfrm>
            <a:off x="3330633" y="5167045"/>
            <a:ext cx="1362012" cy="926494"/>
            <a:chOff x="3330633" y="5167045"/>
            <a:chExt cx="1362012" cy="9264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5C259C-5A9F-4744-9DD0-98F96BBB6A4D}"/>
                </a:ext>
              </a:extLst>
            </p:cNvPr>
            <p:cNvSpPr/>
            <p:nvPr/>
          </p:nvSpPr>
          <p:spPr>
            <a:xfrm>
              <a:off x="3330633" y="5170209"/>
              <a:ext cx="136201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493776-B123-4BC6-8631-D82D12E04B13}"/>
                </a:ext>
              </a:extLst>
            </p:cNvPr>
            <p:cNvSpPr txBox="1"/>
            <p:nvPr/>
          </p:nvSpPr>
          <p:spPr>
            <a:xfrm>
              <a:off x="3567548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AC3608-2D56-4312-9956-23E99746567A}"/>
              </a:ext>
            </a:extLst>
          </p:cNvPr>
          <p:cNvGrpSpPr/>
          <p:nvPr/>
        </p:nvGrpSpPr>
        <p:grpSpPr>
          <a:xfrm>
            <a:off x="4973783" y="5167045"/>
            <a:ext cx="1316182" cy="937887"/>
            <a:chOff x="4973783" y="5167045"/>
            <a:chExt cx="1316182" cy="9378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A06CD5-70D0-4ED3-B462-9DE1136BCD0F}"/>
                </a:ext>
              </a:extLst>
            </p:cNvPr>
            <p:cNvSpPr/>
            <p:nvPr/>
          </p:nvSpPr>
          <p:spPr>
            <a:xfrm>
              <a:off x="4973783" y="5181604"/>
              <a:ext cx="1316182" cy="923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84EF41-0A7D-4FC4-A3B3-A87716F99B17}"/>
                </a:ext>
              </a:extLst>
            </p:cNvPr>
            <p:cNvSpPr txBox="1"/>
            <p:nvPr/>
          </p:nvSpPr>
          <p:spPr>
            <a:xfrm>
              <a:off x="5162305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4FD359-F507-4677-BE12-A5EA9F9A796A}"/>
              </a:ext>
            </a:extLst>
          </p:cNvPr>
          <p:cNvGrpSpPr/>
          <p:nvPr/>
        </p:nvGrpSpPr>
        <p:grpSpPr>
          <a:xfrm>
            <a:off x="6547768" y="5181600"/>
            <a:ext cx="1316182" cy="923330"/>
            <a:chOff x="6547768" y="5181600"/>
            <a:chExt cx="1316182" cy="92333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B735FB-D47A-4F46-B577-C6259B6252BD}"/>
                </a:ext>
              </a:extLst>
            </p:cNvPr>
            <p:cNvSpPr/>
            <p:nvPr/>
          </p:nvSpPr>
          <p:spPr>
            <a:xfrm>
              <a:off x="6547768" y="5181602"/>
              <a:ext cx="1316182" cy="9233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899395-4BFC-4126-AA86-CD44104510FB}"/>
                </a:ext>
              </a:extLst>
            </p:cNvPr>
            <p:cNvSpPr txBox="1"/>
            <p:nvPr/>
          </p:nvSpPr>
          <p:spPr>
            <a:xfrm>
              <a:off x="6781800" y="5181600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CCE185-7C5E-400D-B888-F86174D6BCF3}"/>
              </a:ext>
            </a:extLst>
          </p:cNvPr>
          <p:cNvGrpSpPr/>
          <p:nvPr/>
        </p:nvGrpSpPr>
        <p:grpSpPr>
          <a:xfrm>
            <a:off x="8077201" y="5167045"/>
            <a:ext cx="1316182" cy="937885"/>
            <a:chOff x="8077201" y="5167045"/>
            <a:chExt cx="1316182" cy="9378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815FBE-8497-4531-AF54-3A7D1DEB23CA}"/>
                </a:ext>
              </a:extLst>
            </p:cNvPr>
            <p:cNvSpPr/>
            <p:nvPr/>
          </p:nvSpPr>
          <p:spPr>
            <a:xfrm>
              <a:off x="8077201" y="5181600"/>
              <a:ext cx="1316182" cy="9233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4A02A0-E1B8-46AB-A43A-668D2C42AB32}"/>
                </a:ext>
              </a:extLst>
            </p:cNvPr>
            <p:cNvSpPr txBox="1"/>
            <p:nvPr/>
          </p:nvSpPr>
          <p:spPr>
            <a:xfrm>
              <a:off x="8168642" y="5167045"/>
              <a:ext cx="8035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4AD334-2DA6-4CB3-83AA-1FCE08660CE6}"/>
              </a:ext>
            </a:extLst>
          </p:cNvPr>
          <p:cNvGrpSpPr/>
          <p:nvPr/>
        </p:nvGrpSpPr>
        <p:grpSpPr>
          <a:xfrm>
            <a:off x="2609849" y="381000"/>
            <a:ext cx="6972301" cy="702426"/>
            <a:chOff x="3868647" y="5419081"/>
            <a:chExt cx="7260430" cy="70242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D1DDA1C-B2E6-4E95-AB7B-941B60584FE1}"/>
                </a:ext>
              </a:extLst>
            </p:cNvPr>
            <p:cNvSpPr/>
            <p:nvPr/>
          </p:nvSpPr>
          <p:spPr>
            <a:xfrm>
              <a:off x="4234081" y="5454548"/>
              <a:ext cx="6634677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A4CF79D-C282-473D-9827-DC0758CD709A}"/>
                </a:ext>
              </a:extLst>
            </p:cNvPr>
            <p:cNvGrpSpPr/>
            <p:nvPr/>
          </p:nvGrpSpPr>
          <p:grpSpPr>
            <a:xfrm>
              <a:off x="3868647" y="5419081"/>
              <a:ext cx="730867" cy="702426"/>
              <a:chOff x="984832" y="2554114"/>
              <a:chExt cx="730867" cy="73086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5525A9BC-260E-45A2-B7D5-9BD71477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502AA89-3652-4D23-BC53-269625490264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DA059B-9D85-4F13-96C9-BBE29984F845}"/>
                </a:ext>
              </a:extLst>
            </p:cNvPr>
            <p:cNvSpPr/>
            <p:nvPr/>
          </p:nvSpPr>
          <p:spPr>
            <a:xfrm>
              <a:off x="4580600" y="5453082"/>
              <a:ext cx="5822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 চিত্রে কয়টি পাখি দেখতে পাচ্ছ?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C7154A-F777-4CB5-8C38-758141FD067C}"/>
                </a:ext>
              </a:extLst>
            </p:cNvPr>
            <p:cNvGrpSpPr/>
            <p:nvPr/>
          </p:nvGrpSpPr>
          <p:grpSpPr>
            <a:xfrm>
              <a:off x="10398210" y="5419081"/>
              <a:ext cx="730867" cy="702426"/>
              <a:chOff x="984832" y="2554114"/>
              <a:chExt cx="730867" cy="73086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CCDEE60-609E-4298-9983-6B1D19B4C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CA9CB63-C94A-4134-A2A8-4840CF17A726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B3C3A3-4A94-4CAC-8979-F6FCEB3C7C7B}"/>
              </a:ext>
            </a:extLst>
          </p:cNvPr>
          <p:cNvGrpSpPr/>
          <p:nvPr/>
        </p:nvGrpSpPr>
        <p:grpSpPr>
          <a:xfrm>
            <a:off x="5042956" y="5181600"/>
            <a:ext cx="1183175" cy="1005839"/>
            <a:chOff x="9393383" y="2926080"/>
            <a:chExt cx="1183175" cy="10058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8DB53F-65F4-4C83-AC79-2E7C11196E6F}"/>
                </a:ext>
              </a:extLst>
            </p:cNvPr>
            <p:cNvSpPr/>
            <p:nvPr/>
          </p:nvSpPr>
          <p:spPr>
            <a:xfrm>
              <a:off x="9393383" y="2926080"/>
              <a:ext cx="1183175" cy="10058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EB18C5-A9CE-45DF-8179-1A91FD434435}"/>
                </a:ext>
              </a:extLst>
            </p:cNvPr>
            <p:cNvSpPr txBox="1"/>
            <p:nvPr/>
          </p:nvSpPr>
          <p:spPr>
            <a:xfrm>
              <a:off x="9499384" y="3011136"/>
              <a:ext cx="9735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২টি</a:t>
              </a:r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9A1E984-1056-4A49-8D1A-F25ED6CF4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1" b="100000" l="2317" r="99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020" y="1449440"/>
            <a:ext cx="3800180" cy="28464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0EE91DB-CB02-4530-8E35-8DF95F3017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130" y="4750931"/>
            <a:ext cx="1600200" cy="158018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B1091DF4-B55D-483B-A138-C5E5CBF60796}"/>
              </a:ext>
            </a:extLst>
          </p:cNvPr>
          <p:cNvGrpSpPr/>
          <p:nvPr/>
        </p:nvGrpSpPr>
        <p:grpSpPr>
          <a:xfrm>
            <a:off x="3513208" y="392907"/>
            <a:ext cx="5586254" cy="702426"/>
            <a:chOff x="3830246" y="5419081"/>
            <a:chExt cx="5414929" cy="702426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A80E4095-AC45-4C04-9674-76D30160FD93}"/>
                </a:ext>
              </a:extLst>
            </p:cNvPr>
            <p:cNvSpPr/>
            <p:nvPr/>
          </p:nvSpPr>
          <p:spPr>
            <a:xfrm>
              <a:off x="4234081" y="5454548"/>
              <a:ext cx="48499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3333FF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2B0171E-7E1E-4DF4-B8FB-BD7D3B22F019}"/>
                </a:ext>
              </a:extLst>
            </p:cNvPr>
            <p:cNvGrpSpPr/>
            <p:nvPr/>
          </p:nvGrpSpPr>
          <p:grpSpPr>
            <a:xfrm>
              <a:off x="3830246" y="5419081"/>
              <a:ext cx="730867" cy="702426"/>
              <a:chOff x="946431" y="2554114"/>
              <a:chExt cx="730867" cy="730867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18960E2-959E-4F7D-9E94-BAD6E9A6C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431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2FF4EB-5232-4EB9-8404-D2273546BDBE}"/>
                  </a:ext>
                </a:extLst>
              </p:cNvPr>
              <p:cNvSpPr/>
              <p:nvPr/>
            </p:nvSpPr>
            <p:spPr>
              <a:xfrm>
                <a:off x="1088459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5EEF606-04B3-4D6A-8340-67B58C3B98BE}"/>
                </a:ext>
              </a:extLst>
            </p:cNvPr>
            <p:cNvSpPr/>
            <p:nvPr/>
          </p:nvSpPr>
          <p:spPr>
            <a:xfrm>
              <a:off x="3957491" y="5453082"/>
              <a:ext cx="5075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 গণনা করি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পড়ি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লিখি।  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B0859FE-BF81-4F19-BDE4-79817241F6BF}"/>
                </a:ext>
              </a:extLst>
            </p:cNvPr>
            <p:cNvGrpSpPr/>
            <p:nvPr/>
          </p:nvGrpSpPr>
          <p:grpSpPr>
            <a:xfrm>
              <a:off x="8514306" y="5419081"/>
              <a:ext cx="730869" cy="702426"/>
              <a:chOff x="-899072" y="2554114"/>
              <a:chExt cx="730869" cy="730867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F3EF3FE-2E45-4516-9E19-8AB48B784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99072" y="2554114"/>
                <a:ext cx="730869" cy="730867"/>
              </a:xfrm>
              <a:prstGeom prst="rect">
                <a:avLst/>
              </a:prstGeom>
            </p:spPr>
          </p:pic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CDBFB3B-5ABA-43C7-8048-5DED845F6412}"/>
                  </a:ext>
                </a:extLst>
              </p:cNvPr>
              <p:cNvSpPr/>
              <p:nvPr/>
            </p:nvSpPr>
            <p:spPr>
              <a:xfrm>
                <a:off x="-75504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2" name="d">
            <a:hlinkClick r:id="" action="ppaction://media"/>
            <a:extLst>
              <a:ext uri="{FF2B5EF4-FFF2-40B4-BE49-F238E27FC236}">
                <a16:creationId xmlns:a16="http://schemas.microsoft.com/office/drawing/2014/main" id="{29605672-C4D3-43C2-8F82-7FC8906964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71975" t="28056" r="9289" b="25277"/>
          <a:stretch>
            <a:fillRect/>
          </a:stretch>
        </p:blipFill>
        <p:spPr>
          <a:xfrm>
            <a:off x="9982200" y="2992191"/>
            <a:ext cx="152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9427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3" dur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video>
                  <p:cMediaNode vol="10000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52"/>
                    </p:tgtEl>
                  </p:cMediaNode>
                </p:vide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wipe(right)">
                                          <p:cBhvr>
                                            <p:cTn id="1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9427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53" dur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video>
                  <p:cMediaNode vol="100000">
                    <p:cTn id="54" fill="hold" display="0">
                      <p:stCondLst>
                        <p:cond delay="indefinite"/>
                      </p:stCondLst>
                    </p:cTn>
                    <p:tgtEl>
                      <p:spTgt spid="52"/>
                    </p:tgtEl>
                  </p:cMediaNode>
                </p:video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679</Words>
  <Application>Microsoft Office PowerPoint</Application>
  <PresentationFormat>Widescreen</PresentationFormat>
  <Paragraphs>253</Paragraphs>
  <Slides>25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 NikoshBAN</vt:lpstr>
      <vt:lpstr>Arial</vt:lpstr>
      <vt:lpstr>Calibri</vt:lpstr>
      <vt:lpstr>Harlow Solid Italic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ABUL KALAM AZAD</cp:lastModifiedBy>
  <cp:revision>413</cp:revision>
  <dcterms:created xsi:type="dcterms:W3CDTF">2006-08-16T00:00:00Z</dcterms:created>
  <dcterms:modified xsi:type="dcterms:W3CDTF">2022-02-27T15:16:13Z</dcterms:modified>
</cp:coreProperties>
</file>