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61" r:id="rId5"/>
    <p:sldId id="263" r:id="rId6"/>
    <p:sldId id="267" r:id="rId7"/>
    <p:sldId id="280" r:id="rId8"/>
    <p:sldId id="265" r:id="rId9"/>
    <p:sldId id="268" r:id="rId10"/>
    <p:sldId id="270" r:id="rId11"/>
    <p:sldId id="272" r:id="rId12"/>
    <p:sldId id="271" r:id="rId13"/>
    <p:sldId id="264" r:id="rId14"/>
    <p:sldId id="273" r:id="rId15"/>
    <p:sldId id="275" r:id="rId16"/>
    <p:sldId id="276" r:id="rId17"/>
    <p:sldId id="277" r:id="rId18"/>
    <p:sldId id="278"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1" autoAdjust="0"/>
    <p:restoredTop sz="86380" autoAdjust="0"/>
  </p:normalViewPr>
  <p:slideViewPr>
    <p:cSldViewPr>
      <p:cViewPr varScale="1">
        <p:scale>
          <a:sx n="63" d="100"/>
          <a:sy n="63" d="100"/>
        </p:scale>
        <p:origin x="9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756C5-DF9E-4345-A0AE-5053F3D716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D51F25-373D-4132-9128-C0BFA12F21F1}">
      <dgm:prSet/>
      <dgm:spPr>
        <a:solidFill>
          <a:srgbClr val="00B050"/>
        </a:solidFill>
      </dgm:spPr>
      <dgm:t>
        <a:bodyPr/>
        <a:lstStyle/>
        <a:p>
          <a:pPr algn="ctr" rtl="0"/>
          <a:r>
            <a:rPr lang="en-US" dirty="0" err="1" smtClean="0">
              <a:latin typeface="SutonnyMJ" pitchFamily="2" charset="0"/>
              <a:cs typeface="SutonnyMJ" pitchFamily="2" charset="0"/>
            </a:rPr>
            <a:t>gvB‡Uvwmm</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KvlwefvRb</a:t>
          </a:r>
          <a:endParaRPr lang="en-US" dirty="0">
            <a:latin typeface="SutonnyMJ" pitchFamily="2" charset="0"/>
            <a:cs typeface="SutonnyMJ" pitchFamily="2" charset="0"/>
          </a:endParaRPr>
        </a:p>
      </dgm:t>
    </dgm:pt>
    <dgm:pt modelId="{0C82C64E-7149-444E-8689-C8E415CD9C53}" type="parTrans" cxnId="{7C912C9C-FC60-4E6F-B61C-DBCCE1CBC4E1}">
      <dgm:prSet/>
      <dgm:spPr/>
      <dgm:t>
        <a:bodyPr/>
        <a:lstStyle/>
        <a:p>
          <a:endParaRPr lang="en-US"/>
        </a:p>
      </dgm:t>
    </dgm:pt>
    <dgm:pt modelId="{D80C1428-AF6A-45EB-B789-01D3676A5A90}" type="sibTrans" cxnId="{7C912C9C-FC60-4E6F-B61C-DBCCE1CBC4E1}">
      <dgm:prSet/>
      <dgm:spPr/>
      <dgm:t>
        <a:bodyPr/>
        <a:lstStyle/>
        <a:p>
          <a:endParaRPr lang="en-US"/>
        </a:p>
      </dgm:t>
    </dgm:pt>
    <dgm:pt modelId="{90040E05-219A-4942-8805-1BC02A031602}" type="pres">
      <dgm:prSet presAssocID="{D3B756C5-DF9E-4345-A0AE-5053F3D71664}" presName="linear" presStyleCnt="0">
        <dgm:presLayoutVars>
          <dgm:animLvl val="lvl"/>
          <dgm:resizeHandles val="exact"/>
        </dgm:presLayoutVars>
      </dgm:prSet>
      <dgm:spPr/>
      <dgm:t>
        <a:bodyPr/>
        <a:lstStyle/>
        <a:p>
          <a:endParaRPr lang="en-US"/>
        </a:p>
      </dgm:t>
    </dgm:pt>
    <dgm:pt modelId="{987ED043-B004-4950-A788-B8FF41F0A0CE}" type="pres">
      <dgm:prSet presAssocID="{F7D51F25-373D-4132-9128-C0BFA12F21F1}" presName="parentText" presStyleLbl="node1" presStyleIdx="0" presStyleCnt="1">
        <dgm:presLayoutVars>
          <dgm:chMax val="0"/>
          <dgm:bulletEnabled val="1"/>
        </dgm:presLayoutVars>
      </dgm:prSet>
      <dgm:spPr/>
      <dgm:t>
        <a:bodyPr/>
        <a:lstStyle/>
        <a:p>
          <a:endParaRPr lang="en-US"/>
        </a:p>
      </dgm:t>
    </dgm:pt>
  </dgm:ptLst>
  <dgm:cxnLst>
    <dgm:cxn modelId="{26077457-C44C-4A21-918F-14B9809DDC08}" type="presOf" srcId="{D3B756C5-DF9E-4345-A0AE-5053F3D71664}" destId="{90040E05-219A-4942-8805-1BC02A031602}" srcOrd="0" destOrd="0" presId="urn:microsoft.com/office/officeart/2005/8/layout/vList2"/>
    <dgm:cxn modelId="{8A7530A7-31FD-45C1-8C35-12BC99DB2D94}" type="presOf" srcId="{F7D51F25-373D-4132-9128-C0BFA12F21F1}" destId="{987ED043-B004-4950-A788-B8FF41F0A0CE}" srcOrd="0" destOrd="0" presId="urn:microsoft.com/office/officeart/2005/8/layout/vList2"/>
    <dgm:cxn modelId="{7C912C9C-FC60-4E6F-B61C-DBCCE1CBC4E1}" srcId="{D3B756C5-DF9E-4345-A0AE-5053F3D71664}" destId="{F7D51F25-373D-4132-9128-C0BFA12F21F1}" srcOrd="0" destOrd="0" parTransId="{0C82C64E-7149-444E-8689-C8E415CD9C53}" sibTransId="{D80C1428-AF6A-45EB-B789-01D3676A5A90}"/>
    <dgm:cxn modelId="{59F47A4D-E9E6-4B17-BE1A-685C9C335D6A}" type="presParOf" srcId="{90040E05-219A-4942-8805-1BC02A031602}" destId="{987ED043-B004-4950-A788-B8FF41F0A0C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679159-D90A-4E5E-9738-DD8F04C6691C}"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US"/>
        </a:p>
      </dgm:t>
    </dgm:pt>
    <dgm:pt modelId="{090F4A7B-B211-43C5-8D2F-B62D8BB7C5E8}">
      <dgm:prSet phldrT="[Text]" custT="1"/>
      <dgm:spPr/>
      <dgm:t>
        <a:bodyPr/>
        <a:lstStyle/>
        <a:p>
          <a:r>
            <a:rPr lang="en-US" sz="2400" dirty="0" err="1" smtClean="0">
              <a:solidFill>
                <a:srgbClr val="FF0000"/>
              </a:solidFill>
              <a:latin typeface="SutonnyMJ" pitchFamily="2" charset="0"/>
              <a:cs typeface="SutonnyMJ" pitchFamily="2" charset="0"/>
            </a:rPr>
            <a:t>gvB‡Uvwmm</a:t>
          </a:r>
          <a:r>
            <a:rPr lang="en-US" sz="2400" dirty="0" smtClean="0">
              <a:solidFill>
                <a:srgbClr val="FF0000"/>
              </a:solidFill>
              <a:latin typeface="SutonnyMJ" pitchFamily="2" charset="0"/>
              <a:cs typeface="SutonnyMJ" pitchFamily="2" charset="0"/>
            </a:rPr>
            <a:t> †</a:t>
          </a:r>
          <a:r>
            <a:rPr lang="en-US" sz="2400" dirty="0" err="1" smtClean="0">
              <a:solidFill>
                <a:srgbClr val="FF0000"/>
              </a:solidFill>
              <a:latin typeface="SutonnyMJ" pitchFamily="2" charset="0"/>
              <a:cs typeface="SutonnyMJ" pitchFamily="2" charset="0"/>
            </a:rPr>
            <a:t>KvlwefvRb</a:t>
          </a:r>
          <a:endParaRPr lang="en-US" sz="2400" dirty="0">
            <a:solidFill>
              <a:srgbClr val="FF0000"/>
            </a:solidFill>
            <a:latin typeface="SutonnyMJ" pitchFamily="2" charset="0"/>
            <a:cs typeface="SutonnyMJ" pitchFamily="2" charset="0"/>
          </a:endParaRPr>
        </a:p>
      </dgm:t>
    </dgm:pt>
    <dgm:pt modelId="{6C09DCBA-60AD-4FEF-A60B-B278F70F5EF7}" type="parTrans" cxnId="{7BEA9A45-2F0E-448C-9EB0-F688A5EB49A7}">
      <dgm:prSet/>
      <dgm:spPr/>
      <dgm:t>
        <a:bodyPr/>
        <a:lstStyle/>
        <a:p>
          <a:endParaRPr lang="en-US"/>
        </a:p>
      </dgm:t>
    </dgm:pt>
    <dgm:pt modelId="{0D9E3314-C026-4838-961C-65A8210DD46D}" type="sibTrans" cxnId="{7BEA9A45-2F0E-448C-9EB0-F688A5EB49A7}">
      <dgm:prSet/>
      <dgm:spPr/>
      <dgm:t>
        <a:bodyPr/>
        <a:lstStyle/>
        <a:p>
          <a:endParaRPr lang="en-US"/>
        </a:p>
      </dgm:t>
    </dgm:pt>
    <dgm:pt modelId="{4FE0BF3C-FD16-4BA5-93E7-C4E407592638}">
      <dgm:prSet phldrT="[Text]"/>
      <dgm:spPr/>
      <dgm:t>
        <a:bodyPr/>
        <a:lstStyle/>
        <a:p>
          <a:r>
            <a:rPr lang="en-US" dirty="0" smtClean="0">
              <a:solidFill>
                <a:schemeClr val="tx1"/>
              </a:solidFill>
              <a:latin typeface="SutonnyMJ" pitchFamily="2" charset="0"/>
              <a:cs typeface="SutonnyMJ" pitchFamily="2" charset="0"/>
            </a:rPr>
            <a:t>‡</a:t>
          </a:r>
          <a:r>
            <a:rPr lang="en-US" dirty="0" err="1" smtClean="0">
              <a:solidFill>
                <a:schemeClr val="tx1"/>
              </a:solidFill>
              <a:latin typeface="SutonnyMJ" pitchFamily="2" charset="0"/>
              <a:cs typeface="SutonnyMJ" pitchFamily="2" charset="0"/>
            </a:rPr>
            <a:t>cÖv‡dR</a:t>
          </a:r>
          <a:endParaRPr lang="en-US" dirty="0">
            <a:solidFill>
              <a:schemeClr val="tx1"/>
            </a:solidFill>
            <a:latin typeface="SutonnyMJ" pitchFamily="2" charset="0"/>
            <a:cs typeface="SutonnyMJ" pitchFamily="2" charset="0"/>
          </a:endParaRPr>
        </a:p>
      </dgm:t>
    </dgm:pt>
    <dgm:pt modelId="{9A6E5AFA-38D1-42C6-93C3-ABD55AB325DD}" type="parTrans" cxnId="{511EB714-4257-435A-ABC7-1908130619BF}">
      <dgm:prSet/>
      <dgm:spPr/>
      <dgm:t>
        <a:bodyPr/>
        <a:lstStyle/>
        <a:p>
          <a:endParaRPr lang="en-US"/>
        </a:p>
      </dgm:t>
    </dgm:pt>
    <dgm:pt modelId="{F85EA988-1994-4ED1-9AB9-D663A83D54B9}" type="sibTrans" cxnId="{511EB714-4257-435A-ABC7-1908130619BF}">
      <dgm:prSet/>
      <dgm:spPr/>
      <dgm:t>
        <a:bodyPr/>
        <a:lstStyle/>
        <a:p>
          <a:endParaRPr lang="en-US"/>
        </a:p>
      </dgm:t>
    </dgm:pt>
    <dgm:pt modelId="{662539A8-DBF5-4573-98CC-F8B9AE6E7A14}">
      <dgm:prSet phldrT="[Text]"/>
      <dgm:spPr/>
      <dgm:t>
        <a:bodyPr/>
        <a:lstStyle/>
        <a:p>
          <a:r>
            <a:rPr lang="en-US" dirty="0" smtClean="0">
              <a:solidFill>
                <a:schemeClr val="tx1"/>
              </a:solidFill>
              <a:latin typeface="SutonnyMJ" pitchFamily="2" charset="0"/>
              <a:cs typeface="SutonnyMJ" pitchFamily="2" charset="0"/>
            </a:rPr>
            <a:t>‡</a:t>
          </a:r>
          <a:r>
            <a:rPr lang="en-US" dirty="0" err="1" smtClean="0">
              <a:solidFill>
                <a:schemeClr val="tx1"/>
              </a:solidFill>
              <a:latin typeface="SutonnyMJ" pitchFamily="2" charset="0"/>
              <a:cs typeface="SutonnyMJ" pitchFamily="2" charset="0"/>
            </a:rPr>
            <a:t>cÖv‡gUv‡dR</a:t>
          </a:r>
          <a:endParaRPr lang="en-US" dirty="0">
            <a:solidFill>
              <a:schemeClr val="tx1"/>
            </a:solidFill>
            <a:latin typeface="SutonnyMJ" pitchFamily="2" charset="0"/>
            <a:cs typeface="SutonnyMJ" pitchFamily="2" charset="0"/>
          </a:endParaRPr>
        </a:p>
      </dgm:t>
    </dgm:pt>
    <dgm:pt modelId="{DF6E33FA-B3DC-48E6-A409-DB758B135B33}" type="parTrans" cxnId="{E4FCB053-6B14-44E9-A322-8F4E9A36855C}">
      <dgm:prSet/>
      <dgm:spPr/>
      <dgm:t>
        <a:bodyPr/>
        <a:lstStyle/>
        <a:p>
          <a:endParaRPr lang="en-US"/>
        </a:p>
      </dgm:t>
    </dgm:pt>
    <dgm:pt modelId="{F666C42D-D7B7-41F5-8AFA-D47E3F7B1854}" type="sibTrans" cxnId="{E4FCB053-6B14-44E9-A322-8F4E9A36855C}">
      <dgm:prSet/>
      <dgm:spPr/>
      <dgm:t>
        <a:bodyPr/>
        <a:lstStyle/>
        <a:p>
          <a:endParaRPr lang="en-US"/>
        </a:p>
      </dgm:t>
    </dgm:pt>
    <dgm:pt modelId="{DF69BCB7-526B-4160-A178-7F1C92BE7D73}">
      <dgm:prSet phldrT="[Text]"/>
      <dgm:spPr/>
      <dgm:t>
        <a:bodyPr/>
        <a:lstStyle/>
        <a:p>
          <a:r>
            <a:rPr lang="en-US" dirty="0" err="1" smtClean="0">
              <a:solidFill>
                <a:schemeClr val="tx1"/>
              </a:solidFill>
              <a:latin typeface="SutonnyMJ" pitchFamily="2" charset="0"/>
              <a:cs typeface="SutonnyMJ" pitchFamily="2" charset="0"/>
            </a:rPr>
            <a:t>Gbv‡dR</a:t>
          </a:r>
          <a:endParaRPr lang="en-US" dirty="0">
            <a:solidFill>
              <a:schemeClr val="tx1"/>
            </a:solidFill>
            <a:latin typeface="SutonnyMJ" pitchFamily="2" charset="0"/>
            <a:cs typeface="SutonnyMJ" pitchFamily="2" charset="0"/>
          </a:endParaRPr>
        </a:p>
      </dgm:t>
    </dgm:pt>
    <dgm:pt modelId="{9269D2A9-4331-4E81-83E0-146A339A5782}" type="parTrans" cxnId="{0EED0422-F1CE-4162-8F83-7CAE4215DA19}">
      <dgm:prSet/>
      <dgm:spPr/>
      <dgm:t>
        <a:bodyPr/>
        <a:lstStyle/>
        <a:p>
          <a:endParaRPr lang="en-US"/>
        </a:p>
      </dgm:t>
    </dgm:pt>
    <dgm:pt modelId="{B8F09975-23CE-432B-AFF8-693A13B5E9FB}" type="sibTrans" cxnId="{0EED0422-F1CE-4162-8F83-7CAE4215DA19}">
      <dgm:prSet/>
      <dgm:spPr/>
      <dgm:t>
        <a:bodyPr/>
        <a:lstStyle/>
        <a:p>
          <a:endParaRPr lang="en-US"/>
        </a:p>
      </dgm:t>
    </dgm:pt>
    <dgm:pt modelId="{8CCB7E60-A9B4-42B1-96D8-BF5271C08056}">
      <dgm:prSet phldrT="[Text]"/>
      <dgm:spPr/>
      <dgm:t>
        <a:bodyPr/>
        <a:lstStyle/>
        <a:p>
          <a:r>
            <a:rPr lang="en-US" dirty="0" smtClean="0">
              <a:solidFill>
                <a:schemeClr val="tx1">
                  <a:lumMod val="95000"/>
                  <a:lumOff val="5000"/>
                </a:schemeClr>
              </a:solidFill>
              <a:latin typeface="SutonnyMJ" pitchFamily="2" charset="0"/>
              <a:cs typeface="SutonnyMJ" pitchFamily="2" charset="0"/>
            </a:rPr>
            <a:t>‡</a:t>
          </a:r>
          <a:r>
            <a:rPr lang="en-US" dirty="0" err="1" smtClean="0">
              <a:solidFill>
                <a:schemeClr val="tx1">
                  <a:lumMod val="95000"/>
                  <a:lumOff val="5000"/>
                </a:schemeClr>
              </a:solidFill>
              <a:latin typeface="SutonnyMJ" pitchFamily="2" charset="0"/>
              <a:cs typeface="SutonnyMJ" pitchFamily="2" charset="0"/>
            </a:rPr>
            <a:t>U‡jv‡dR</a:t>
          </a:r>
          <a:endParaRPr lang="en-US" dirty="0">
            <a:solidFill>
              <a:schemeClr val="tx1">
                <a:lumMod val="95000"/>
                <a:lumOff val="5000"/>
              </a:schemeClr>
            </a:solidFill>
            <a:latin typeface="SutonnyMJ" pitchFamily="2" charset="0"/>
            <a:cs typeface="SutonnyMJ" pitchFamily="2" charset="0"/>
          </a:endParaRPr>
        </a:p>
      </dgm:t>
    </dgm:pt>
    <dgm:pt modelId="{1B81D645-3375-4124-A1E8-2CACF37E08D0}" type="parTrans" cxnId="{70191F7E-FEF5-45E3-8F03-028F08BD6EBA}">
      <dgm:prSet/>
      <dgm:spPr/>
      <dgm:t>
        <a:bodyPr/>
        <a:lstStyle/>
        <a:p>
          <a:endParaRPr lang="en-US"/>
        </a:p>
      </dgm:t>
    </dgm:pt>
    <dgm:pt modelId="{16D364D5-7A25-4860-8A87-A135F827B549}" type="sibTrans" cxnId="{70191F7E-FEF5-45E3-8F03-028F08BD6EBA}">
      <dgm:prSet/>
      <dgm:spPr/>
      <dgm:t>
        <a:bodyPr/>
        <a:lstStyle/>
        <a:p>
          <a:endParaRPr lang="en-US"/>
        </a:p>
      </dgm:t>
    </dgm:pt>
    <dgm:pt modelId="{2B429288-02AD-4F4F-B516-CCDBDAAC2493}">
      <dgm:prSet/>
      <dgm:spPr/>
      <dgm:t>
        <a:bodyPr/>
        <a:lstStyle/>
        <a:p>
          <a:r>
            <a:rPr lang="en-US" dirty="0" smtClean="0">
              <a:solidFill>
                <a:schemeClr val="tx1"/>
              </a:solidFill>
              <a:latin typeface="SutonnyMJ" pitchFamily="2" charset="0"/>
              <a:cs typeface="SutonnyMJ" pitchFamily="2" charset="0"/>
            </a:rPr>
            <a:t>‡</a:t>
          </a:r>
          <a:r>
            <a:rPr lang="en-US" dirty="0" err="1" smtClean="0">
              <a:solidFill>
                <a:schemeClr val="tx1"/>
              </a:solidFill>
              <a:latin typeface="SutonnyMJ" pitchFamily="2" charset="0"/>
              <a:cs typeface="SutonnyMJ" pitchFamily="2" charset="0"/>
            </a:rPr>
            <a:t>gUv‡dR</a:t>
          </a:r>
          <a:endParaRPr lang="en-US" dirty="0">
            <a:solidFill>
              <a:schemeClr val="tx1"/>
            </a:solidFill>
            <a:latin typeface="SutonnyMJ" pitchFamily="2" charset="0"/>
            <a:cs typeface="SutonnyMJ" pitchFamily="2" charset="0"/>
          </a:endParaRPr>
        </a:p>
      </dgm:t>
    </dgm:pt>
    <dgm:pt modelId="{FEAC040F-DD8D-4A2C-9E98-A5746645F88D}" type="parTrans" cxnId="{D055DDE8-CDBC-49F3-B6CB-D637D6D25BBB}">
      <dgm:prSet/>
      <dgm:spPr/>
      <dgm:t>
        <a:bodyPr/>
        <a:lstStyle/>
        <a:p>
          <a:endParaRPr lang="en-US"/>
        </a:p>
      </dgm:t>
    </dgm:pt>
    <dgm:pt modelId="{C1FBA1B4-2C4D-4CF8-913E-945FB9A80C23}" type="sibTrans" cxnId="{D055DDE8-CDBC-49F3-B6CB-D637D6D25BBB}">
      <dgm:prSet/>
      <dgm:spPr/>
      <dgm:t>
        <a:bodyPr/>
        <a:lstStyle/>
        <a:p>
          <a:endParaRPr lang="en-US"/>
        </a:p>
      </dgm:t>
    </dgm:pt>
    <dgm:pt modelId="{00E6500B-2019-4C37-8983-B4F1399E4C6B}" type="pres">
      <dgm:prSet presAssocID="{64679159-D90A-4E5E-9738-DD8F04C6691C}" presName="cycle" presStyleCnt="0">
        <dgm:presLayoutVars>
          <dgm:chMax val="1"/>
          <dgm:dir/>
          <dgm:animLvl val="ctr"/>
          <dgm:resizeHandles val="exact"/>
        </dgm:presLayoutVars>
      </dgm:prSet>
      <dgm:spPr/>
      <dgm:t>
        <a:bodyPr/>
        <a:lstStyle/>
        <a:p>
          <a:endParaRPr lang="en-US"/>
        </a:p>
      </dgm:t>
    </dgm:pt>
    <dgm:pt modelId="{9B77E574-C5F7-4C08-B665-D5ED9703C9AB}" type="pres">
      <dgm:prSet presAssocID="{090F4A7B-B211-43C5-8D2F-B62D8BB7C5E8}" presName="centerShape" presStyleLbl="node0" presStyleIdx="0" presStyleCnt="1"/>
      <dgm:spPr/>
      <dgm:t>
        <a:bodyPr/>
        <a:lstStyle/>
        <a:p>
          <a:endParaRPr lang="en-US"/>
        </a:p>
      </dgm:t>
    </dgm:pt>
    <dgm:pt modelId="{84A22F00-82E4-418E-9D43-003AF18A4D27}" type="pres">
      <dgm:prSet presAssocID="{9A6E5AFA-38D1-42C6-93C3-ABD55AB325DD}" presName="Name9" presStyleLbl="parChTrans1D2" presStyleIdx="0" presStyleCnt="5"/>
      <dgm:spPr/>
      <dgm:t>
        <a:bodyPr/>
        <a:lstStyle/>
        <a:p>
          <a:endParaRPr lang="en-US"/>
        </a:p>
      </dgm:t>
    </dgm:pt>
    <dgm:pt modelId="{D46A3E1A-7D19-42AE-A9AB-FD327CD4A97A}" type="pres">
      <dgm:prSet presAssocID="{9A6E5AFA-38D1-42C6-93C3-ABD55AB325DD}" presName="connTx" presStyleLbl="parChTrans1D2" presStyleIdx="0" presStyleCnt="5"/>
      <dgm:spPr/>
      <dgm:t>
        <a:bodyPr/>
        <a:lstStyle/>
        <a:p>
          <a:endParaRPr lang="en-US"/>
        </a:p>
      </dgm:t>
    </dgm:pt>
    <dgm:pt modelId="{C0CDEBD1-E7DC-4B7E-A086-95B106DFBFFD}" type="pres">
      <dgm:prSet presAssocID="{4FE0BF3C-FD16-4BA5-93E7-C4E407592638}" presName="node" presStyleLbl="node1" presStyleIdx="0" presStyleCnt="5">
        <dgm:presLayoutVars>
          <dgm:bulletEnabled val="1"/>
        </dgm:presLayoutVars>
      </dgm:prSet>
      <dgm:spPr/>
      <dgm:t>
        <a:bodyPr/>
        <a:lstStyle/>
        <a:p>
          <a:endParaRPr lang="en-US"/>
        </a:p>
      </dgm:t>
    </dgm:pt>
    <dgm:pt modelId="{F147C3E0-5F33-47D6-8E4F-6DE1BC5CB178}" type="pres">
      <dgm:prSet presAssocID="{DF6E33FA-B3DC-48E6-A409-DB758B135B33}" presName="Name9" presStyleLbl="parChTrans1D2" presStyleIdx="1" presStyleCnt="5"/>
      <dgm:spPr/>
      <dgm:t>
        <a:bodyPr/>
        <a:lstStyle/>
        <a:p>
          <a:endParaRPr lang="en-US"/>
        </a:p>
      </dgm:t>
    </dgm:pt>
    <dgm:pt modelId="{2A238D07-1F21-45C0-907F-79B6D18A9A18}" type="pres">
      <dgm:prSet presAssocID="{DF6E33FA-B3DC-48E6-A409-DB758B135B33}" presName="connTx" presStyleLbl="parChTrans1D2" presStyleIdx="1" presStyleCnt="5"/>
      <dgm:spPr/>
      <dgm:t>
        <a:bodyPr/>
        <a:lstStyle/>
        <a:p>
          <a:endParaRPr lang="en-US"/>
        </a:p>
      </dgm:t>
    </dgm:pt>
    <dgm:pt modelId="{CD3F38A0-BC10-4B00-9BD2-44EF23DD3D64}" type="pres">
      <dgm:prSet presAssocID="{662539A8-DBF5-4573-98CC-F8B9AE6E7A14}" presName="node" presStyleLbl="node1" presStyleIdx="1" presStyleCnt="5">
        <dgm:presLayoutVars>
          <dgm:bulletEnabled val="1"/>
        </dgm:presLayoutVars>
      </dgm:prSet>
      <dgm:spPr/>
      <dgm:t>
        <a:bodyPr/>
        <a:lstStyle/>
        <a:p>
          <a:endParaRPr lang="en-US"/>
        </a:p>
      </dgm:t>
    </dgm:pt>
    <dgm:pt modelId="{131CBDC4-3C66-4E56-AE1C-EED9F8EC3C62}" type="pres">
      <dgm:prSet presAssocID="{FEAC040F-DD8D-4A2C-9E98-A5746645F88D}" presName="Name9" presStyleLbl="parChTrans1D2" presStyleIdx="2" presStyleCnt="5"/>
      <dgm:spPr/>
      <dgm:t>
        <a:bodyPr/>
        <a:lstStyle/>
        <a:p>
          <a:endParaRPr lang="en-US"/>
        </a:p>
      </dgm:t>
    </dgm:pt>
    <dgm:pt modelId="{25AEC868-3473-4015-AC1F-44781D4E7D31}" type="pres">
      <dgm:prSet presAssocID="{FEAC040F-DD8D-4A2C-9E98-A5746645F88D}" presName="connTx" presStyleLbl="parChTrans1D2" presStyleIdx="2" presStyleCnt="5"/>
      <dgm:spPr/>
      <dgm:t>
        <a:bodyPr/>
        <a:lstStyle/>
        <a:p>
          <a:endParaRPr lang="en-US"/>
        </a:p>
      </dgm:t>
    </dgm:pt>
    <dgm:pt modelId="{5DA50967-5C11-48E7-A9EF-5F4F40007E19}" type="pres">
      <dgm:prSet presAssocID="{2B429288-02AD-4F4F-B516-CCDBDAAC2493}" presName="node" presStyleLbl="node1" presStyleIdx="2" presStyleCnt="5">
        <dgm:presLayoutVars>
          <dgm:bulletEnabled val="1"/>
        </dgm:presLayoutVars>
      </dgm:prSet>
      <dgm:spPr/>
      <dgm:t>
        <a:bodyPr/>
        <a:lstStyle/>
        <a:p>
          <a:endParaRPr lang="en-US"/>
        </a:p>
      </dgm:t>
    </dgm:pt>
    <dgm:pt modelId="{74B21546-0C4A-4B31-B23E-8060F0427A3B}" type="pres">
      <dgm:prSet presAssocID="{9269D2A9-4331-4E81-83E0-146A339A5782}" presName="Name9" presStyleLbl="parChTrans1D2" presStyleIdx="3" presStyleCnt="5"/>
      <dgm:spPr/>
      <dgm:t>
        <a:bodyPr/>
        <a:lstStyle/>
        <a:p>
          <a:endParaRPr lang="en-US"/>
        </a:p>
      </dgm:t>
    </dgm:pt>
    <dgm:pt modelId="{3A9ECED1-7B56-4DAB-B03C-11BCDA10B806}" type="pres">
      <dgm:prSet presAssocID="{9269D2A9-4331-4E81-83E0-146A339A5782}" presName="connTx" presStyleLbl="parChTrans1D2" presStyleIdx="3" presStyleCnt="5"/>
      <dgm:spPr/>
      <dgm:t>
        <a:bodyPr/>
        <a:lstStyle/>
        <a:p>
          <a:endParaRPr lang="en-US"/>
        </a:p>
      </dgm:t>
    </dgm:pt>
    <dgm:pt modelId="{01EC39D3-BFCA-45EA-90A5-F1FB9248807D}" type="pres">
      <dgm:prSet presAssocID="{DF69BCB7-526B-4160-A178-7F1C92BE7D73}" presName="node" presStyleLbl="node1" presStyleIdx="3" presStyleCnt="5">
        <dgm:presLayoutVars>
          <dgm:bulletEnabled val="1"/>
        </dgm:presLayoutVars>
      </dgm:prSet>
      <dgm:spPr/>
      <dgm:t>
        <a:bodyPr/>
        <a:lstStyle/>
        <a:p>
          <a:endParaRPr lang="en-US"/>
        </a:p>
      </dgm:t>
    </dgm:pt>
    <dgm:pt modelId="{B4304FEB-DA39-40A6-8153-83E7E709EE81}" type="pres">
      <dgm:prSet presAssocID="{1B81D645-3375-4124-A1E8-2CACF37E08D0}" presName="Name9" presStyleLbl="parChTrans1D2" presStyleIdx="4" presStyleCnt="5"/>
      <dgm:spPr/>
      <dgm:t>
        <a:bodyPr/>
        <a:lstStyle/>
        <a:p>
          <a:endParaRPr lang="en-US"/>
        </a:p>
      </dgm:t>
    </dgm:pt>
    <dgm:pt modelId="{24F2986D-7CD3-4A79-BCA7-E690F7CD831E}" type="pres">
      <dgm:prSet presAssocID="{1B81D645-3375-4124-A1E8-2CACF37E08D0}" presName="connTx" presStyleLbl="parChTrans1D2" presStyleIdx="4" presStyleCnt="5"/>
      <dgm:spPr/>
      <dgm:t>
        <a:bodyPr/>
        <a:lstStyle/>
        <a:p>
          <a:endParaRPr lang="en-US"/>
        </a:p>
      </dgm:t>
    </dgm:pt>
    <dgm:pt modelId="{6B8EC368-8927-4912-AFDC-1AC387E714B2}" type="pres">
      <dgm:prSet presAssocID="{8CCB7E60-A9B4-42B1-96D8-BF5271C08056}" presName="node" presStyleLbl="node1" presStyleIdx="4" presStyleCnt="5">
        <dgm:presLayoutVars>
          <dgm:bulletEnabled val="1"/>
        </dgm:presLayoutVars>
      </dgm:prSet>
      <dgm:spPr/>
      <dgm:t>
        <a:bodyPr/>
        <a:lstStyle/>
        <a:p>
          <a:endParaRPr lang="en-US"/>
        </a:p>
      </dgm:t>
    </dgm:pt>
  </dgm:ptLst>
  <dgm:cxnLst>
    <dgm:cxn modelId="{8A23BF38-49E1-4446-A579-795A56300279}" type="presOf" srcId="{64679159-D90A-4E5E-9738-DD8F04C6691C}" destId="{00E6500B-2019-4C37-8983-B4F1399E4C6B}" srcOrd="0" destOrd="0" presId="urn:microsoft.com/office/officeart/2005/8/layout/radial1"/>
    <dgm:cxn modelId="{0EED0422-F1CE-4162-8F83-7CAE4215DA19}" srcId="{090F4A7B-B211-43C5-8D2F-B62D8BB7C5E8}" destId="{DF69BCB7-526B-4160-A178-7F1C92BE7D73}" srcOrd="3" destOrd="0" parTransId="{9269D2A9-4331-4E81-83E0-146A339A5782}" sibTransId="{B8F09975-23CE-432B-AFF8-693A13B5E9FB}"/>
    <dgm:cxn modelId="{0F24610C-6717-4BB7-9E96-98645FBDF90B}" type="presOf" srcId="{DF6E33FA-B3DC-48E6-A409-DB758B135B33}" destId="{F147C3E0-5F33-47D6-8E4F-6DE1BC5CB178}" srcOrd="0" destOrd="0" presId="urn:microsoft.com/office/officeart/2005/8/layout/radial1"/>
    <dgm:cxn modelId="{7BEA9A45-2F0E-448C-9EB0-F688A5EB49A7}" srcId="{64679159-D90A-4E5E-9738-DD8F04C6691C}" destId="{090F4A7B-B211-43C5-8D2F-B62D8BB7C5E8}" srcOrd="0" destOrd="0" parTransId="{6C09DCBA-60AD-4FEF-A60B-B278F70F5EF7}" sibTransId="{0D9E3314-C026-4838-961C-65A8210DD46D}"/>
    <dgm:cxn modelId="{D055DDE8-CDBC-49F3-B6CB-D637D6D25BBB}" srcId="{090F4A7B-B211-43C5-8D2F-B62D8BB7C5E8}" destId="{2B429288-02AD-4F4F-B516-CCDBDAAC2493}" srcOrd="2" destOrd="0" parTransId="{FEAC040F-DD8D-4A2C-9E98-A5746645F88D}" sibTransId="{C1FBA1B4-2C4D-4CF8-913E-945FB9A80C23}"/>
    <dgm:cxn modelId="{3AABBB53-6F14-42B1-8051-F436262B1367}" type="presOf" srcId="{8CCB7E60-A9B4-42B1-96D8-BF5271C08056}" destId="{6B8EC368-8927-4912-AFDC-1AC387E714B2}" srcOrd="0" destOrd="0" presId="urn:microsoft.com/office/officeart/2005/8/layout/radial1"/>
    <dgm:cxn modelId="{A1E33776-0920-4BB0-91DE-F60CADCBF41B}" type="presOf" srcId="{4FE0BF3C-FD16-4BA5-93E7-C4E407592638}" destId="{C0CDEBD1-E7DC-4B7E-A086-95B106DFBFFD}" srcOrd="0" destOrd="0" presId="urn:microsoft.com/office/officeart/2005/8/layout/radial1"/>
    <dgm:cxn modelId="{359B0C91-8124-4144-8B94-B262133F18B7}" type="presOf" srcId="{1B81D645-3375-4124-A1E8-2CACF37E08D0}" destId="{B4304FEB-DA39-40A6-8153-83E7E709EE81}" srcOrd="0" destOrd="0" presId="urn:microsoft.com/office/officeart/2005/8/layout/radial1"/>
    <dgm:cxn modelId="{3815B059-623D-4CAC-BE42-775446E9771A}" type="presOf" srcId="{1B81D645-3375-4124-A1E8-2CACF37E08D0}" destId="{24F2986D-7CD3-4A79-BCA7-E690F7CD831E}" srcOrd="1" destOrd="0" presId="urn:microsoft.com/office/officeart/2005/8/layout/radial1"/>
    <dgm:cxn modelId="{A8F638F0-9AFB-453B-8581-66722877EB96}" type="presOf" srcId="{9269D2A9-4331-4E81-83E0-146A339A5782}" destId="{74B21546-0C4A-4B31-B23E-8060F0427A3B}" srcOrd="0" destOrd="0" presId="urn:microsoft.com/office/officeart/2005/8/layout/radial1"/>
    <dgm:cxn modelId="{511EB714-4257-435A-ABC7-1908130619BF}" srcId="{090F4A7B-B211-43C5-8D2F-B62D8BB7C5E8}" destId="{4FE0BF3C-FD16-4BA5-93E7-C4E407592638}" srcOrd="0" destOrd="0" parTransId="{9A6E5AFA-38D1-42C6-93C3-ABD55AB325DD}" sibTransId="{F85EA988-1994-4ED1-9AB9-D663A83D54B9}"/>
    <dgm:cxn modelId="{7B4FBA51-54B4-4945-83D9-7CE263186D32}" type="presOf" srcId="{DF69BCB7-526B-4160-A178-7F1C92BE7D73}" destId="{01EC39D3-BFCA-45EA-90A5-F1FB9248807D}" srcOrd="0" destOrd="0" presId="urn:microsoft.com/office/officeart/2005/8/layout/radial1"/>
    <dgm:cxn modelId="{EDDB826A-7505-4066-93C5-88D0B3BB9B8C}" type="presOf" srcId="{DF6E33FA-B3DC-48E6-A409-DB758B135B33}" destId="{2A238D07-1F21-45C0-907F-79B6D18A9A18}" srcOrd="1" destOrd="0" presId="urn:microsoft.com/office/officeart/2005/8/layout/radial1"/>
    <dgm:cxn modelId="{E4FCB053-6B14-44E9-A322-8F4E9A36855C}" srcId="{090F4A7B-B211-43C5-8D2F-B62D8BB7C5E8}" destId="{662539A8-DBF5-4573-98CC-F8B9AE6E7A14}" srcOrd="1" destOrd="0" parTransId="{DF6E33FA-B3DC-48E6-A409-DB758B135B33}" sibTransId="{F666C42D-D7B7-41F5-8AFA-D47E3F7B1854}"/>
    <dgm:cxn modelId="{0ED1B15E-5D40-402F-B40E-094965B10A00}" type="presOf" srcId="{662539A8-DBF5-4573-98CC-F8B9AE6E7A14}" destId="{CD3F38A0-BC10-4B00-9BD2-44EF23DD3D64}" srcOrd="0" destOrd="0" presId="urn:microsoft.com/office/officeart/2005/8/layout/radial1"/>
    <dgm:cxn modelId="{9525F367-D062-4C41-8448-4FF1FAB05F83}" type="presOf" srcId="{9A6E5AFA-38D1-42C6-93C3-ABD55AB325DD}" destId="{D46A3E1A-7D19-42AE-A9AB-FD327CD4A97A}" srcOrd="1" destOrd="0" presId="urn:microsoft.com/office/officeart/2005/8/layout/radial1"/>
    <dgm:cxn modelId="{CC9E2070-2D4C-47BF-9B7F-AB3783406605}" type="presOf" srcId="{2B429288-02AD-4F4F-B516-CCDBDAAC2493}" destId="{5DA50967-5C11-48E7-A9EF-5F4F40007E19}" srcOrd="0" destOrd="0" presId="urn:microsoft.com/office/officeart/2005/8/layout/radial1"/>
    <dgm:cxn modelId="{5689EFB8-B4C7-455A-BC42-D85895B2E15B}" type="presOf" srcId="{090F4A7B-B211-43C5-8D2F-B62D8BB7C5E8}" destId="{9B77E574-C5F7-4C08-B665-D5ED9703C9AB}" srcOrd="0" destOrd="0" presId="urn:microsoft.com/office/officeart/2005/8/layout/radial1"/>
    <dgm:cxn modelId="{F816FF52-85B1-45BB-AE72-9B83F2974636}" type="presOf" srcId="{9269D2A9-4331-4E81-83E0-146A339A5782}" destId="{3A9ECED1-7B56-4DAB-B03C-11BCDA10B806}" srcOrd="1" destOrd="0" presId="urn:microsoft.com/office/officeart/2005/8/layout/radial1"/>
    <dgm:cxn modelId="{62DFBE8D-D125-414E-AC9E-ADC57800DF35}" type="presOf" srcId="{9A6E5AFA-38D1-42C6-93C3-ABD55AB325DD}" destId="{84A22F00-82E4-418E-9D43-003AF18A4D27}" srcOrd="0" destOrd="0" presId="urn:microsoft.com/office/officeart/2005/8/layout/radial1"/>
    <dgm:cxn modelId="{2D912396-EF29-43E6-B988-FD07FE4CBE2A}" type="presOf" srcId="{FEAC040F-DD8D-4A2C-9E98-A5746645F88D}" destId="{25AEC868-3473-4015-AC1F-44781D4E7D31}" srcOrd="1" destOrd="0" presId="urn:microsoft.com/office/officeart/2005/8/layout/radial1"/>
    <dgm:cxn modelId="{70191F7E-FEF5-45E3-8F03-028F08BD6EBA}" srcId="{090F4A7B-B211-43C5-8D2F-B62D8BB7C5E8}" destId="{8CCB7E60-A9B4-42B1-96D8-BF5271C08056}" srcOrd="4" destOrd="0" parTransId="{1B81D645-3375-4124-A1E8-2CACF37E08D0}" sibTransId="{16D364D5-7A25-4860-8A87-A135F827B549}"/>
    <dgm:cxn modelId="{A809E52D-AB9E-40F3-B754-48E1ED904E5B}" type="presOf" srcId="{FEAC040F-DD8D-4A2C-9E98-A5746645F88D}" destId="{131CBDC4-3C66-4E56-AE1C-EED9F8EC3C62}" srcOrd="0" destOrd="0" presId="urn:microsoft.com/office/officeart/2005/8/layout/radial1"/>
    <dgm:cxn modelId="{01B25F71-80F0-4ED4-978F-53DEF304D875}" type="presParOf" srcId="{00E6500B-2019-4C37-8983-B4F1399E4C6B}" destId="{9B77E574-C5F7-4C08-B665-D5ED9703C9AB}" srcOrd="0" destOrd="0" presId="urn:microsoft.com/office/officeart/2005/8/layout/radial1"/>
    <dgm:cxn modelId="{939B4C4E-55F8-4DF5-B48C-64326EC53366}" type="presParOf" srcId="{00E6500B-2019-4C37-8983-B4F1399E4C6B}" destId="{84A22F00-82E4-418E-9D43-003AF18A4D27}" srcOrd="1" destOrd="0" presId="urn:microsoft.com/office/officeart/2005/8/layout/radial1"/>
    <dgm:cxn modelId="{6C5E9242-F53A-4D5B-8CC7-700E9B951912}" type="presParOf" srcId="{84A22F00-82E4-418E-9D43-003AF18A4D27}" destId="{D46A3E1A-7D19-42AE-A9AB-FD327CD4A97A}" srcOrd="0" destOrd="0" presId="urn:microsoft.com/office/officeart/2005/8/layout/radial1"/>
    <dgm:cxn modelId="{A4357B3A-27AA-40A7-BA9D-796420121358}" type="presParOf" srcId="{00E6500B-2019-4C37-8983-B4F1399E4C6B}" destId="{C0CDEBD1-E7DC-4B7E-A086-95B106DFBFFD}" srcOrd="2" destOrd="0" presId="urn:microsoft.com/office/officeart/2005/8/layout/radial1"/>
    <dgm:cxn modelId="{3725940C-AF35-4EAF-98ED-9BE515A2F309}" type="presParOf" srcId="{00E6500B-2019-4C37-8983-B4F1399E4C6B}" destId="{F147C3E0-5F33-47D6-8E4F-6DE1BC5CB178}" srcOrd="3" destOrd="0" presId="urn:microsoft.com/office/officeart/2005/8/layout/radial1"/>
    <dgm:cxn modelId="{7BA15FD5-5F68-4C9F-A210-D77895219939}" type="presParOf" srcId="{F147C3E0-5F33-47D6-8E4F-6DE1BC5CB178}" destId="{2A238D07-1F21-45C0-907F-79B6D18A9A18}" srcOrd="0" destOrd="0" presId="urn:microsoft.com/office/officeart/2005/8/layout/radial1"/>
    <dgm:cxn modelId="{F76AC5D8-A951-4F1F-BC52-BE55F65D0FCC}" type="presParOf" srcId="{00E6500B-2019-4C37-8983-B4F1399E4C6B}" destId="{CD3F38A0-BC10-4B00-9BD2-44EF23DD3D64}" srcOrd="4" destOrd="0" presId="urn:microsoft.com/office/officeart/2005/8/layout/radial1"/>
    <dgm:cxn modelId="{B8AD0C69-1CAF-4C75-A5C4-69B9A0DDC772}" type="presParOf" srcId="{00E6500B-2019-4C37-8983-B4F1399E4C6B}" destId="{131CBDC4-3C66-4E56-AE1C-EED9F8EC3C62}" srcOrd="5" destOrd="0" presId="urn:microsoft.com/office/officeart/2005/8/layout/radial1"/>
    <dgm:cxn modelId="{FBB14494-B852-47DF-80E1-C26571F91B73}" type="presParOf" srcId="{131CBDC4-3C66-4E56-AE1C-EED9F8EC3C62}" destId="{25AEC868-3473-4015-AC1F-44781D4E7D31}" srcOrd="0" destOrd="0" presId="urn:microsoft.com/office/officeart/2005/8/layout/radial1"/>
    <dgm:cxn modelId="{D47069A3-9F70-4D75-9317-DCB433DC0E77}" type="presParOf" srcId="{00E6500B-2019-4C37-8983-B4F1399E4C6B}" destId="{5DA50967-5C11-48E7-A9EF-5F4F40007E19}" srcOrd="6" destOrd="0" presId="urn:microsoft.com/office/officeart/2005/8/layout/radial1"/>
    <dgm:cxn modelId="{D0486112-12DB-4D90-A60D-B4E72106EC53}" type="presParOf" srcId="{00E6500B-2019-4C37-8983-B4F1399E4C6B}" destId="{74B21546-0C4A-4B31-B23E-8060F0427A3B}" srcOrd="7" destOrd="0" presId="urn:microsoft.com/office/officeart/2005/8/layout/radial1"/>
    <dgm:cxn modelId="{4F4505C5-215F-45FB-B3E1-18FD21675A6E}" type="presParOf" srcId="{74B21546-0C4A-4B31-B23E-8060F0427A3B}" destId="{3A9ECED1-7B56-4DAB-B03C-11BCDA10B806}" srcOrd="0" destOrd="0" presId="urn:microsoft.com/office/officeart/2005/8/layout/radial1"/>
    <dgm:cxn modelId="{CAEDF493-E8F4-4D59-BAEA-6BD34460E0BE}" type="presParOf" srcId="{00E6500B-2019-4C37-8983-B4F1399E4C6B}" destId="{01EC39D3-BFCA-45EA-90A5-F1FB9248807D}" srcOrd="8" destOrd="0" presId="urn:microsoft.com/office/officeart/2005/8/layout/radial1"/>
    <dgm:cxn modelId="{EA8FFA06-EBD4-4DCD-848A-306EC2DEC2B4}" type="presParOf" srcId="{00E6500B-2019-4C37-8983-B4F1399E4C6B}" destId="{B4304FEB-DA39-40A6-8153-83E7E709EE81}" srcOrd="9" destOrd="0" presId="urn:microsoft.com/office/officeart/2005/8/layout/radial1"/>
    <dgm:cxn modelId="{D9AFA832-1740-495A-9703-D75C69DB67B4}" type="presParOf" srcId="{B4304FEB-DA39-40A6-8153-83E7E709EE81}" destId="{24F2986D-7CD3-4A79-BCA7-E690F7CD831E}" srcOrd="0" destOrd="0" presId="urn:microsoft.com/office/officeart/2005/8/layout/radial1"/>
    <dgm:cxn modelId="{7CFE81C9-8C2F-474F-9303-807359BE1021}" type="presParOf" srcId="{00E6500B-2019-4C37-8983-B4F1399E4C6B}" destId="{6B8EC368-8927-4912-AFDC-1AC387E714B2}"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ED043-B004-4950-A788-B8FF41F0A0CE}">
      <dsp:nvSpPr>
        <dsp:cNvPr id="0" name=""/>
        <dsp:cNvSpPr/>
      </dsp:nvSpPr>
      <dsp:spPr>
        <a:xfrm>
          <a:off x="0" y="9362"/>
          <a:ext cx="7696200" cy="108927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rtl="0">
            <a:lnSpc>
              <a:spcPct val="90000"/>
            </a:lnSpc>
            <a:spcBef>
              <a:spcPct val="0"/>
            </a:spcBef>
            <a:spcAft>
              <a:spcPct val="35000"/>
            </a:spcAft>
          </a:pPr>
          <a:r>
            <a:rPr lang="en-US" sz="4900" kern="1200" dirty="0" err="1" smtClean="0">
              <a:latin typeface="SutonnyMJ" pitchFamily="2" charset="0"/>
              <a:cs typeface="SutonnyMJ" pitchFamily="2" charset="0"/>
            </a:rPr>
            <a:t>gvB‡Uvwmm</a:t>
          </a:r>
          <a:r>
            <a:rPr lang="en-US" sz="4900" kern="1200" dirty="0" smtClean="0">
              <a:latin typeface="SutonnyMJ" pitchFamily="2" charset="0"/>
              <a:cs typeface="SutonnyMJ" pitchFamily="2" charset="0"/>
            </a:rPr>
            <a:t>   ‡</a:t>
          </a:r>
          <a:r>
            <a:rPr lang="en-US" sz="4900" kern="1200" dirty="0" err="1" smtClean="0">
              <a:latin typeface="SutonnyMJ" pitchFamily="2" charset="0"/>
              <a:cs typeface="SutonnyMJ" pitchFamily="2" charset="0"/>
            </a:rPr>
            <a:t>KvlwefvRb</a:t>
          </a:r>
          <a:endParaRPr lang="en-US" sz="4900" kern="1200" dirty="0">
            <a:latin typeface="SutonnyMJ" pitchFamily="2" charset="0"/>
            <a:cs typeface="SutonnyMJ" pitchFamily="2" charset="0"/>
          </a:endParaRPr>
        </a:p>
      </dsp:txBody>
      <dsp:txXfrm>
        <a:off x="53174" y="62536"/>
        <a:ext cx="7589852" cy="9829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7E574-C5F7-4C08-B665-D5ED9703C9AB}">
      <dsp:nvSpPr>
        <dsp:cNvPr id="0" name=""/>
        <dsp:cNvSpPr/>
      </dsp:nvSpPr>
      <dsp:spPr>
        <a:xfrm>
          <a:off x="3572991" y="2601871"/>
          <a:ext cx="1998017" cy="199801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smtClean="0">
              <a:solidFill>
                <a:srgbClr val="FF0000"/>
              </a:solidFill>
              <a:latin typeface="SutonnyMJ" pitchFamily="2" charset="0"/>
              <a:cs typeface="SutonnyMJ" pitchFamily="2" charset="0"/>
            </a:rPr>
            <a:t>gvB‡Uvwmm</a:t>
          </a:r>
          <a:r>
            <a:rPr lang="en-US" sz="2400" kern="1200" dirty="0" smtClean="0">
              <a:solidFill>
                <a:srgbClr val="FF0000"/>
              </a:solidFill>
              <a:latin typeface="SutonnyMJ" pitchFamily="2" charset="0"/>
              <a:cs typeface="SutonnyMJ" pitchFamily="2" charset="0"/>
            </a:rPr>
            <a:t> †</a:t>
          </a:r>
          <a:r>
            <a:rPr lang="en-US" sz="2400" kern="1200" dirty="0" err="1" smtClean="0">
              <a:solidFill>
                <a:srgbClr val="FF0000"/>
              </a:solidFill>
              <a:latin typeface="SutonnyMJ" pitchFamily="2" charset="0"/>
              <a:cs typeface="SutonnyMJ" pitchFamily="2" charset="0"/>
            </a:rPr>
            <a:t>KvlwefvRb</a:t>
          </a:r>
          <a:endParaRPr lang="en-US" sz="2400" kern="1200" dirty="0">
            <a:solidFill>
              <a:srgbClr val="FF0000"/>
            </a:solidFill>
            <a:latin typeface="SutonnyMJ" pitchFamily="2" charset="0"/>
            <a:cs typeface="SutonnyMJ" pitchFamily="2" charset="0"/>
          </a:endParaRPr>
        </a:p>
      </dsp:txBody>
      <dsp:txXfrm>
        <a:off x="3865594" y="2894474"/>
        <a:ext cx="1412811" cy="1412811"/>
      </dsp:txXfrm>
    </dsp:sp>
    <dsp:sp modelId="{84A22F00-82E4-418E-9D43-003AF18A4D27}">
      <dsp:nvSpPr>
        <dsp:cNvPr id="0" name=""/>
        <dsp:cNvSpPr/>
      </dsp:nvSpPr>
      <dsp:spPr>
        <a:xfrm rot="16200000">
          <a:off x="4272042" y="2282248"/>
          <a:ext cx="599914" cy="39331"/>
        </a:xfrm>
        <a:custGeom>
          <a:avLst/>
          <a:gdLst/>
          <a:ahLst/>
          <a:cxnLst/>
          <a:rect l="0" t="0" r="0" b="0"/>
          <a:pathLst>
            <a:path>
              <a:moveTo>
                <a:pt x="0" y="19665"/>
              </a:moveTo>
              <a:lnTo>
                <a:pt x="599914" y="196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7002" y="2286916"/>
        <a:ext cx="29995" cy="29995"/>
      </dsp:txXfrm>
    </dsp:sp>
    <dsp:sp modelId="{C0CDEBD1-E7DC-4B7E-A086-95B106DFBFFD}">
      <dsp:nvSpPr>
        <dsp:cNvPr id="0" name=""/>
        <dsp:cNvSpPr/>
      </dsp:nvSpPr>
      <dsp:spPr>
        <a:xfrm>
          <a:off x="3572991" y="3939"/>
          <a:ext cx="1998017" cy="199801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latin typeface="SutonnyMJ" pitchFamily="2" charset="0"/>
              <a:cs typeface="SutonnyMJ" pitchFamily="2" charset="0"/>
            </a:rPr>
            <a:t>‡</a:t>
          </a:r>
          <a:r>
            <a:rPr lang="en-US" sz="2700" kern="1200" dirty="0" err="1" smtClean="0">
              <a:solidFill>
                <a:schemeClr val="tx1"/>
              </a:solidFill>
              <a:latin typeface="SutonnyMJ" pitchFamily="2" charset="0"/>
              <a:cs typeface="SutonnyMJ" pitchFamily="2" charset="0"/>
            </a:rPr>
            <a:t>cÖv‡dR</a:t>
          </a:r>
          <a:endParaRPr lang="en-US" sz="2700" kern="1200" dirty="0">
            <a:solidFill>
              <a:schemeClr val="tx1"/>
            </a:solidFill>
            <a:latin typeface="SutonnyMJ" pitchFamily="2" charset="0"/>
            <a:cs typeface="SutonnyMJ" pitchFamily="2" charset="0"/>
          </a:endParaRPr>
        </a:p>
      </dsp:txBody>
      <dsp:txXfrm>
        <a:off x="3865594" y="296542"/>
        <a:ext cx="1412811" cy="1412811"/>
      </dsp:txXfrm>
    </dsp:sp>
    <dsp:sp modelId="{F147C3E0-5F33-47D6-8E4F-6DE1BC5CB178}">
      <dsp:nvSpPr>
        <dsp:cNvPr id="0" name=""/>
        <dsp:cNvSpPr/>
      </dsp:nvSpPr>
      <dsp:spPr>
        <a:xfrm rot="20520000">
          <a:off x="5507432" y="3179812"/>
          <a:ext cx="599914" cy="39331"/>
        </a:xfrm>
        <a:custGeom>
          <a:avLst/>
          <a:gdLst/>
          <a:ahLst/>
          <a:cxnLst/>
          <a:rect l="0" t="0" r="0" b="0"/>
          <a:pathLst>
            <a:path>
              <a:moveTo>
                <a:pt x="0" y="19665"/>
              </a:moveTo>
              <a:lnTo>
                <a:pt x="599914" y="196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92392" y="3184479"/>
        <a:ext cx="29995" cy="29995"/>
      </dsp:txXfrm>
    </dsp:sp>
    <dsp:sp modelId="{CD3F38A0-BC10-4B00-9BD2-44EF23DD3D64}">
      <dsp:nvSpPr>
        <dsp:cNvPr id="0" name=""/>
        <dsp:cNvSpPr/>
      </dsp:nvSpPr>
      <dsp:spPr>
        <a:xfrm>
          <a:off x="6043771" y="1799066"/>
          <a:ext cx="1998017" cy="1998017"/>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latin typeface="SutonnyMJ" pitchFamily="2" charset="0"/>
              <a:cs typeface="SutonnyMJ" pitchFamily="2" charset="0"/>
            </a:rPr>
            <a:t>‡</a:t>
          </a:r>
          <a:r>
            <a:rPr lang="en-US" sz="2700" kern="1200" dirty="0" err="1" smtClean="0">
              <a:solidFill>
                <a:schemeClr val="tx1"/>
              </a:solidFill>
              <a:latin typeface="SutonnyMJ" pitchFamily="2" charset="0"/>
              <a:cs typeface="SutonnyMJ" pitchFamily="2" charset="0"/>
            </a:rPr>
            <a:t>cÖv‡gUv‡dR</a:t>
          </a:r>
          <a:endParaRPr lang="en-US" sz="2700" kern="1200" dirty="0">
            <a:solidFill>
              <a:schemeClr val="tx1"/>
            </a:solidFill>
            <a:latin typeface="SutonnyMJ" pitchFamily="2" charset="0"/>
            <a:cs typeface="SutonnyMJ" pitchFamily="2" charset="0"/>
          </a:endParaRPr>
        </a:p>
      </dsp:txBody>
      <dsp:txXfrm>
        <a:off x="6336374" y="2091669"/>
        <a:ext cx="1412811" cy="1412811"/>
      </dsp:txXfrm>
    </dsp:sp>
    <dsp:sp modelId="{131CBDC4-3C66-4E56-AE1C-EED9F8EC3C62}">
      <dsp:nvSpPr>
        <dsp:cNvPr id="0" name=""/>
        <dsp:cNvSpPr/>
      </dsp:nvSpPr>
      <dsp:spPr>
        <a:xfrm rot="3240000">
          <a:off x="5035555" y="4632100"/>
          <a:ext cx="599914" cy="39331"/>
        </a:xfrm>
        <a:custGeom>
          <a:avLst/>
          <a:gdLst/>
          <a:ahLst/>
          <a:cxnLst/>
          <a:rect l="0" t="0" r="0" b="0"/>
          <a:pathLst>
            <a:path>
              <a:moveTo>
                <a:pt x="0" y="19665"/>
              </a:moveTo>
              <a:lnTo>
                <a:pt x="599914" y="196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20515" y="4636768"/>
        <a:ext cx="29995" cy="29995"/>
      </dsp:txXfrm>
    </dsp:sp>
    <dsp:sp modelId="{5DA50967-5C11-48E7-A9EF-5F4F40007E19}">
      <dsp:nvSpPr>
        <dsp:cNvPr id="0" name=""/>
        <dsp:cNvSpPr/>
      </dsp:nvSpPr>
      <dsp:spPr>
        <a:xfrm>
          <a:off x="5100017" y="4703643"/>
          <a:ext cx="1998017" cy="199801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latin typeface="SutonnyMJ" pitchFamily="2" charset="0"/>
              <a:cs typeface="SutonnyMJ" pitchFamily="2" charset="0"/>
            </a:rPr>
            <a:t>‡</a:t>
          </a:r>
          <a:r>
            <a:rPr lang="en-US" sz="2700" kern="1200" dirty="0" err="1" smtClean="0">
              <a:solidFill>
                <a:schemeClr val="tx1"/>
              </a:solidFill>
              <a:latin typeface="SutonnyMJ" pitchFamily="2" charset="0"/>
              <a:cs typeface="SutonnyMJ" pitchFamily="2" charset="0"/>
            </a:rPr>
            <a:t>gUv‡dR</a:t>
          </a:r>
          <a:endParaRPr lang="en-US" sz="2700" kern="1200" dirty="0">
            <a:solidFill>
              <a:schemeClr val="tx1"/>
            </a:solidFill>
            <a:latin typeface="SutonnyMJ" pitchFamily="2" charset="0"/>
            <a:cs typeface="SutonnyMJ" pitchFamily="2" charset="0"/>
          </a:endParaRPr>
        </a:p>
      </dsp:txBody>
      <dsp:txXfrm>
        <a:off x="5392620" y="4996246"/>
        <a:ext cx="1412811" cy="1412811"/>
      </dsp:txXfrm>
    </dsp:sp>
    <dsp:sp modelId="{74B21546-0C4A-4B31-B23E-8060F0427A3B}">
      <dsp:nvSpPr>
        <dsp:cNvPr id="0" name=""/>
        <dsp:cNvSpPr/>
      </dsp:nvSpPr>
      <dsp:spPr>
        <a:xfrm rot="7560000">
          <a:off x="3508529" y="4632100"/>
          <a:ext cx="599914" cy="39331"/>
        </a:xfrm>
        <a:custGeom>
          <a:avLst/>
          <a:gdLst/>
          <a:ahLst/>
          <a:cxnLst/>
          <a:rect l="0" t="0" r="0" b="0"/>
          <a:pathLst>
            <a:path>
              <a:moveTo>
                <a:pt x="0" y="19665"/>
              </a:moveTo>
              <a:lnTo>
                <a:pt x="599914" y="196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793488" y="4636768"/>
        <a:ext cx="29995" cy="29995"/>
      </dsp:txXfrm>
    </dsp:sp>
    <dsp:sp modelId="{01EC39D3-BFCA-45EA-90A5-F1FB9248807D}">
      <dsp:nvSpPr>
        <dsp:cNvPr id="0" name=""/>
        <dsp:cNvSpPr/>
      </dsp:nvSpPr>
      <dsp:spPr>
        <a:xfrm>
          <a:off x="2045964" y="4703643"/>
          <a:ext cx="1998017" cy="1998017"/>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err="1" smtClean="0">
              <a:solidFill>
                <a:schemeClr val="tx1"/>
              </a:solidFill>
              <a:latin typeface="SutonnyMJ" pitchFamily="2" charset="0"/>
              <a:cs typeface="SutonnyMJ" pitchFamily="2" charset="0"/>
            </a:rPr>
            <a:t>Gbv‡dR</a:t>
          </a:r>
          <a:endParaRPr lang="en-US" sz="2700" kern="1200" dirty="0">
            <a:solidFill>
              <a:schemeClr val="tx1"/>
            </a:solidFill>
            <a:latin typeface="SutonnyMJ" pitchFamily="2" charset="0"/>
            <a:cs typeface="SutonnyMJ" pitchFamily="2" charset="0"/>
          </a:endParaRPr>
        </a:p>
      </dsp:txBody>
      <dsp:txXfrm>
        <a:off x="2338567" y="4996246"/>
        <a:ext cx="1412811" cy="1412811"/>
      </dsp:txXfrm>
    </dsp:sp>
    <dsp:sp modelId="{B4304FEB-DA39-40A6-8153-83E7E709EE81}">
      <dsp:nvSpPr>
        <dsp:cNvPr id="0" name=""/>
        <dsp:cNvSpPr/>
      </dsp:nvSpPr>
      <dsp:spPr>
        <a:xfrm rot="11880000">
          <a:off x="3036652" y="3179812"/>
          <a:ext cx="599914" cy="39331"/>
        </a:xfrm>
        <a:custGeom>
          <a:avLst/>
          <a:gdLst/>
          <a:ahLst/>
          <a:cxnLst/>
          <a:rect l="0" t="0" r="0" b="0"/>
          <a:pathLst>
            <a:path>
              <a:moveTo>
                <a:pt x="0" y="19665"/>
              </a:moveTo>
              <a:lnTo>
                <a:pt x="599914" y="196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21611" y="3184479"/>
        <a:ext cx="29995" cy="29995"/>
      </dsp:txXfrm>
    </dsp:sp>
    <dsp:sp modelId="{6B8EC368-8927-4912-AFDC-1AC387E714B2}">
      <dsp:nvSpPr>
        <dsp:cNvPr id="0" name=""/>
        <dsp:cNvSpPr/>
      </dsp:nvSpPr>
      <dsp:spPr>
        <a:xfrm>
          <a:off x="1102210" y="1799066"/>
          <a:ext cx="1998017" cy="199801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lumMod val="95000"/>
                  <a:lumOff val="5000"/>
                </a:schemeClr>
              </a:solidFill>
              <a:latin typeface="SutonnyMJ" pitchFamily="2" charset="0"/>
              <a:cs typeface="SutonnyMJ" pitchFamily="2" charset="0"/>
            </a:rPr>
            <a:t>‡</a:t>
          </a:r>
          <a:r>
            <a:rPr lang="en-US" sz="2700" kern="1200" dirty="0" err="1" smtClean="0">
              <a:solidFill>
                <a:schemeClr val="tx1">
                  <a:lumMod val="95000"/>
                  <a:lumOff val="5000"/>
                </a:schemeClr>
              </a:solidFill>
              <a:latin typeface="SutonnyMJ" pitchFamily="2" charset="0"/>
              <a:cs typeface="SutonnyMJ" pitchFamily="2" charset="0"/>
            </a:rPr>
            <a:t>U‡jv‡dR</a:t>
          </a:r>
          <a:endParaRPr lang="en-US" sz="2700" kern="1200" dirty="0">
            <a:solidFill>
              <a:schemeClr val="tx1">
                <a:lumMod val="95000"/>
                <a:lumOff val="5000"/>
              </a:schemeClr>
            </a:solidFill>
            <a:latin typeface="SutonnyMJ" pitchFamily="2" charset="0"/>
            <a:cs typeface="SutonnyMJ" pitchFamily="2" charset="0"/>
          </a:endParaRPr>
        </a:p>
      </dsp:txBody>
      <dsp:txXfrm>
        <a:off x="1394813" y="2091669"/>
        <a:ext cx="1412811" cy="141281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5F1F87-C673-46D6-B19E-CF3673D14614}" type="datetimeFigureOut">
              <a:rPr lang="en-US" smtClean="0"/>
              <a:pPr/>
              <a:t>2/26/2022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97C9BA-A84C-4378-B3EA-675AFED8926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herbs.com/news/4789/4669/Cancer-Causes-and-Remedies/d,ai.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সুবিধাজনক প্রশ্ন করে </a:t>
            </a:r>
            <a:r>
              <a:rPr lang="en-US" smtClean="0"/>
              <a:t>পাঠশিরোনাম</a:t>
            </a:r>
            <a:r>
              <a:rPr lang="en-US" baseline="0" smtClean="0"/>
              <a:t> বের করা যেতে পারে ।</a:t>
            </a:r>
            <a:endParaRPr lang="en-US" dirty="0"/>
          </a:p>
        </p:txBody>
      </p:sp>
      <p:sp>
        <p:nvSpPr>
          <p:cNvPr id="4" name="Slide Number Placeholder 3"/>
          <p:cNvSpPr>
            <a:spLocks noGrp="1"/>
          </p:cNvSpPr>
          <p:nvPr>
            <p:ph type="sldNum" sz="quarter" idx="10"/>
          </p:nvPr>
        </p:nvSpPr>
        <p:spPr/>
        <p:txBody>
          <a:bodyPr/>
          <a:lstStyle/>
          <a:p>
            <a:fld id="{33331647-CEC3-4B4E-9E1F-0923458209DF}" type="slidenum">
              <a:rPr lang="en-US" smtClean="0"/>
              <a:pPr/>
              <a:t>3</a:t>
            </a:fld>
            <a:endParaRPr lang="en-US"/>
          </a:p>
        </p:txBody>
      </p:sp>
    </p:spTree>
    <p:extLst>
      <p:ext uri="{BB962C8B-B14F-4D97-AF65-F5344CB8AC3E}">
        <p14:creationId xmlns:p14="http://schemas.microsoft.com/office/powerpoint/2010/main" val="2094081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human papillomavirus is a virus that infects keratinocytes (cells on the outer skin) or mucous membranes of humans. There are over a hundred and twenty different varieties that have been identified.</a:t>
            </a:r>
            <a:br>
              <a:rPr lang="en-US" dirty="0" smtClean="0"/>
            </a:br>
            <a:r>
              <a:rPr lang="en-US" dirty="0" smtClean="0"/>
              <a:t/>
            </a:r>
            <a:br>
              <a:rPr lang="en-US" dirty="0" smtClean="0"/>
            </a:br>
            <a:r>
              <a:rPr lang="en-US" dirty="0" smtClean="0"/>
              <a:t>It is estimated that HPV is the most common sexually transmitted infection in the United States. Although most of the most common varieties of HPV cause no symptoms in humans, some can create warts (including but not limited to genital warts) while others (in a small number of cases) may lead to cancers of the vulva, vagina, cervix, penis, oropharynx, and anus. Recent studies suggest that HPV may be associated with an increased risk of cardiovascular disease, while HPV 16 and 18 infections are associated with increased risk of developing oropharyngeal (throat) </a:t>
            </a:r>
            <a:r>
              <a:rPr lang="en-US" b="1" dirty="0" smtClean="0">
                <a:hlinkClick r:id="rId3"/>
              </a:rPr>
              <a:t>cancer</a:t>
            </a:r>
            <a:r>
              <a:rPr lang="en-US" dirty="0" smtClean="0"/>
              <a:t>.</a:t>
            </a:r>
            <a:endParaRPr lang="en-US" dirty="0"/>
          </a:p>
        </p:txBody>
      </p:sp>
      <p:sp>
        <p:nvSpPr>
          <p:cNvPr id="4" name="Slide Number Placeholder 3"/>
          <p:cNvSpPr>
            <a:spLocks noGrp="1"/>
          </p:cNvSpPr>
          <p:nvPr>
            <p:ph type="sldNum" sz="quarter" idx="10"/>
          </p:nvPr>
        </p:nvSpPr>
        <p:spPr/>
        <p:txBody>
          <a:bodyPr/>
          <a:lstStyle/>
          <a:p>
            <a:fld id="{33331647-CEC3-4B4E-9E1F-0923458209DF}" type="slidenum">
              <a:rPr lang="en-US" smtClean="0"/>
              <a:pPr/>
              <a:t>4</a:t>
            </a:fld>
            <a:endParaRPr lang="en-US"/>
          </a:p>
        </p:txBody>
      </p:sp>
    </p:spTree>
    <p:extLst>
      <p:ext uri="{BB962C8B-B14F-4D97-AF65-F5344CB8AC3E}">
        <p14:creationId xmlns:p14="http://schemas.microsoft.com/office/powerpoint/2010/main" val="1541378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97C9BA-A84C-4378-B3EA-675AFED89264}"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97C9BA-A84C-4378-B3EA-675AFED89264}"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97C9BA-A84C-4378-B3EA-675AFED89264}"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304800" y="5029200"/>
            <a:ext cx="5029200" cy="1295400"/>
          </a:xfrm>
          <a:prstGeom prst="cloudCallou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smtClean="0">
                <a:solidFill>
                  <a:schemeClr val="tx1"/>
                </a:solidFill>
                <a:latin typeface="SutonnyMJ" pitchFamily="2" charset="0"/>
                <a:cs typeface="SutonnyMJ" pitchFamily="2" charset="0"/>
              </a:rPr>
              <a:t>¯^</a:t>
            </a:r>
            <a:r>
              <a:rPr lang="en-US" sz="4800" dirty="0" err="1" smtClean="0">
                <a:solidFill>
                  <a:schemeClr val="tx1"/>
                </a:solidFill>
                <a:latin typeface="SutonnyMJ" pitchFamily="2" charset="0"/>
                <a:cs typeface="SutonnyMJ" pitchFamily="2" charset="0"/>
              </a:rPr>
              <a:t>vMZg</a:t>
            </a:r>
            <a:endParaRPr lang="en-US" sz="4800" dirty="0">
              <a:solidFill>
                <a:schemeClr val="tx1"/>
              </a:solidFill>
              <a:latin typeface="SutonnyMJ" pitchFamily="2" charset="0"/>
              <a:cs typeface="SutonnyMJ" pitchFamily="2" charset="0"/>
            </a:endParaRPr>
          </a:p>
        </p:txBody>
      </p:sp>
      <p:pic>
        <p:nvPicPr>
          <p:cNvPr id="5" name="Picture 4" descr="47739_14.jpg"/>
          <p:cNvPicPr>
            <a:picLocks noChangeAspect="1"/>
          </p:cNvPicPr>
          <p:nvPr/>
        </p:nvPicPr>
        <p:blipFill>
          <a:blip r:embed="rId2"/>
          <a:stretch>
            <a:fillRect/>
          </a:stretch>
        </p:blipFill>
        <p:spPr>
          <a:xfrm>
            <a:off x="609600" y="609600"/>
            <a:ext cx="8001000" cy="43024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ll-division_7.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62000" y="0"/>
            <a:ext cx="7772400" cy="1470025"/>
          </a:xfrm>
        </p:spPr>
        <p:txBody>
          <a:bodyPr/>
          <a:lstStyle/>
          <a:p>
            <a:r>
              <a:rPr lang="en-US" dirty="0" smtClean="0">
                <a:solidFill>
                  <a:schemeClr val="bg1"/>
                </a:solidFill>
                <a:latin typeface="SutonnyMJ" pitchFamily="2" charset="0"/>
                <a:cs typeface="SutonnyMJ" pitchFamily="2" charset="0"/>
              </a:rPr>
              <a:t>3.‡gUv‡dR</a:t>
            </a:r>
            <a:endParaRPr lang="en-US" dirty="0">
              <a:solidFill>
                <a:schemeClr val="bg1"/>
              </a:solidFill>
              <a:latin typeface="SutonnyMJ" pitchFamily="2" charset="0"/>
              <a:cs typeface="SutonnyMJ" pitchFamily="2" charset="0"/>
            </a:endParaRPr>
          </a:p>
        </p:txBody>
      </p:sp>
      <p:sp>
        <p:nvSpPr>
          <p:cNvPr id="3" name="Subtitle 2"/>
          <p:cNvSpPr>
            <a:spLocks noGrp="1"/>
          </p:cNvSpPr>
          <p:nvPr>
            <p:ph type="subTitle" idx="1"/>
          </p:nvPr>
        </p:nvSpPr>
        <p:spPr>
          <a:xfrm>
            <a:off x="304800" y="5105400"/>
            <a:ext cx="8458200" cy="1752600"/>
          </a:xfrm>
        </p:spPr>
        <p:txBody>
          <a:bodyPr>
            <a:normAutofit/>
          </a:bodyPr>
          <a:lstStyle/>
          <a:p>
            <a:pPr marL="514350" indent="-514350" algn="l">
              <a:buAutoNum type="arabicPeriod"/>
            </a:pPr>
            <a:r>
              <a:rPr lang="en-US" dirty="0" err="1" smtClean="0">
                <a:latin typeface="SutonnyMJ" pitchFamily="2" charset="0"/>
                <a:cs typeface="SutonnyMJ" pitchFamily="2" charset="0"/>
              </a:rPr>
              <a:t>wbDwK¬Ijvm</a:t>
            </a:r>
            <a:r>
              <a:rPr lang="en-US" dirty="0" smtClean="0">
                <a:latin typeface="SutonnyMJ" pitchFamily="2" charset="0"/>
                <a:cs typeface="SutonnyMJ" pitchFamily="2" charset="0"/>
              </a:rPr>
              <a:t> I </a:t>
            </a:r>
            <a:r>
              <a:rPr lang="en-US" dirty="0" err="1" smtClean="0">
                <a:latin typeface="SutonnyMJ" pitchFamily="2" charset="0"/>
                <a:cs typeface="SutonnyMJ" pitchFamily="2" charset="0"/>
              </a:rPr>
              <a:t>wbDwK¬qvi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gg‡e</a:t>
            </a:r>
            <a:r>
              <a:rPr lang="en-US" dirty="0" smtClean="0">
                <a:latin typeface="SutonnyMJ" pitchFamily="2" charset="0"/>
                <a:cs typeface="SutonnyMJ" pitchFamily="2" charset="0"/>
              </a:rPr>
              <a:t>ª‡bi </a:t>
            </a:r>
            <a:r>
              <a:rPr lang="en-US" dirty="0" err="1" smtClean="0">
                <a:latin typeface="SutonnyMJ" pitchFamily="2" charset="0"/>
                <a:cs typeface="SutonnyMJ" pitchFamily="2" charset="0"/>
              </a:rPr>
              <a:t>c~Y</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wejywß</a:t>
            </a:r>
            <a:r>
              <a:rPr lang="en-US" dirty="0" smtClean="0">
                <a:latin typeface="SutonnyMJ" pitchFamily="2" charset="0"/>
                <a:cs typeface="SutonnyMJ" pitchFamily="2" charset="0"/>
              </a:rPr>
              <a:t> N‡U|</a:t>
            </a:r>
          </a:p>
          <a:p>
            <a:pPr marL="514350" indent="-514350" algn="l">
              <a:buAutoNum type="arabicPeriod"/>
            </a:pPr>
            <a:r>
              <a:rPr lang="en-US" dirty="0" smtClean="0">
                <a:latin typeface="SutonnyMJ" pitchFamily="2" charset="0"/>
                <a:cs typeface="SutonnyMJ" pitchFamily="2" charset="0"/>
              </a:rPr>
              <a:t>‡µ</a:t>
            </a:r>
            <a:r>
              <a:rPr lang="en-US" dirty="0" err="1" smtClean="0">
                <a:latin typeface="SutonnyMJ" pitchFamily="2" charset="0"/>
                <a:cs typeface="SutonnyMJ" pitchFamily="2" charset="0"/>
              </a:rPr>
              <a:t>v‡gv‡mvg</a:t>
            </a:r>
            <a:r>
              <a:rPr lang="en-US" dirty="0" smtClean="0">
                <a:latin typeface="SutonnyMJ" pitchFamily="2" charset="0"/>
                <a:cs typeface="SutonnyMJ" pitchFamily="2" charset="0"/>
              </a:rPr>
              <a:t>¸‡</a:t>
            </a:r>
            <a:r>
              <a:rPr lang="en-US" dirty="0" err="1" smtClean="0">
                <a:latin typeface="SutonnyMJ" pitchFamily="2" charset="0"/>
                <a:cs typeface="SutonnyMJ" pitchFamily="2" charset="0"/>
              </a:rPr>
              <a:t>jv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w¯úÛj</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h‡š¿i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welyexq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AÂ‡j</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m‡bUªvwgqv‡ii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gva</a:t>
            </a:r>
            <a:r>
              <a:rPr lang="en-US" dirty="0" smtClean="0">
                <a:latin typeface="SutonnyMJ" pitchFamily="2" charset="0"/>
                <a:cs typeface="SutonnyMJ" pitchFamily="2" charset="0"/>
              </a:rPr>
              <a:t>¨‡g  </a:t>
            </a:r>
            <a:r>
              <a:rPr lang="en-US" dirty="0" err="1" smtClean="0">
                <a:latin typeface="SutonnyMJ" pitchFamily="2" charset="0"/>
                <a:cs typeface="SutonnyMJ" pitchFamily="2" charset="0"/>
              </a:rPr>
              <a:t>AvKl©b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Zš‘i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mv</a:t>
            </a:r>
            <a:r>
              <a:rPr lang="en-US" dirty="0" smtClean="0">
                <a:latin typeface="SutonnyMJ" pitchFamily="2" charset="0"/>
                <a:cs typeface="SutonnyMJ" pitchFamily="2" charset="0"/>
              </a:rPr>
              <a:t>‡_ ‡</a:t>
            </a:r>
            <a:r>
              <a:rPr lang="en-US" dirty="0" err="1" smtClean="0">
                <a:latin typeface="SutonnyMJ" pitchFamily="2" charset="0"/>
                <a:cs typeface="SutonnyMJ" pitchFamily="2" charset="0"/>
              </a:rPr>
              <a:t>j‡M</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hvq</a:t>
            </a:r>
            <a:r>
              <a:rPr lang="en-US" dirty="0" smtClean="0">
                <a:latin typeface="SutonnyMJ" pitchFamily="2" charset="0"/>
                <a:cs typeface="SutonnyMJ" pitchFamily="2" charset="0"/>
              </a:rPr>
              <a:t>|</a:t>
            </a:r>
            <a:endParaRPr lang="en-US" dirty="0">
              <a:latin typeface="SutonnyMJ" pitchFamily="2" charset="0"/>
              <a:cs typeface="SutonnyMJ"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ll-division_8.jpg"/>
          <p:cNvPicPr>
            <a:picLocks noChangeAspect="1"/>
          </p:cNvPicPr>
          <p:nvPr/>
        </p:nvPicPr>
        <p:blipFill>
          <a:blip r:embed="rId2"/>
          <a:stretch>
            <a:fillRect/>
          </a:stretch>
        </p:blipFill>
        <p:spPr>
          <a:xfrm>
            <a:off x="0" y="0"/>
            <a:ext cx="9143999" cy="6858000"/>
          </a:xfrm>
          <a:prstGeom prst="rect">
            <a:avLst/>
          </a:prstGeom>
        </p:spPr>
      </p:pic>
      <p:sp>
        <p:nvSpPr>
          <p:cNvPr id="2" name="Title 1"/>
          <p:cNvSpPr>
            <a:spLocks noGrp="1"/>
          </p:cNvSpPr>
          <p:nvPr>
            <p:ph type="ctrTitle"/>
          </p:nvPr>
        </p:nvSpPr>
        <p:spPr>
          <a:xfrm>
            <a:off x="914400" y="152400"/>
            <a:ext cx="7772400" cy="1470025"/>
          </a:xfrm>
        </p:spPr>
        <p:txBody>
          <a:bodyPr/>
          <a:lstStyle/>
          <a:p>
            <a:r>
              <a:rPr lang="en-US" dirty="0" smtClean="0">
                <a:solidFill>
                  <a:schemeClr val="bg1"/>
                </a:solidFill>
                <a:latin typeface="SutonnyMJ" pitchFamily="2" charset="0"/>
                <a:cs typeface="SutonnyMJ" pitchFamily="2" charset="0"/>
              </a:rPr>
              <a:t>4.Gbv‡dR</a:t>
            </a:r>
            <a:endParaRPr lang="en-US" dirty="0">
              <a:solidFill>
                <a:schemeClr val="bg1"/>
              </a:solidFill>
              <a:latin typeface="SutonnyMJ" pitchFamily="2" charset="0"/>
              <a:cs typeface="SutonnyMJ" pitchFamily="2" charset="0"/>
            </a:endParaRPr>
          </a:p>
        </p:txBody>
      </p:sp>
      <p:sp>
        <p:nvSpPr>
          <p:cNvPr id="3" name="Subtitle 2"/>
          <p:cNvSpPr>
            <a:spLocks noGrp="1"/>
          </p:cNvSpPr>
          <p:nvPr>
            <p:ph type="subTitle" idx="1"/>
          </p:nvPr>
        </p:nvSpPr>
        <p:spPr>
          <a:xfrm>
            <a:off x="228600" y="5105400"/>
            <a:ext cx="8915400" cy="1524000"/>
          </a:xfrm>
        </p:spPr>
        <p:txBody>
          <a:bodyPr>
            <a:normAutofit fontScale="92500" lnSpcReduction="10000"/>
          </a:bodyPr>
          <a:lstStyle/>
          <a:p>
            <a:pPr algn="l"/>
            <a:r>
              <a:rPr lang="en-US" dirty="0" smtClean="0">
                <a:latin typeface="SutonnyMJ" pitchFamily="2" charset="0"/>
                <a:cs typeface="SutonnyMJ" pitchFamily="2" charset="0"/>
              </a:rPr>
              <a:t>1.cÖwZwU †µ</a:t>
            </a:r>
            <a:r>
              <a:rPr lang="en-US" dirty="0" err="1" smtClean="0">
                <a:latin typeface="SutonnyMJ" pitchFamily="2" charset="0"/>
                <a:cs typeface="SutonnyMJ" pitchFamily="2" charset="0"/>
              </a:rPr>
              <a:t>v‡gv‡Rv‡gi</a:t>
            </a:r>
            <a:r>
              <a:rPr lang="en-US" dirty="0" smtClean="0">
                <a:latin typeface="SutonnyMJ" pitchFamily="2" charset="0"/>
                <a:cs typeface="SutonnyMJ" pitchFamily="2" charset="0"/>
              </a:rPr>
              <a:t> †m‡›</a:t>
            </a:r>
            <a:r>
              <a:rPr lang="en-US" dirty="0" err="1" smtClean="0">
                <a:latin typeface="SutonnyMJ" pitchFamily="2" charset="0"/>
                <a:cs typeface="SutonnyMJ" pitchFamily="2" charset="0"/>
              </a:rPr>
              <a:t>Uªvwgqvi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yfv‡M</a:t>
            </a:r>
            <a:r>
              <a:rPr lang="en-US" dirty="0" smtClean="0">
                <a:latin typeface="SutonnyMJ" pitchFamily="2" charset="0"/>
                <a:cs typeface="SutonnyMJ" pitchFamily="2" charset="0"/>
              </a:rPr>
              <a:t> wef³ </a:t>
            </a:r>
            <a:r>
              <a:rPr lang="en-US" dirty="0" err="1" smtClean="0">
                <a:latin typeface="SutonnyMJ" pitchFamily="2" charset="0"/>
                <a:cs typeface="SutonnyMJ" pitchFamily="2" charset="0"/>
              </a:rPr>
              <a:t>n‡q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hvq</a:t>
            </a:r>
            <a:r>
              <a:rPr lang="en-US" dirty="0" smtClean="0">
                <a:latin typeface="SutonnyMJ" pitchFamily="2" charset="0"/>
                <a:cs typeface="SutonnyMJ" pitchFamily="2" charset="0"/>
              </a:rPr>
              <a:t>|</a:t>
            </a:r>
          </a:p>
          <a:p>
            <a:pPr algn="l"/>
            <a:r>
              <a:rPr lang="en-US" dirty="0" smtClean="0">
                <a:latin typeface="SutonnyMJ" pitchFamily="2" charset="0"/>
                <a:cs typeface="SutonnyMJ" pitchFamily="2" charset="0"/>
              </a:rPr>
              <a:t>2. †µ</a:t>
            </a:r>
            <a:r>
              <a:rPr lang="en-US" dirty="0" err="1" smtClean="0">
                <a:latin typeface="SutonnyMJ" pitchFamily="2" charset="0"/>
                <a:cs typeface="SutonnyMJ" pitchFamily="2" charset="0"/>
              </a:rPr>
              <a:t>v‡gv‡Rvg</a:t>
            </a:r>
            <a:r>
              <a:rPr lang="en-US" dirty="0" smtClean="0">
                <a:latin typeface="SutonnyMJ" pitchFamily="2" charset="0"/>
                <a:cs typeface="SutonnyMJ" pitchFamily="2" charset="0"/>
              </a:rPr>
              <a:t>¸‡</a:t>
            </a:r>
            <a:r>
              <a:rPr lang="en-US" dirty="0" err="1" smtClean="0">
                <a:latin typeface="SutonnyMJ" pitchFamily="2" charset="0"/>
                <a:cs typeface="SutonnyMJ" pitchFamily="2" charset="0"/>
              </a:rPr>
              <a:t>jvi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A‡a©K</a:t>
            </a:r>
            <a:r>
              <a:rPr lang="en-US" dirty="0" smtClean="0">
                <a:latin typeface="SutonnyMJ" pitchFamily="2" charset="0"/>
                <a:cs typeface="SutonnyMJ" pitchFamily="2" charset="0"/>
              </a:rPr>
              <a:t> GK †</a:t>
            </a:r>
            <a:r>
              <a:rPr lang="en-US" dirty="0" err="1" smtClean="0">
                <a:latin typeface="SutonnyMJ" pitchFamily="2" charset="0"/>
                <a:cs typeface="SutonnyMJ" pitchFamily="2" charset="0"/>
              </a:rPr>
              <a:t>giæi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evwK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A‡a©K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giæi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AMÖmigvb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Ae¯’vq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Bs‡iRx</a:t>
            </a:r>
            <a:r>
              <a:rPr lang="en-US" dirty="0" smtClean="0">
                <a:latin typeface="SutonnyMJ" pitchFamily="2" charset="0"/>
                <a:cs typeface="SutonnyMJ" pitchFamily="2" charset="0"/>
              </a:rPr>
              <a:t> </a:t>
            </a:r>
            <a:r>
              <a:rPr lang="en-US" dirty="0" smtClean="0">
                <a:latin typeface="Times New Roman" pitchFamily="18" charset="0"/>
                <a:cs typeface="Times New Roman" pitchFamily="18" charset="0"/>
              </a:rPr>
              <a:t>V,L,J </a:t>
            </a:r>
            <a:r>
              <a:rPr lang="en-US" dirty="0" smtClean="0">
                <a:latin typeface="SutonnyMJ" pitchFamily="2" charset="0"/>
                <a:cs typeface="SutonnyMJ" pitchFamily="2" charset="0"/>
              </a:rPr>
              <a:t>I</a:t>
            </a:r>
            <a:r>
              <a:rPr lang="en-US" dirty="0" smtClean="0">
                <a:latin typeface="Times New Roman" pitchFamily="18" charset="0"/>
                <a:cs typeface="Times New Roman" pitchFamily="18" charset="0"/>
              </a:rPr>
              <a:t> I </a:t>
            </a:r>
            <a:r>
              <a:rPr lang="en-US" dirty="0" err="1" smtClean="0">
                <a:latin typeface="SutonnyMJ" pitchFamily="2" charset="0"/>
                <a:cs typeface="SutonnyMJ" pitchFamily="2" charset="0"/>
              </a:rPr>
              <a:t>Aÿ‡ii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g‡Zv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Lvq</a:t>
            </a:r>
            <a:r>
              <a:rPr lang="en-US" dirty="0" smtClean="0">
                <a:latin typeface="SutonnyMJ" pitchFamily="2" charset="0"/>
                <a:cs typeface="SutonnyMJ" pitchFamily="2" charset="0"/>
              </a:rPr>
              <a:t>|</a:t>
            </a:r>
            <a:endParaRPr lang="en-US" dirty="0">
              <a:latin typeface="SutonnyMJ" pitchFamily="2" charset="0"/>
              <a:cs typeface="SutonnyMJ"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ll-division_9.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990600" y="228600"/>
            <a:ext cx="7772400" cy="1470025"/>
          </a:xfrm>
        </p:spPr>
        <p:txBody>
          <a:bodyPr/>
          <a:lstStyle/>
          <a:p>
            <a:r>
              <a:rPr lang="en-US" dirty="0" smtClean="0">
                <a:solidFill>
                  <a:schemeClr val="bg1"/>
                </a:solidFill>
                <a:latin typeface="SutonnyMJ" pitchFamily="2" charset="0"/>
                <a:cs typeface="SutonnyMJ" pitchFamily="2" charset="0"/>
              </a:rPr>
              <a:t>5. ‡</a:t>
            </a:r>
            <a:r>
              <a:rPr lang="en-US" dirty="0" err="1" smtClean="0">
                <a:solidFill>
                  <a:schemeClr val="bg1"/>
                </a:solidFill>
                <a:latin typeface="SutonnyMJ" pitchFamily="2" charset="0"/>
                <a:cs typeface="SutonnyMJ" pitchFamily="2" charset="0"/>
              </a:rPr>
              <a:t>U‡jv‡dR</a:t>
            </a:r>
            <a:endParaRPr lang="en-US" dirty="0">
              <a:solidFill>
                <a:schemeClr val="bg1"/>
              </a:solidFill>
              <a:latin typeface="SutonnyMJ" pitchFamily="2" charset="0"/>
              <a:cs typeface="SutonnyMJ" pitchFamily="2" charset="0"/>
            </a:endParaRPr>
          </a:p>
        </p:txBody>
      </p:sp>
      <p:sp>
        <p:nvSpPr>
          <p:cNvPr id="3" name="Subtitle 2"/>
          <p:cNvSpPr>
            <a:spLocks noGrp="1"/>
          </p:cNvSpPr>
          <p:nvPr>
            <p:ph type="subTitle" idx="1"/>
          </p:nvPr>
        </p:nvSpPr>
        <p:spPr>
          <a:xfrm>
            <a:off x="152400" y="4572000"/>
            <a:ext cx="8763000" cy="1752600"/>
          </a:xfrm>
        </p:spPr>
        <p:txBody>
          <a:bodyPr>
            <a:normAutofit fontScale="92500" lnSpcReduction="20000"/>
          </a:bodyPr>
          <a:lstStyle/>
          <a:p>
            <a:pPr marL="514350" indent="-514350" algn="l">
              <a:buAutoNum type="arabicPeriod"/>
            </a:pPr>
            <a:r>
              <a:rPr lang="en-US" dirty="0" err="1" smtClean="0">
                <a:latin typeface="SutonnyMJ" pitchFamily="2" charset="0"/>
                <a:cs typeface="SutonnyMJ" pitchFamily="2" charset="0"/>
              </a:rPr>
              <a:t>AcZ</a:t>
            </a:r>
            <a:r>
              <a:rPr lang="en-US" dirty="0" smtClean="0">
                <a:latin typeface="SutonnyMJ" pitchFamily="2" charset="0"/>
                <a:cs typeface="SutonnyMJ" pitchFamily="2" charset="0"/>
              </a:rPr>
              <a:t>¨ †µ</a:t>
            </a:r>
            <a:r>
              <a:rPr lang="en-US" dirty="0" err="1" smtClean="0">
                <a:latin typeface="SutonnyMJ" pitchFamily="2" charset="0"/>
                <a:cs typeface="SutonnyMJ" pitchFamily="2" charset="0"/>
              </a:rPr>
              <a:t>v‡gv‡Rvg‡K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wN‡i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wbDwKøqvi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gg‡eªb</a:t>
            </a:r>
            <a:r>
              <a:rPr lang="en-US" dirty="0" smtClean="0">
                <a:latin typeface="SutonnyMJ" pitchFamily="2" charset="0"/>
                <a:cs typeface="SutonnyMJ" pitchFamily="2" charset="0"/>
              </a:rPr>
              <a:t> I </a:t>
            </a:r>
            <a:r>
              <a:rPr lang="en-US" dirty="0" err="1" smtClean="0">
                <a:latin typeface="SutonnyMJ" pitchFamily="2" charset="0"/>
                <a:cs typeface="SutonnyMJ" pitchFamily="2" charset="0"/>
              </a:rPr>
              <a:t>wbDwK¬Ijv‡mi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Avwef©ve</a:t>
            </a:r>
            <a:r>
              <a:rPr lang="en-US" dirty="0" smtClean="0">
                <a:latin typeface="SutonnyMJ" pitchFamily="2" charset="0"/>
                <a:cs typeface="SutonnyMJ" pitchFamily="2" charset="0"/>
              </a:rPr>
              <a:t> N‡U|</a:t>
            </a:r>
          </a:p>
          <a:p>
            <a:pPr marL="514350" indent="-514350" algn="l">
              <a:buAutoNum type="arabicPeriod"/>
            </a:pPr>
            <a:r>
              <a:rPr lang="en-US" dirty="0" err="1" smtClean="0">
                <a:latin typeface="SutonnyMJ" pitchFamily="2" charset="0"/>
                <a:cs typeface="SutonnyMJ" pitchFamily="2" charset="0"/>
              </a:rPr>
              <a:t>w¯úÛj</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h‡š¿i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wejywß</a:t>
            </a:r>
            <a:r>
              <a:rPr lang="en-US" dirty="0" smtClean="0">
                <a:latin typeface="SutonnyMJ" pitchFamily="2" charset="0"/>
                <a:cs typeface="SutonnyMJ" pitchFamily="2" charset="0"/>
              </a:rPr>
              <a:t> N‡U I </a:t>
            </a:r>
            <a:r>
              <a:rPr lang="en-US" dirty="0" err="1" smtClean="0">
                <a:latin typeface="SutonnyMJ" pitchFamily="2" charset="0"/>
                <a:cs typeface="SutonnyMJ" pitchFamily="2" charset="0"/>
              </a:rPr>
              <a:t>welyexq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Aâj</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eivei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Kvl‡cøU</a:t>
            </a:r>
            <a:r>
              <a:rPr lang="en-US" dirty="0" smtClean="0">
                <a:latin typeface="SutonnyMJ" pitchFamily="2" charset="0"/>
                <a:cs typeface="SutonnyMJ" pitchFamily="2" charset="0"/>
              </a:rPr>
              <a:t> &amp;&amp;</a:t>
            </a:r>
            <a:r>
              <a:rPr lang="en-US" dirty="0" err="1" smtClean="0">
                <a:latin typeface="SutonnyMJ" pitchFamily="2" charset="0"/>
                <a:cs typeface="SutonnyMJ" pitchFamily="2" charset="0"/>
              </a:rPr>
              <a:t>Gi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m„wó</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nq</a:t>
            </a:r>
            <a:r>
              <a:rPr lang="en-US" dirty="0" smtClean="0">
                <a:latin typeface="SutonnyMJ" pitchFamily="2" charset="0"/>
                <a:cs typeface="SutonnyMJ" pitchFamily="2" charset="0"/>
              </a:rPr>
              <a:t>|</a:t>
            </a:r>
          </a:p>
          <a:p>
            <a:pPr marL="514350" indent="-514350">
              <a:buAutoNum type="arabicPeriod"/>
            </a:pPr>
            <a:endParaRPr lang="en-US" dirty="0">
              <a:latin typeface="SutonnyMJ" pitchFamily="2" charset="0"/>
              <a:cs typeface="SutonnyMJ"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91440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graphicEl>
                                              <a:dgm id="{9B77E574-C5F7-4C08-B665-D5ED9703C9AB}"/>
                                            </p:graphicEl>
                                          </p:spTgt>
                                        </p:tgtEl>
                                        <p:attrNameLst>
                                          <p:attrName>style.visibility</p:attrName>
                                        </p:attrNameLst>
                                      </p:cBhvr>
                                      <p:to>
                                        <p:strVal val="visible"/>
                                      </p:to>
                                    </p:set>
                                    <p:animEffect transition="in" filter="box(in)">
                                      <p:cBhvr>
                                        <p:cTn id="7" dur="500"/>
                                        <p:tgtEl>
                                          <p:spTgt spid="2">
                                            <p:graphicEl>
                                              <a:dgm id="{9B77E574-C5F7-4C08-B665-D5ED9703C9A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graphicEl>
                                              <a:dgm id="{84A22F00-82E4-418E-9D43-003AF18A4D27}"/>
                                            </p:graphicEl>
                                          </p:spTgt>
                                        </p:tgtEl>
                                        <p:attrNameLst>
                                          <p:attrName>style.visibility</p:attrName>
                                        </p:attrNameLst>
                                      </p:cBhvr>
                                      <p:to>
                                        <p:strVal val="visible"/>
                                      </p:to>
                                    </p:set>
                                    <p:animEffect transition="in" filter="box(in)">
                                      <p:cBhvr>
                                        <p:cTn id="12" dur="500"/>
                                        <p:tgtEl>
                                          <p:spTgt spid="2">
                                            <p:graphicEl>
                                              <a:dgm id="{84A22F00-82E4-418E-9D43-003AF18A4D27}"/>
                                            </p:graphic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
                                            <p:graphicEl>
                                              <a:dgm id="{C0CDEBD1-E7DC-4B7E-A086-95B106DFBFFD}"/>
                                            </p:graphicEl>
                                          </p:spTgt>
                                        </p:tgtEl>
                                        <p:attrNameLst>
                                          <p:attrName>style.visibility</p:attrName>
                                        </p:attrNameLst>
                                      </p:cBhvr>
                                      <p:to>
                                        <p:strVal val="visible"/>
                                      </p:to>
                                    </p:set>
                                    <p:animEffect transition="in" filter="box(in)">
                                      <p:cBhvr>
                                        <p:cTn id="15" dur="500"/>
                                        <p:tgtEl>
                                          <p:spTgt spid="2">
                                            <p:graphicEl>
                                              <a:dgm id="{C0CDEBD1-E7DC-4B7E-A086-95B106DFBFF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
                                            <p:graphicEl>
                                              <a:dgm id="{F147C3E0-5F33-47D6-8E4F-6DE1BC5CB178}"/>
                                            </p:graphicEl>
                                          </p:spTgt>
                                        </p:tgtEl>
                                        <p:attrNameLst>
                                          <p:attrName>style.visibility</p:attrName>
                                        </p:attrNameLst>
                                      </p:cBhvr>
                                      <p:to>
                                        <p:strVal val="visible"/>
                                      </p:to>
                                    </p:set>
                                    <p:animEffect transition="in" filter="box(in)">
                                      <p:cBhvr>
                                        <p:cTn id="20" dur="500"/>
                                        <p:tgtEl>
                                          <p:spTgt spid="2">
                                            <p:graphicEl>
                                              <a:dgm id="{F147C3E0-5F33-47D6-8E4F-6DE1BC5CB178}"/>
                                            </p:graphic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
                                            <p:graphicEl>
                                              <a:dgm id="{CD3F38A0-BC10-4B00-9BD2-44EF23DD3D64}"/>
                                            </p:graphicEl>
                                          </p:spTgt>
                                        </p:tgtEl>
                                        <p:attrNameLst>
                                          <p:attrName>style.visibility</p:attrName>
                                        </p:attrNameLst>
                                      </p:cBhvr>
                                      <p:to>
                                        <p:strVal val="visible"/>
                                      </p:to>
                                    </p:set>
                                    <p:animEffect transition="in" filter="box(in)">
                                      <p:cBhvr>
                                        <p:cTn id="23" dur="500"/>
                                        <p:tgtEl>
                                          <p:spTgt spid="2">
                                            <p:graphicEl>
                                              <a:dgm id="{CD3F38A0-BC10-4B00-9BD2-44EF23DD3D6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
                                            <p:graphicEl>
                                              <a:dgm id="{131CBDC4-3C66-4E56-AE1C-EED9F8EC3C62}"/>
                                            </p:graphicEl>
                                          </p:spTgt>
                                        </p:tgtEl>
                                        <p:attrNameLst>
                                          <p:attrName>style.visibility</p:attrName>
                                        </p:attrNameLst>
                                      </p:cBhvr>
                                      <p:to>
                                        <p:strVal val="visible"/>
                                      </p:to>
                                    </p:set>
                                    <p:animEffect transition="in" filter="box(in)">
                                      <p:cBhvr>
                                        <p:cTn id="28" dur="500"/>
                                        <p:tgtEl>
                                          <p:spTgt spid="2">
                                            <p:graphicEl>
                                              <a:dgm id="{131CBDC4-3C66-4E56-AE1C-EED9F8EC3C62}"/>
                                            </p:graphic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
                                            <p:graphicEl>
                                              <a:dgm id="{5DA50967-5C11-48E7-A9EF-5F4F40007E19}"/>
                                            </p:graphicEl>
                                          </p:spTgt>
                                        </p:tgtEl>
                                        <p:attrNameLst>
                                          <p:attrName>style.visibility</p:attrName>
                                        </p:attrNameLst>
                                      </p:cBhvr>
                                      <p:to>
                                        <p:strVal val="visible"/>
                                      </p:to>
                                    </p:set>
                                    <p:animEffect transition="in" filter="box(in)">
                                      <p:cBhvr>
                                        <p:cTn id="31" dur="500"/>
                                        <p:tgtEl>
                                          <p:spTgt spid="2">
                                            <p:graphicEl>
                                              <a:dgm id="{5DA50967-5C11-48E7-A9EF-5F4F40007E1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
                                            <p:graphicEl>
                                              <a:dgm id="{74B21546-0C4A-4B31-B23E-8060F0427A3B}"/>
                                            </p:graphicEl>
                                          </p:spTgt>
                                        </p:tgtEl>
                                        <p:attrNameLst>
                                          <p:attrName>style.visibility</p:attrName>
                                        </p:attrNameLst>
                                      </p:cBhvr>
                                      <p:to>
                                        <p:strVal val="visible"/>
                                      </p:to>
                                    </p:set>
                                    <p:animEffect transition="in" filter="box(in)">
                                      <p:cBhvr>
                                        <p:cTn id="36" dur="500"/>
                                        <p:tgtEl>
                                          <p:spTgt spid="2">
                                            <p:graphicEl>
                                              <a:dgm id="{74B21546-0C4A-4B31-B23E-8060F0427A3B}"/>
                                            </p:graphicEl>
                                          </p:spTgt>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
                                            <p:graphicEl>
                                              <a:dgm id="{01EC39D3-BFCA-45EA-90A5-F1FB9248807D}"/>
                                            </p:graphicEl>
                                          </p:spTgt>
                                        </p:tgtEl>
                                        <p:attrNameLst>
                                          <p:attrName>style.visibility</p:attrName>
                                        </p:attrNameLst>
                                      </p:cBhvr>
                                      <p:to>
                                        <p:strVal val="visible"/>
                                      </p:to>
                                    </p:set>
                                    <p:animEffect transition="in" filter="box(in)">
                                      <p:cBhvr>
                                        <p:cTn id="39" dur="500"/>
                                        <p:tgtEl>
                                          <p:spTgt spid="2">
                                            <p:graphicEl>
                                              <a:dgm id="{01EC39D3-BFCA-45EA-90A5-F1FB9248807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
                                            <p:graphicEl>
                                              <a:dgm id="{B4304FEB-DA39-40A6-8153-83E7E709EE81}"/>
                                            </p:graphicEl>
                                          </p:spTgt>
                                        </p:tgtEl>
                                        <p:attrNameLst>
                                          <p:attrName>style.visibility</p:attrName>
                                        </p:attrNameLst>
                                      </p:cBhvr>
                                      <p:to>
                                        <p:strVal val="visible"/>
                                      </p:to>
                                    </p:set>
                                    <p:animEffect transition="in" filter="box(in)">
                                      <p:cBhvr>
                                        <p:cTn id="44" dur="500"/>
                                        <p:tgtEl>
                                          <p:spTgt spid="2">
                                            <p:graphicEl>
                                              <a:dgm id="{B4304FEB-DA39-40A6-8153-83E7E709EE81}"/>
                                            </p:graphicEl>
                                          </p:spTgt>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2">
                                            <p:graphicEl>
                                              <a:dgm id="{6B8EC368-8927-4912-AFDC-1AC387E714B2}"/>
                                            </p:graphicEl>
                                          </p:spTgt>
                                        </p:tgtEl>
                                        <p:attrNameLst>
                                          <p:attrName>style.visibility</p:attrName>
                                        </p:attrNameLst>
                                      </p:cBhvr>
                                      <p:to>
                                        <p:strVal val="visible"/>
                                      </p:to>
                                    </p:set>
                                    <p:animEffect transition="in" filter="box(in)">
                                      <p:cBhvr>
                                        <p:cTn id="47" dur="500"/>
                                        <p:tgtEl>
                                          <p:spTgt spid="2">
                                            <p:graphicEl>
                                              <a:dgm id="{6B8EC368-8927-4912-AFDC-1AC387E714B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depositphotos_12647516-Cell-division.-Mitosis.jpg"/>
          <p:cNvPicPr>
            <a:picLocks noChangeAspect="1"/>
          </p:cNvPicPr>
          <p:nvPr/>
        </p:nvPicPr>
        <p:blipFill>
          <a:blip r:embed="rId2"/>
          <a:stretch>
            <a:fillRect/>
          </a:stretch>
        </p:blipFill>
        <p:spPr>
          <a:xfrm>
            <a:off x="0" y="152400"/>
            <a:ext cx="9144000" cy="7239000"/>
          </a:xfrm>
          <a:prstGeom prst="rect">
            <a:avLst/>
          </a:prstGeom>
          <a:ln>
            <a:solidFill>
              <a:schemeClr val="accent2"/>
            </a:solidFill>
          </a:ln>
        </p:spPr>
        <p:style>
          <a:lnRef idx="0">
            <a:schemeClr val="accent5"/>
          </a:lnRef>
          <a:fillRef idx="3">
            <a:schemeClr val="accent5"/>
          </a:fillRef>
          <a:effectRef idx="3">
            <a:schemeClr val="accent5"/>
          </a:effectRef>
          <a:fontRef idx="minor">
            <a:schemeClr val="lt1"/>
          </a:fontRef>
        </p:style>
      </p:pic>
      <p:sp>
        <p:nvSpPr>
          <p:cNvPr id="5" name="TextBox 4"/>
          <p:cNvSpPr txBox="1"/>
          <p:nvPr/>
        </p:nvSpPr>
        <p:spPr>
          <a:xfrm>
            <a:off x="2209800" y="381000"/>
            <a:ext cx="6400800"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200" dirty="0" err="1" smtClean="0">
                <a:latin typeface="SutonnyMJ" pitchFamily="2" charset="0"/>
                <a:cs typeface="SutonnyMJ" pitchFamily="2" charset="0"/>
              </a:rPr>
              <a:t>gvB‡Uvwmm</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Kvl</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wefvR‡bi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wewfbœ</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avcmg~n</a:t>
            </a:r>
            <a:endParaRPr lang="en-US" sz="3200" dirty="0">
              <a:latin typeface="SutonnyMJ" pitchFamily="2" charset="0"/>
              <a:cs typeface="SutonnyMJ" pitchFamily="2" charset="0"/>
            </a:endParaRPr>
          </a:p>
        </p:txBody>
      </p:sp>
      <p:sp>
        <p:nvSpPr>
          <p:cNvPr id="6" name="Rectangle 5"/>
          <p:cNvSpPr/>
          <p:nvPr/>
        </p:nvSpPr>
        <p:spPr>
          <a:xfrm>
            <a:off x="3429000" y="1066800"/>
            <a:ext cx="31242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dirty="0" smtClean="0">
                <a:latin typeface="SutonnyMJ" pitchFamily="2" charset="0"/>
                <a:cs typeface="SutonnyMJ" pitchFamily="2" charset="0"/>
              </a:rPr>
              <a:t>‡</a:t>
            </a:r>
            <a:r>
              <a:rPr lang="en-US" dirty="0" err="1" smtClean="0">
                <a:latin typeface="SutonnyMJ" pitchFamily="2" charset="0"/>
                <a:cs typeface="SutonnyMJ" pitchFamily="2" charset="0"/>
              </a:rPr>
              <a:t>cÖv‡gUv‡dR</a:t>
            </a:r>
            <a:endParaRPr lang="en-US" dirty="0">
              <a:latin typeface="SutonnyMJ" pitchFamily="2" charset="0"/>
              <a:cs typeface="SutonnyMJ" pitchFamily="2" charset="0"/>
            </a:endParaRPr>
          </a:p>
        </p:txBody>
      </p:sp>
      <p:sp>
        <p:nvSpPr>
          <p:cNvPr id="7" name="Rectangle 6"/>
          <p:cNvSpPr/>
          <p:nvPr/>
        </p:nvSpPr>
        <p:spPr>
          <a:xfrm>
            <a:off x="6934200" y="2362200"/>
            <a:ext cx="19812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dirty="0" smtClean="0">
                <a:latin typeface="SutonnyMJ" pitchFamily="2" charset="0"/>
                <a:cs typeface="SutonnyMJ" pitchFamily="2" charset="0"/>
              </a:rPr>
              <a:t>‡</a:t>
            </a:r>
            <a:r>
              <a:rPr lang="en-US" dirty="0" err="1" smtClean="0">
                <a:latin typeface="SutonnyMJ" pitchFamily="2" charset="0"/>
                <a:cs typeface="SutonnyMJ" pitchFamily="2" charset="0"/>
              </a:rPr>
              <a:t>gUv‡dR</a:t>
            </a:r>
            <a:endParaRPr lang="en-US" dirty="0">
              <a:latin typeface="SutonnyMJ" pitchFamily="2" charset="0"/>
              <a:cs typeface="SutonnyMJ" pitchFamily="2" charset="0"/>
            </a:endParaRPr>
          </a:p>
        </p:txBody>
      </p:sp>
      <p:sp>
        <p:nvSpPr>
          <p:cNvPr id="8" name="Rectangle 7"/>
          <p:cNvSpPr/>
          <p:nvPr/>
        </p:nvSpPr>
        <p:spPr>
          <a:xfrm>
            <a:off x="6858000" y="4648200"/>
            <a:ext cx="179883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dirty="0" err="1" smtClean="0">
                <a:latin typeface="SutonnyMJ" pitchFamily="2" charset="0"/>
                <a:cs typeface="SutonnyMJ" pitchFamily="2" charset="0"/>
              </a:rPr>
              <a:t>Gbv‡dR</a:t>
            </a:r>
            <a:endParaRPr lang="en-US" dirty="0">
              <a:latin typeface="SutonnyMJ" pitchFamily="2" charset="0"/>
              <a:cs typeface="SutonnyMJ" pitchFamily="2" charset="0"/>
            </a:endParaRPr>
          </a:p>
        </p:txBody>
      </p:sp>
      <p:sp>
        <p:nvSpPr>
          <p:cNvPr id="9" name="Rectangle 8"/>
          <p:cNvSpPr/>
          <p:nvPr/>
        </p:nvSpPr>
        <p:spPr>
          <a:xfrm>
            <a:off x="3505200" y="5638800"/>
            <a:ext cx="206042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dirty="0" smtClean="0">
                <a:latin typeface="SutonnyMJ" pitchFamily="2" charset="0"/>
                <a:cs typeface="SutonnyMJ" pitchFamily="2" charset="0"/>
              </a:rPr>
              <a:t>‡</a:t>
            </a:r>
            <a:r>
              <a:rPr lang="en-US" dirty="0" err="1" smtClean="0">
                <a:latin typeface="SutonnyMJ" pitchFamily="2" charset="0"/>
                <a:cs typeface="SutonnyMJ" pitchFamily="2" charset="0"/>
              </a:rPr>
              <a:t>U‡jv‡dR</a:t>
            </a:r>
            <a:endParaRPr lang="en-US" dirty="0">
              <a:latin typeface="SutonnyMJ" pitchFamily="2" charset="0"/>
              <a:cs typeface="SutonnyMJ" pitchFamily="2" charset="0"/>
            </a:endParaRPr>
          </a:p>
        </p:txBody>
      </p:sp>
      <p:sp>
        <p:nvSpPr>
          <p:cNvPr id="11" name="Rectangle 10"/>
          <p:cNvSpPr/>
          <p:nvPr/>
        </p:nvSpPr>
        <p:spPr>
          <a:xfrm>
            <a:off x="838200" y="4572000"/>
            <a:ext cx="139974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dirty="0" err="1" smtClean="0">
                <a:latin typeface="SutonnyMJ" pitchFamily="2" charset="0"/>
                <a:cs typeface="SutonnyMJ" pitchFamily="2" charset="0"/>
              </a:rPr>
              <a:t>mvB‡UvKvB‡bwmm</a:t>
            </a:r>
            <a:endParaRPr lang="en-US" dirty="0">
              <a:latin typeface="SutonnyMJ" pitchFamily="2" charset="0"/>
              <a:cs typeface="SutonnyMJ" pitchFamily="2" charset="0"/>
            </a:endParaRPr>
          </a:p>
        </p:txBody>
      </p:sp>
      <p:sp>
        <p:nvSpPr>
          <p:cNvPr id="12" name="Rectangle 11"/>
          <p:cNvSpPr/>
          <p:nvPr/>
        </p:nvSpPr>
        <p:spPr>
          <a:xfrm>
            <a:off x="914400" y="1828800"/>
            <a:ext cx="205647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dirty="0" smtClean="0">
                <a:latin typeface="SutonnyMJ" pitchFamily="2" charset="0"/>
                <a:cs typeface="SutonnyMJ" pitchFamily="2" charset="0"/>
              </a:rPr>
              <a:t>‡</a:t>
            </a:r>
            <a:r>
              <a:rPr lang="en-US" dirty="0" err="1" smtClean="0">
                <a:latin typeface="SutonnyMJ" pitchFamily="2" charset="0"/>
                <a:cs typeface="SutonnyMJ" pitchFamily="2" charset="0"/>
              </a:rPr>
              <a:t>cÖv‡dR</a:t>
            </a:r>
            <a:endParaRPr lang="en-US" dirty="0">
              <a:latin typeface="SutonnyMJ" pitchFamily="2" charset="0"/>
              <a:cs typeface="SutonnyMJ"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nodePh="1">
                                  <p:stCondLst>
                                    <p:cond delay="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500"/>
                                        <p:tgtEl>
                                          <p:spTgt spid="3">
                                            <p:txEl>
                                              <p:pRg st="0" end="0"/>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500"/>
                                        <p:tgtEl>
                                          <p:spTgt spid="9"/>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ox(in)">
                                      <p:cBhvr>
                                        <p:cTn id="31" dur="500"/>
                                        <p:tgtEl>
                                          <p:spTgt spid="11"/>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ox(i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P spid="7" grpId="0" animBg="1"/>
      <p:bldP spid="8" grpId="0" animBg="1"/>
      <p:bldP spid="9"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447800"/>
            <a:ext cx="7772400" cy="1470025"/>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latin typeface="SutonnyMJ" pitchFamily="2" charset="0"/>
                <a:cs typeface="SutonnyMJ" pitchFamily="2" charset="0"/>
              </a:rPr>
              <a:t>`</a:t>
            </a:r>
            <a:r>
              <a:rPr lang="en-US" dirty="0" err="1" smtClean="0">
                <a:latin typeface="SutonnyMJ" pitchFamily="2" charset="0"/>
                <a:cs typeface="SutonnyMJ" pitchFamily="2" charset="0"/>
              </a:rPr>
              <a:t>jxq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KvR</a:t>
            </a:r>
            <a:endParaRPr lang="en-US" dirty="0">
              <a:latin typeface="SutonnyMJ" pitchFamily="2" charset="0"/>
              <a:cs typeface="SutonnyMJ" pitchFamily="2" charset="0"/>
            </a:endParaRPr>
          </a:p>
        </p:txBody>
      </p:sp>
      <p:sp>
        <p:nvSpPr>
          <p:cNvPr id="3" name="Subtitle 2"/>
          <p:cNvSpPr>
            <a:spLocks noGrp="1"/>
          </p:cNvSpPr>
          <p:nvPr>
            <p:ph type="subTitle" idx="1"/>
          </p:nvPr>
        </p:nvSpPr>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en-US" dirty="0" smtClean="0">
                <a:solidFill>
                  <a:schemeClr val="tx1"/>
                </a:solidFill>
                <a:latin typeface="SutonnyMJ" pitchFamily="2" charset="0"/>
                <a:cs typeface="SutonnyMJ" pitchFamily="2" charset="0"/>
              </a:rPr>
              <a:t>5 </a:t>
            </a:r>
            <a:r>
              <a:rPr lang="en-US" dirty="0" err="1" smtClean="0">
                <a:solidFill>
                  <a:schemeClr val="tx1"/>
                </a:solidFill>
                <a:latin typeface="SutonnyMJ" pitchFamily="2" charset="0"/>
                <a:cs typeface="SutonnyMJ" pitchFamily="2" charset="0"/>
              </a:rPr>
              <a:t>wU</a:t>
            </a:r>
            <a:r>
              <a:rPr lang="en-US" dirty="0" smtClean="0">
                <a:solidFill>
                  <a:schemeClr val="tx1"/>
                </a:solidFill>
                <a:latin typeface="SutonnyMJ" pitchFamily="2" charset="0"/>
                <a:cs typeface="SutonnyMJ" pitchFamily="2" charset="0"/>
              </a:rPr>
              <a:t> `‡j wef³ </a:t>
            </a:r>
            <a:r>
              <a:rPr lang="en-US" dirty="0" err="1" smtClean="0">
                <a:solidFill>
                  <a:schemeClr val="tx1"/>
                </a:solidFill>
                <a:latin typeface="SutonnyMJ" pitchFamily="2" charset="0"/>
                <a:cs typeface="SutonnyMJ" pitchFamily="2" charset="0"/>
              </a:rPr>
              <a:t>n‡q</a:t>
            </a:r>
            <a:r>
              <a:rPr lang="en-US" dirty="0" smtClean="0">
                <a:solidFill>
                  <a:schemeClr val="tx1"/>
                </a:solidFill>
                <a:latin typeface="SutonnyMJ" pitchFamily="2" charset="0"/>
                <a:cs typeface="SutonnyMJ" pitchFamily="2" charset="0"/>
              </a:rPr>
              <a:t> </a:t>
            </a:r>
            <a:r>
              <a:rPr lang="en-US" dirty="0" err="1" smtClean="0">
                <a:solidFill>
                  <a:schemeClr val="tx1"/>
                </a:solidFill>
                <a:latin typeface="SutonnyMJ" pitchFamily="2" charset="0"/>
                <a:cs typeface="SutonnyMJ" pitchFamily="2" charset="0"/>
              </a:rPr>
              <a:t>cÖwZwU</a:t>
            </a:r>
            <a:r>
              <a:rPr lang="en-US" dirty="0" smtClean="0">
                <a:solidFill>
                  <a:schemeClr val="tx1"/>
                </a:solidFill>
                <a:latin typeface="SutonnyMJ" pitchFamily="2" charset="0"/>
                <a:cs typeface="SutonnyMJ" pitchFamily="2" charset="0"/>
              </a:rPr>
              <a:t> `j </a:t>
            </a:r>
            <a:r>
              <a:rPr lang="en-US" dirty="0" err="1" smtClean="0">
                <a:solidFill>
                  <a:schemeClr val="tx1"/>
                </a:solidFill>
                <a:latin typeface="SutonnyMJ" pitchFamily="2" charset="0"/>
                <a:cs typeface="SutonnyMJ" pitchFamily="2" charset="0"/>
              </a:rPr>
              <a:t>Av‡jvPbv</a:t>
            </a:r>
            <a:r>
              <a:rPr lang="en-US" dirty="0" smtClean="0">
                <a:solidFill>
                  <a:schemeClr val="tx1"/>
                </a:solidFill>
                <a:latin typeface="SutonnyMJ" pitchFamily="2" charset="0"/>
                <a:cs typeface="SutonnyMJ" pitchFamily="2" charset="0"/>
              </a:rPr>
              <a:t> </a:t>
            </a:r>
            <a:r>
              <a:rPr lang="en-US" dirty="0" err="1" smtClean="0">
                <a:solidFill>
                  <a:schemeClr val="tx1"/>
                </a:solidFill>
                <a:latin typeface="SutonnyMJ" pitchFamily="2" charset="0"/>
                <a:cs typeface="SutonnyMJ" pitchFamily="2" charset="0"/>
              </a:rPr>
              <a:t>K‡i</a:t>
            </a:r>
            <a:r>
              <a:rPr lang="en-US" dirty="0" smtClean="0">
                <a:solidFill>
                  <a:schemeClr val="tx1"/>
                </a:solidFill>
                <a:latin typeface="SutonnyMJ" pitchFamily="2" charset="0"/>
                <a:cs typeface="SutonnyMJ" pitchFamily="2" charset="0"/>
              </a:rPr>
              <a:t>  </a:t>
            </a:r>
            <a:r>
              <a:rPr lang="en-US" dirty="0" err="1" smtClean="0">
                <a:solidFill>
                  <a:schemeClr val="tx1"/>
                </a:solidFill>
                <a:latin typeface="SutonnyMJ" pitchFamily="2" charset="0"/>
                <a:cs typeface="SutonnyMJ" pitchFamily="2" charset="0"/>
              </a:rPr>
              <a:t>gvB‡Uvwmm</a:t>
            </a:r>
            <a:r>
              <a:rPr lang="en-US" dirty="0" smtClean="0">
                <a:solidFill>
                  <a:schemeClr val="tx1"/>
                </a:solidFill>
                <a:latin typeface="SutonnyMJ" pitchFamily="2" charset="0"/>
                <a:cs typeface="SutonnyMJ" pitchFamily="2" charset="0"/>
              </a:rPr>
              <a:t> †</a:t>
            </a:r>
            <a:r>
              <a:rPr lang="en-US" dirty="0" err="1" smtClean="0">
                <a:solidFill>
                  <a:schemeClr val="tx1"/>
                </a:solidFill>
                <a:latin typeface="SutonnyMJ" pitchFamily="2" charset="0"/>
                <a:cs typeface="SutonnyMJ" pitchFamily="2" charset="0"/>
              </a:rPr>
              <a:t>Kvl</a:t>
            </a:r>
            <a:r>
              <a:rPr lang="en-US" dirty="0" smtClean="0">
                <a:solidFill>
                  <a:schemeClr val="tx1"/>
                </a:solidFill>
                <a:latin typeface="SutonnyMJ" pitchFamily="2" charset="0"/>
                <a:cs typeface="SutonnyMJ" pitchFamily="2" charset="0"/>
              </a:rPr>
              <a:t> </a:t>
            </a:r>
            <a:r>
              <a:rPr lang="en-US" dirty="0" err="1" smtClean="0">
                <a:solidFill>
                  <a:schemeClr val="tx1"/>
                </a:solidFill>
                <a:latin typeface="SutonnyMJ" pitchFamily="2" charset="0"/>
                <a:cs typeface="SutonnyMJ" pitchFamily="2" charset="0"/>
              </a:rPr>
              <a:t>wefvR‡bi</a:t>
            </a:r>
            <a:r>
              <a:rPr lang="en-US" dirty="0" smtClean="0">
                <a:solidFill>
                  <a:schemeClr val="tx1"/>
                </a:solidFill>
                <a:latin typeface="SutonnyMJ" pitchFamily="2" charset="0"/>
                <a:cs typeface="SutonnyMJ" pitchFamily="2" charset="0"/>
              </a:rPr>
              <a:t> 5 </a:t>
            </a:r>
            <a:r>
              <a:rPr lang="en-US" dirty="0" err="1" smtClean="0">
                <a:solidFill>
                  <a:schemeClr val="tx1"/>
                </a:solidFill>
                <a:latin typeface="SutonnyMJ" pitchFamily="2" charset="0"/>
                <a:cs typeface="SutonnyMJ" pitchFamily="2" charset="0"/>
              </a:rPr>
              <a:t>wU</a:t>
            </a:r>
            <a:r>
              <a:rPr lang="en-US" dirty="0" smtClean="0">
                <a:solidFill>
                  <a:schemeClr val="tx1"/>
                </a:solidFill>
                <a:latin typeface="SutonnyMJ" pitchFamily="2" charset="0"/>
                <a:cs typeface="SutonnyMJ" pitchFamily="2" charset="0"/>
              </a:rPr>
              <a:t> </a:t>
            </a:r>
            <a:r>
              <a:rPr lang="en-US" dirty="0" err="1" smtClean="0">
                <a:solidFill>
                  <a:schemeClr val="tx1"/>
                </a:solidFill>
                <a:latin typeface="SutonnyMJ" pitchFamily="2" charset="0"/>
                <a:cs typeface="SutonnyMJ" pitchFamily="2" charset="0"/>
              </a:rPr>
              <a:t>ch©v†qi</a:t>
            </a:r>
            <a:r>
              <a:rPr lang="en-US" dirty="0" smtClean="0">
                <a:solidFill>
                  <a:schemeClr val="tx1"/>
                </a:solidFill>
                <a:latin typeface="SutonnyMJ" pitchFamily="2" charset="0"/>
                <a:cs typeface="SutonnyMJ" pitchFamily="2" charset="0"/>
              </a:rPr>
              <a:t> 4 </a:t>
            </a:r>
            <a:r>
              <a:rPr lang="en-US" dirty="0" err="1" smtClean="0">
                <a:solidFill>
                  <a:schemeClr val="tx1"/>
                </a:solidFill>
                <a:latin typeface="SutonnyMJ" pitchFamily="2" charset="0"/>
                <a:cs typeface="SutonnyMJ" pitchFamily="2" charset="0"/>
              </a:rPr>
              <a:t>wU</a:t>
            </a:r>
            <a:r>
              <a:rPr lang="en-US" dirty="0" smtClean="0">
                <a:solidFill>
                  <a:schemeClr val="tx1"/>
                </a:solidFill>
                <a:latin typeface="SutonnyMJ" pitchFamily="2" charset="0"/>
                <a:cs typeface="SutonnyMJ" pitchFamily="2" charset="0"/>
              </a:rPr>
              <a:t> </a:t>
            </a:r>
            <a:r>
              <a:rPr lang="en-US" dirty="0" err="1" smtClean="0">
                <a:solidFill>
                  <a:schemeClr val="tx1"/>
                </a:solidFill>
                <a:latin typeface="SutonnyMJ" pitchFamily="2" charset="0"/>
                <a:cs typeface="SutonnyMJ" pitchFamily="2" charset="0"/>
              </a:rPr>
              <a:t>K‡i</a:t>
            </a:r>
            <a:r>
              <a:rPr lang="en-US" dirty="0" smtClean="0">
                <a:solidFill>
                  <a:schemeClr val="tx1"/>
                </a:solidFill>
                <a:latin typeface="SutonnyMJ" pitchFamily="2" charset="0"/>
                <a:cs typeface="SutonnyMJ" pitchFamily="2" charset="0"/>
              </a:rPr>
              <a:t> ˆ</a:t>
            </a:r>
            <a:r>
              <a:rPr lang="en-US" dirty="0" err="1" smtClean="0">
                <a:solidFill>
                  <a:schemeClr val="tx1"/>
                </a:solidFill>
                <a:latin typeface="SutonnyMJ" pitchFamily="2" charset="0"/>
                <a:cs typeface="SutonnyMJ" pitchFamily="2" charset="0"/>
              </a:rPr>
              <a:t>ewkó</a:t>
            </a:r>
            <a:r>
              <a:rPr lang="en-US" dirty="0" smtClean="0">
                <a:solidFill>
                  <a:schemeClr val="tx1"/>
                </a:solidFill>
                <a:latin typeface="SutonnyMJ" pitchFamily="2" charset="0"/>
                <a:cs typeface="SutonnyMJ" pitchFamily="2" charset="0"/>
              </a:rPr>
              <a:t>¨ </a:t>
            </a:r>
            <a:r>
              <a:rPr lang="en-US" dirty="0" err="1" smtClean="0">
                <a:solidFill>
                  <a:schemeClr val="tx1"/>
                </a:solidFill>
                <a:latin typeface="SutonnyMJ" pitchFamily="2" charset="0"/>
                <a:cs typeface="SutonnyMJ" pitchFamily="2" charset="0"/>
              </a:rPr>
              <a:t>wjL</a:t>
            </a:r>
            <a:r>
              <a:rPr lang="en-US" dirty="0" smtClean="0">
                <a:solidFill>
                  <a:schemeClr val="tx1"/>
                </a:solidFill>
                <a:latin typeface="SutonnyMJ" pitchFamily="2" charset="0"/>
                <a:cs typeface="SutonnyMJ" pitchFamily="2" charset="0"/>
              </a:rPr>
              <a:t>| </a:t>
            </a:r>
          </a:p>
          <a:p>
            <a:r>
              <a:rPr lang="en-US" dirty="0" err="1" smtClean="0">
                <a:solidFill>
                  <a:schemeClr val="tx1"/>
                </a:solidFill>
                <a:latin typeface="SutonnyMJ" pitchFamily="2" charset="0"/>
                <a:cs typeface="SutonnyMJ" pitchFamily="2" charset="0"/>
              </a:rPr>
              <a:t>DcKib</a:t>
            </a:r>
            <a:r>
              <a:rPr lang="en-US" dirty="0" smtClean="0">
                <a:solidFill>
                  <a:schemeClr val="tx1"/>
                </a:solidFill>
                <a:latin typeface="SutonnyMJ" pitchFamily="2" charset="0"/>
                <a:cs typeface="SutonnyMJ" pitchFamily="2" charset="0"/>
              </a:rPr>
              <a:t>: </a:t>
            </a:r>
            <a:r>
              <a:rPr lang="en-US" dirty="0" err="1" smtClean="0">
                <a:solidFill>
                  <a:schemeClr val="tx1"/>
                </a:solidFill>
                <a:latin typeface="SutonnyMJ" pitchFamily="2" charset="0"/>
                <a:cs typeface="SutonnyMJ" pitchFamily="2" charset="0"/>
              </a:rPr>
              <a:t>wfcKvW</a:t>
            </a:r>
            <a:r>
              <a:rPr lang="en-US" dirty="0" smtClean="0">
                <a:solidFill>
                  <a:schemeClr val="tx1"/>
                </a:solidFill>
                <a:latin typeface="SutonnyMJ" pitchFamily="2" charset="0"/>
                <a:cs typeface="SutonnyMJ" pitchFamily="2" charset="0"/>
              </a:rPr>
              <a:t>©, </a:t>
            </a:r>
            <a:r>
              <a:rPr lang="en-US" dirty="0" err="1" smtClean="0">
                <a:solidFill>
                  <a:schemeClr val="tx1"/>
                </a:solidFill>
                <a:latin typeface="SutonnyMJ" pitchFamily="2" charset="0"/>
                <a:cs typeface="SutonnyMJ" pitchFamily="2" charset="0"/>
              </a:rPr>
              <a:t>Kjg</a:t>
            </a:r>
            <a:r>
              <a:rPr lang="en-US" dirty="0" smtClean="0">
                <a:solidFill>
                  <a:schemeClr val="tx1"/>
                </a:solidFill>
                <a:latin typeface="SutonnyMJ" pitchFamily="2" charset="0"/>
                <a:cs typeface="SutonnyMJ" pitchFamily="2" charset="0"/>
              </a:rPr>
              <a:t>|</a:t>
            </a:r>
          </a:p>
          <a:p>
            <a:endParaRPr lang="en-US" dirty="0">
              <a:solidFill>
                <a:schemeClr val="tx1"/>
              </a:solidFill>
              <a:latin typeface="SutonnyMJ" pitchFamily="2" charset="0"/>
              <a:cs typeface="SutonnyMJ"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95400"/>
            <a:ext cx="7772400" cy="1470025"/>
          </a:xfrm>
        </p:spPr>
        <p:style>
          <a:lnRef idx="0">
            <a:schemeClr val="accent2"/>
          </a:lnRef>
          <a:fillRef idx="3">
            <a:schemeClr val="accent2"/>
          </a:fillRef>
          <a:effectRef idx="3">
            <a:schemeClr val="accent2"/>
          </a:effectRef>
          <a:fontRef idx="minor">
            <a:schemeClr val="lt1"/>
          </a:fontRef>
        </p:style>
        <p:txBody>
          <a:bodyPr/>
          <a:lstStyle/>
          <a:p>
            <a:r>
              <a:rPr lang="en-US" dirty="0" err="1" smtClean="0">
                <a:latin typeface="SutonnyMJ" pitchFamily="2" charset="0"/>
                <a:cs typeface="SutonnyMJ" pitchFamily="2" charset="0"/>
              </a:rPr>
              <a:t>g~j¨vqb</a:t>
            </a:r>
            <a:endParaRPr lang="en-US" dirty="0">
              <a:latin typeface="SutonnyMJ" pitchFamily="2" charset="0"/>
              <a:cs typeface="SutonnyMJ" pitchFamily="2" charset="0"/>
            </a:endParaRPr>
          </a:p>
        </p:txBody>
      </p:sp>
      <p:sp>
        <p:nvSpPr>
          <p:cNvPr id="3" name="Subtitle 2"/>
          <p:cNvSpPr>
            <a:spLocks noGrp="1"/>
          </p:cNvSpPr>
          <p:nvPr>
            <p:ph type="subTitle" idx="1"/>
          </p:nvPr>
        </p:nvSpPr>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marL="514350" indent="-514350" algn="l">
              <a:buAutoNum type="arabicPeriod"/>
            </a:pPr>
            <a:r>
              <a:rPr lang="en-US" dirty="0" smtClean="0">
                <a:solidFill>
                  <a:schemeClr val="tx1"/>
                </a:solidFill>
                <a:latin typeface="SutonnyMJ" pitchFamily="2" charset="0"/>
                <a:cs typeface="SutonnyMJ" pitchFamily="2" charset="0"/>
              </a:rPr>
              <a:t>†</a:t>
            </a:r>
            <a:r>
              <a:rPr lang="en-US" dirty="0" err="1" smtClean="0">
                <a:solidFill>
                  <a:schemeClr val="tx1"/>
                </a:solidFill>
                <a:latin typeface="SutonnyMJ" pitchFamily="2" charset="0"/>
                <a:cs typeface="SutonnyMJ" pitchFamily="2" charset="0"/>
              </a:rPr>
              <a:t>cÖv‡dR</a:t>
            </a:r>
            <a:r>
              <a:rPr lang="en-US" dirty="0" smtClean="0">
                <a:solidFill>
                  <a:schemeClr val="tx1"/>
                </a:solidFill>
                <a:latin typeface="SutonnyMJ" pitchFamily="2" charset="0"/>
                <a:cs typeface="SutonnyMJ" pitchFamily="2" charset="0"/>
              </a:rPr>
              <a:t> </a:t>
            </a:r>
            <a:r>
              <a:rPr lang="en-US" dirty="0" err="1" smtClean="0">
                <a:solidFill>
                  <a:schemeClr val="tx1"/>
                </a:solidFill>
                <a:latin typeface="SutonnyMJ" pitchFamily="2" charset="0"/>
                <a:cs typeface="SutonnyMJ" pitchFamily="2" charset="0"/>
              </a:rPr>
              <a:t>gvB‡Uvwmm</a:t>
            </a:r>
            <a:r>
              <a:rPr lang="en-US" dirty="0" smtClean="0">
                <a:solidFill>
                  <a:schemeClr val="tx1"/>
                </a:solidFill>
                <a:latin typeface="SutonnyMJ" pitchFamily="2" charset="0"/>
                <a:cs typeface="SutonnyMJ" pitchFamily="2" charset="0"/>
              </a:rPr>
              <a:t> †</a:t>
            </a:r>
            <a:r>
              <a:rPr lang="en-US" dirty="0" err="1" smtClean="0">
                <a:solidFill>
                  <a:schemeClr val="tx1"/>
                </a:solidFill>
                <a:latin typeface="SutonnyMJ" pitchFamily="2" charset="0"/>
                <a:cs typeface="SutonnyMJ" pitchFamily="2" charset="0"/>
              </a:rPr>
              <a:t>Kvl</a:t>
            </a:r>
            <a:r>
              <a:rPr lang="en-US" dirty="0" smtClean="0">
                <a:solidFill>
                  <a:schemeClr val="tx1"/>
                </a:solidFill>
                <a:latin typeface="SutonnyMJ" pitchFamily="2" charset="0"/>
                <a:cs typeface="SutonnyMJ" pitchFamily="2" charset="0"/>
              </a:rPr>
              <a:t> </a:t>
            </a:r>
            <a:r>
              <a:rPr lang="en-US" dirty="0" err="1" smtClean="0">
                <a:solidFill>
                  <a:schemeClr val="tx1"/>
                </a:solidFill>
                <a:latin typeface="SutonnyMJ" pitchFamily="2" charset="0"/>
                <a:cs typeface="SutonnyMJ" pitchFamily="2" charset="0"/>
              </a:rPr>
              <a:t>wefvR‡bi</a:t>
            </a:r>
            <a:r>
              <a:rPr lang="en-US" dirty="0" smtClean="0">
                <a:solidFill>
                  <a:schemeClr val="tx1"/>
                </a:solidFill>
                <a:latin typeface="SutonnyMJ" pitchFamily="2" charset="0"/>
                <a:cs typeface="SutonnyMJ" pitchFamily="2" charset="0"/>
              </a:rPr>
              <a:t> KZ </a:t>
            </a:r>
            <a:r>
              <a:rPr lang="en-US" dirty="0" err="1" smtClean="0">
                <a:solidFill>
                  <a:schemeClr val="tx1"/>
                </a:solidFill>
                <a:latin typeface="SutonnyMJ" pitchFamily="2" charset="0"/>
                <a:cs typeface="SutonnyMJ" pitchFamily="2" charset="0"/>
              </a:rPr>
              <a:t>Zg</a:t>
            </a:r>
            <a:r>
              <a:rPr lang="en-US" dirty="0" smtClean="0">
                <a:solidFill>
                  <a:schemeClr val="tx1"/>
                </a:solidFill>
                <a:latin typeface="SutonnyMJ" pitchFamily="2" charset="0"/>
                <a:cs typeface="SutonnyMJ" pitchFamily="2" charset="0"/>
              </a:rPr>
              <a:t> </a:t>
            </a:r>
            <a:r>
              <a:rPr lang="en-US" dirty="0" err="1" smtClean="0">
                <a:solidFill>
                  <a:schemeClr val="tx1"/>
                </a:solidFill>
                <a:latin typeface="SutonnyMJ" pitchFamily="2" charset="0"/>
                <a:cs typeface="SutonnyMJ" pitchFamily="2" charset="0"/>
              </a:rPr>
              <a:t>avc</a:t>
            </a:r>
            <a:r>
              <a:rPr lang="en-US" dirty="0" smtClean="0">
                <a:solidFill>
                  <a:schemeClr val="tx1"/>
                </a:solidFill>
                <a:latin typeface="SutonnyMJ" pitchFamily="2" charset="0"/>
                <a:cs typeface="SutonnyMJ" pitchFamily="2" charset="0"/>
              </a:rPr>
              <a:t> ?</a:t>
            </a:r>
          </a:p>
          <a:p>
            <a:pPr marL="514350" indent="-514350" algn="l">
              <a:buAutoNum type="arabicPeriod"/>
            </a:pPr>
            <a:r>
              <a:rPr lang="en-US" dirty="0" smtClean="0">
                <a:solidFill>
                  <a:schemeClr val="tx1"/>
                </a:solidFill>
                <a:latin typeface="SutonnyMJ" pitchFamily="2" charset="0"/>
                <a:cs typeface="SutonnyMJ" pitchFamily="2" charset="0"/>
              </a:rPr>
              <a:t>‡</a:t>
            </a:r>
            <a:r>
              <a:rPr lang="en-US" dirty="0" err="1" smtClean="0">
                <a:solidFill>
                  <a:schemeClr val="tx1"/>
                </a:solidFill>
                <a:latin typeface="SutonnyMJ" pitchFamily="2" charset="0"/>
                <a:cs typeface="SutonnyMJ" pitchFamily="2" charset="0"/>
              </a:rPr>
              <a:t>Kvb</a:t>
            </a:r>
            <a:r>
              <a:rPr lang="en-US" dirty="0" smtClean="0">
                <a:solidFill>
                  <a:schemeClr val="tx1"/>
                </a:solidFill>
                <a:latin typeface="SutonnyMJ" pitchFamily="2" charset="0"/>
                <a:cs typeface="SutonnyMJ" pitchFamily="2" charset="0"/>
              </a:rPr>
              <a:t> </a:t>
            </a:r>
            <a:r>
              <a:rPr lang="en-US" dirty="0" err="1" smtClean="0">
                <a:solidFill>
                  <a:schemeClr val="tx1"/>
                </a:solidFill>
                <a:latin typeface="SutonnyMJ" pitchFamily="2" charset="0"/>
                <a:cs typeface="SutonnyMJ" pitchFamily="2" charset="0"/>
              </a:rPr>
              <a:t>av‡c</a:t>
            </a:r>
            <a:r>
              <a:rPr lang="en-US" dirty="0" smtClean="0">
                <a:solidFill>
                  <a:schemeClr val="tx1"/>
                </a:solidFill>
                <a:latin typeface="SutonnyMJ" pitchFamily="2" charset="0"/>
                <a:cs typeface="SutonnyMJ" pitchFamily="2" charset="0"/>
              </a:rPr>
              <a:t> </a:t>
            </a:r>
            <a:r>
              <a:rPr lang="en-US" dirty="0" err="1" smtClean="0">
                <a:solidFill>
                  <a:schemeClr val="tx1"/>
                </a:solidFill>
                <a:latin typeface="SutonnyMJ" pitchFamily="2" charset="0"/>
                <a:cs typeface="SutonnyMJ" pitchFamily="2" charset="0"/>
              </a:rPr>
              <a:t>w¯úÛj</a:t>
            </a:r>
            <a:r>
              <a:rPr lang="en-US" dirty="0" smtClean="0">
                <a:solidFill>
                  <a:schemeClr val="tx1"/>
                </a:solidFill>
                <a:latin typeface="SutonnyMJ" pitchFamily="2" charset="0"/>
                <a:cs typeface="SutonnyMJ" pitchFamily="2" charset="0"/>
              </a:rPr>
              <a:t> </a:t>
            </a:r>
            <a:r>
              <a:rPr lang="en-US" dirty="0" err="1" smtClean="0">
                <a:solidFill>
                  <a:schemeClr val="tx1"/>
                </a:solidFill>
                <a:latin typeface="SutonnyMJ" pitchFamily="2" charset="0"/>
                <a:cs typeface="SutonnyMJ" pitchFamily="2" charset="0"/>
              </a:rPr>
              <a:t>hš</a:t>
            </a:r>
            <a:r>
              <a:rPr lang="en-US" dirty="0" smtClean="0">
                <a:solidFill>
                  <a:schemeClr val="tx1"/>
                </a:solidFill>
                <a:latin typeface="SutonnyMJ" pitchFamily="2" charset="0"/>
                <a:cs typeface="SutonnyMJ" pitchFamily="2" charset="0"/>
              </a:rPr>
              <a:t>¿ </a:t>
            </a:r>
            <a:r>
              <a:rPr lang="en-US" dirty="0" err="1" smtClean="0">
                <a:solidFill>
                  <a:schemeClr val="tx1"/>
                </a:solidFill>
                <a:latin typeface="SutonnyMJ" pitchFamily="2" charset="0"/>
                <a:cs typeface="SutonnyMJ" pitchFamily="2" charset="0"/>
              </a:rPr>
              <a:t>m„wó</a:t>
            </a:r>
            <a:r>
              <a:rPr lang="en-US" dirty="0" smtClean="0">
                <a:solidFill>
                  <a:schemeClr val="tx1"/>
                </a:solidFill>
                <a:latin typeface="SutonnyMJ" pitchFamily="2" charset="0"/>
                <a:cs typeface="SutonnyMJ" pitchFamily="2" charset="0"/>
              </a:rPr>
              <a:t> </a:t>
            </a:r>
            <a:r>
              <a:rPr lang="en-US" dirty="0" err="1" smtClean="0">
                <a:solidFill>
                  <a:schemeClr val="tx1"/>
                </a:solidFill>
                <a:latin typeface="SutonnyMJ" pitchFamily="2" charset="0"/>
                <a:cs typeface="SutonnyMJ" pitchFamily="2" charset="0"/>
              </a:rPr>
              <a:t>nq</a:t>
            </a:r>
            <a:r>
              <a:rPr lang="en-US" dirty="0" smtClean="0">
                <a:solidFill>
                  <a:schemeClr val="tx1"/>
                </a:solidFill>
                <a:latin typeface="SutonnyMJ" pitchFamily="2" charset="0"/>
                <a:cs typeface="SutonnyMJ" pitchFamily="2" charset="0"/>
              </a:rPr>
              <a:t>?</a:t>
            </a:r>
          </a:p>
          <a:p>
            <a:pPr marL="514350" indent="-514350" algn="l">
              <a:buAutoNum type="arabicPeriod"/>
            </a:pPr>
            <a:r>
              <a:rPr lang="en-US" dirty="0" err="1" smtClean="0">
                <a:solidFill>
                  <a:schemeClr val="tx1"/>
                </a:solidFill>
                <a:latin typeface="SutonnyMJ" pitchFamily="2" charset="0"/>
                <a:cs typeface="SutonnyMJ" pitchFamily="2" charset="0"/>
              </a:rPr>
              <a:t>AcZ</a:t>
            </a:r>
            <a:r>
              <a:rPr lang="en-US" dirty="0" smtClean="0">
                <a:solidFill>
                  <a:schemeClr val="tx1"/>
                </a:solidFill>
                <a:latin typeface="SutonnyMJ" pitchFamily="2" charset="0"/>
                <a:cs typeface="SutonnyMJ" pitchFamily="2" charset="0"/>
              </a:rPr>
              <a:t>¨ †µ</a:t>
            </a:r>
            <a:r>
              <a:rPr lang="en-US" dirty="0" err="1" smtClean="0">
                <a:solidFill>
                  <a:schemeClr val="tx1"/>
                </a:solidFill>
                <a:latin typeface="SutonnyMJ" pitchFamily="2" charset="0"/>
                <a:cs typeface="SutonnyMJ" pitchFamily="2" charset="0"/>
              </a:rPr>
              <a:t>v‡gv‡Rvg</a:t>
            </a:r>
            <a:r>
              <a:rPr lang="en-US" dirty="0" smtClean="0">
                <a:solidFill>
                  <a:schemeClr val="tx1"/>
                </a:solidFill>
                <a:latin typeface="SutonnyMJ" pitchFamily="2" charset="0"/>
                <a:cs typeface="SutonnyMJ" pitchFamily="2" charset="0"/>
              </a:rPr>
              <a:t> </a:t>
            </a:r>
            <a:r>
              <a:rPr lang="en-US" dirty="0" err="1" smtClean="0">
                <a:solidFill>
                  <a:schemeClr val="tx1"/>
                </a:solidFill>
                <a:latin typeface="SutonnyMJ" pitchFamily="2" charset="0"/>
                <a:cs typeface="SutonnyMJ" pitchFamily="2" charset="0"/>
              </a:rPr>
              <a:t>Kv‡K</a:t>
            </a:r>
            <a:r>
              <a:rPr lang="en-US" dirty="0" smtClean="0">
                <a:solidFill>
                  <a:schemeClr val="tx1"/>
                </a:solidFill>
                <a:latin typeface="SutonnyMJ" pitchFamily="2" charset="0"/>
                <a:cs typeface="SutonnyMJ" pitchFamily="2" charset="0"/>
              </a:rPr>
              <a:t> </a:t>
            </a:r>
            <a:r>
              <a:rPr lang="en-US" dirty="0" err="1" smtClean="0">
                <a:solidFill>
                  <a:schemeClr val="tx1"/>
                </a:solidFill>
                <a:latin typeface="SutonnyMJ" pitchFamily="2" charset="0"/>
                <a:cs typeface="SutonnyMJ" pitchFamily="2" charset="0"/>
              </a:rPr>
              <a:t>e‡j</a:t>
            </a:r>
            <a:r>
              <a:rPr lang="en-US" dirty="0" smtClean="0">
                <a:solidFill>
                  <a:schemeClr val="tx1"/>
                </a:solidFill>
                <a:latin typeface="SutonnyMJ" pitchFamily="2" charset="0"/>
                <a:cs typeface="SutonnyMJ" pitchFamily="2" charset="0"/>
              </a:rPr>
              <a:t>?</a:t>
            </a:r>
          </a:p>
          <a:p>
            <a:pPr marL="514350" indent="-514350">
              <a:buAutoNum type="arabicPeriod"/>
            </a:pPr>
            <a:endParaRPr lang="en-US" dirty="0" smtClean="0">
              <a:latin typeface="SutonnyMJ" pitchFamily="2" charset="0"/>
              <a:cs typeface="SutonnyMJ"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ox(i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ox(i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ox(in)">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3"/>
          </a:lnRef>
          <a:fillRef idx="3">
            <a:schemeClr val="accent3"/>
          </a:fillRef>
          <a:effectRef idx="2">
            <a:schemeClr val="accent3"/>
          </a:effectRef>
          <a:fontRef idx="minor">
            <a:schemeClr val="lt1"/>
          </a:fontRef>
        </p:style>
        <p:txBody>
          <a:bodyPr/>
          <a:lstStyle/>
          <a:p>
            <a:r>
              <a:rPr lang="en-US" dirty="0" err="1" smtClean="0">
                <a:latin typeface="SutonnyMJ" pitchFamily="2" charset="0"/>
                <a:cs typeface="SutonnyMJ" pitchFamily="2" charset="0"/>
              </a:rPr>
              <a:t>evwoi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KvR</a:t>
            </a:r>
            <a:endParaRPr lang="en-US" dirty="0">
              <a:latin typeface="SutonnyMJ" pitchFamily="2" charset="0"/>
              <a:cs typeface="SutonnyMJ" pitchFamily="2" charset="0"/>
            </a:endParaRPr>
          </a:p>
        </p:txBody>
      </p:sp>
      <p:sp>
        <p:nvSpPr>
          <p:cNvPr id="3" name="Subtitle 2"/>
          <p:cNvSpPr>
            <a:spLocks noGrp="1"/>
          </p:cNvSpPr>
          <p:nvPr>
            <p:ph type="subTitle" idx="1"/>
          </p:nvPr>
        </p:nvSpPr>
        <p:spPr/>
        <p:style>
          <a:lnRef idx="1">
            <a:schemeClr val="accent5"/>
          </a:lnRef>
          <a:fillRef idx="2">
            <a:schemeClr val="accent5"/>
          </a:fillRef>
          <a:effectRef idx="1">
            <a:schemeClr val="accent5"/>
          </a:effectRef>
          <a:fontRef idx="minor">
            <a:schemeClr val="dk1"/>
          </a:fontRef>
        </p:style>
        <p:txBody>
          <a:bodyPr/>
          <a:lstStyle/>
          <a:p>
            <a:r>
              <a:rPr lang="en-US" dirty="0" err="1" smtClean="0">
                <a:solidFill>
                  <a:srgbClr val="FF0000"/>
                </a:solidFill>
                <a:latin typeface="SutonnyMJ" pitchFamily="2" charset="0"/>
                <a:cs typeface="SutonnyMJ" pitchFamily="2" charset="0"/>
              </a:rPr>
              <a:t>gvB‡Uvwmm</a:t>
            </a:r>
            <a:r>
              <a:rPr lang="en-US" dirty="0" smtClean="0">
                <a:solidFill>
                  <a:srgbClr val="FF0000"/>
                </a:solidFill>
                <a:latin typeface="SutonnyMJ" pitchFamily="2" charset="0"/>
                <a:cs typeface="SutonnyMJ" pitchFamily="2" charset="0"/>
              </a:rPr>
              <a:t> †</a:t>
            </a:r>
            <a:r>
              <a:rPr lang="en-US" dirty="0" err="1" smtClean="0">
                <a:solidFill>
                  <a:srgbClr val="FF0000"/>
                </a:solidFill>
                <a:latin typeface="SutonnyMJ" pitchFamily="2" charset="0"/>
                <a:cs typeface="SutonnyMJ" pitchFamily="2" charset="0"/>
              </a:rPr>
              <a:t>Kvl</a:t>
            </a:r>
            <a:r>
              <a:rPr lang="en-US" dirty="0" smtClean="0">
                <a:solidFill>
                  <a:srgbClr val="FF0000"/>
                </a:solidFill>
                <a:latin typeface="SutonnyMJ" pitchFamily="2" charset="0"/>
                <a:cs typeface="SutonnyMJ" pitchFamily="2" charset="0"/>
              </a:rPr>
              <a:t> </a:t>
            </a:r>
            <a:r>
              <a:rPr lang="en-US" dirty="0" err="1" smtClean="0">
                <a:solidFill>
                  <a:srgbClr val="FF0000"/>
                </a:solidFill>
                <a:latin typeface="SutonnyMJ" pitchFamily="2" charset="0"/>
                <a:cs typeface="SutonnyMJ" pitchFamily="2" charset="0"/>
              </a:rPr>
              <a:t>wefvR‡bi</a:t>
            </a:r>
            <a:r>
              <a:rPr lang="en-US" dirty="0" smtClean="0">
                <a:solidFill>
                  <a:srgbClr val="FF0000"/>
                </a:solidFill>
                <a:latin typeface="SutonnyMJ" pitchFamily="2" charset="0"/>
                <a:cs typeface="SutonnyMJ" pitchFamily="2" charset="0"/>
              </a:rPr>
              <a:t> </a:t>
            </a:r>
            <a:r>
              <a:rPr lang="en-US" dirty="0" err="1" smtClean="0">
                <a:solidFill>
                  <a:srgbClr val="FF0000"/>
                </a:solidFill>
                <a:latin typeface="SutonnyMJ" pitchFamily="2" charset="0"/>
                <a:cs typeface="SutonnyMJ" pitchFamily="2" charset="0"/>
              </a:rPr>
              <a:t>wewfbœ</a:t>
            </a:r>
            <a:r>
              <a:rPr lang="en-US" dirty="0" smtClean="0">
                <a:solidFill>
                  <a:srgbClr val="FF0000"/>
                </a:solidFill>
                <a:latin typeface="SutonnyMJ" pitchFamily="2" charset="0"/>
                <a:cs typeface="SutonnyMJ" pitchFamily="2" charset="0"/>
              </a:rPr>
              <a:t> </a:t>
            </a:r>
            <a:r>
              <a:rPr lang="en-US" dirty="0" err="1" smtClean="0">
                <a:solidFill>
                  <a:srgbClr val="FF0000"/>
                </a:solidFill>
                <a:latin typeface="SutonnyMJ" pitchFamily="2" charset="0"/>
                <a:cs typeface="SutonnyMJ" pitchFamily="2" charset="0"/>
              </a:rPr>
              <a:t>avcmg</a:t>
            </a:r>
            <a:r>
              <a:rPr lang="en-US" dirty="0" smtClean="0">
                <a:solidFill>
                  <a:srgbClr val="FF0000"/>
                </a:solidFill>
                <a:latin typeface="SutonnyMJ" pitchFamily="2" charset="0"/>
                <a:cs typeface="SutonnyMJ" pitchFamily="2" charset="0"/>
              </a:rPr>
              <a:t>~‡</a:t>
            </a:r>
            <a:r>
              <a:rPr lang="en-US" dirty="0" err="1" smtClean="0">
                <a:solidFill>
                  <a:srgbClr val="FF0000"/>
                </a:solidFill>
                <a:latin typeface="SutonnyMJ" pitchFamily="2" charset="0"/>
                <a:cs typeface="SutonnyMJ" pitchFamily="2" charset="0"/>
              </a:rPr>
              <a:t>ni</a:t>
            </a:r>
            <a:endParaRPr lang="en-US" dirty="0" smtClean="0">
              <a:solidFill>
                <a:srgbClr val="FF0000"/>
              </a:solidFill>
              <a:latin typeface="SutonnyMJ" pitchFamily="2" charset="0"/>
              <a:cs typeface="SutonnyMJ" pitchFamily="2" charset="0"/>
            </a:endParaRPr>
          </a:p>
          <a:p>
            <a:r>
              <a:rPr lang="en-US" dirty="0" err="1" smtClean="0">
                <a:solidFill>
                  <a:srgbClr val="FF0000"/>
                </a:solidFill>
                <a:latin typeface="SutonnyMJ" pitchFamily="2" charset="0"/>
                <a:cs typeface="SutonnyMJ" pitchFamily="2" charset="0"/>
              </a:rPr>
              <a:t>wPwýZ</a:t>
            </a:r>
            <a:r>
              <a:rPr lang="en-US" dirty="0" smtClean="0">
                <a:solidFill>
                  <a:srgbClr val="FF0000"/>
                </a:solidFill>
                <a:latin typeface="SutonnyMJ" pitchFamily="2" charset="0"/>
                <a:cs typeface="SutonnyMJ" pitchFamily="2" charset="0"/>
              </a:rPr>
              <a:t> </a:t>
            </a:r>
            <a:r>
              <a:rPr lang="en-US" dirty="0" err="1" smtClean="0">
                <a:solidFill>
                  <a:srgbClr val="FF0000"/>
                </a:solidFill>
                <a:latin typeface="SutonnyMJ" pitchFamily="2" charset="0"/>
                <a:cs typeface="SutonnyMJ" pitchFamily="2" charset="0"/>
              </a:rPr>
              <a:t>wPÎ</a:t>
            </a:r>
            <a:r>
              <a:rPr lang="en-US" dirty="0" smtClean="0">
                <a:solidFill>
                  <a:srgbClr val="FF0000"/>
                </a:solidFill>
                <a:latin typeface="SutonnyMJ" pitchFamily="2" charset="0"/>
                <a:cs typeface="SutonnyMJ" pitchFamily="2" charset="0"/>
              </a:rPr>
              <a:t> </a:t>
            </a:r>
            <a:r>
              <a:rPr lang="en-US" dirty="0" err="1" smtClean="0">
                <a:solidFill>
                  <a:srgbClr val="FF0000"/>
                </a:solidFill>
                <a:latin typeface="SutonnyMJ" pitchFamily="2" charset="0"/>
                <a:cs typeface="SutonnyMJ" pitchFamily="2" charset="0"/>
              </a:rPr>
              <a:t>AsKb</a:t>
            </a:r>
            <a:r>
              <a:rPr lang="en-US" dirty="0" smtClean="0">
                <a:solidFill>
                  <a:srgbClr val="FF0000"/>
                </a:solidFill>
                <a:latin typeface="SutonnyMJ" pitchFamily="2" charset="0"/>
                <a:cs typeface="SutonnyMJ" pitchFamily="2" charset="0"/>
              </a:rPr>
              <a:t> </a:t>
            </a:r>
            <a:r>
              <a:rPr lang="en-US" dirty="0" err="1" smtClean="0">
                <a:solidFill>
                  <a:srgbClr val="FF0000"/>
                </a:solidFill>
                <a:latin typeface="SutonnyMJ" pitchFamily="2" charset="0"/>
                <a:cs typeface="SutonnyMJ" pitchFamily="2" charset="0"/>
              </a:rPr>
              <a:t>K‡i</a:t>
            </a:r>
            <a:r>
              <a:rPr lang="en-US" dirty="0" smtClean="0">
                <a:solidFill>
                  <a:srgbClr val="FF0000"/>
                </a:solidFill>
                <a:latin typeface="SutonnyMJ" pitchFamily="2" charset="0"/>
                <a:cs typeface="SutonnyMJ" pitchFamily="2" charset="0"/>
              </a:rPr>
              <a:t> </a:t>
            </a:r>
            <a:r>
              <a:rPr lang="en-US" dirty="0" err="1" smtClean="0">
                <a:solidFill>
                  <a:srgbClr val="FF0000"/>
                </a:solidFill>
                <a:latin typeface="SutonnyMJ" pitchFamily="2" charset="0"/>
                <a:cs typeface="SutonnyMJ" pitchFamily="2" charset="0"/>
              </a:rPr>
              <a:t>wb‡q</a:t>
            </a:r>
            <a:r>
              <a:rPr lang="en-US" dirty="0" smtClean="0">
                <a:solidFill>
                  <a:srgbClr val="FF0000"/>
                </a:solidFill>
                <a:latin typeface="SutonnyMJ" pitchFamily="2" charset="0"/>
                <a:cs typeface="SutonnyMJ" pitchFamily="2" charset="0"/>
              </a:rPr>
              <a:t> </a:t>
            </a:r>
            <a:r>
              <a:rPr lang="en-US" dirty="0" err="1" smtClean="0">
                <a:solidFill>
                  <a:srgbClr val="FF0000"/>
                </a:solidFill>
                <a:latin typeface="SutonnyMJ" pitchFamily="2" charset="0"/>
                <a:cs typeface="SutonnyMJ" pitchFamily="2" charset="0"/>
              </a:rPr>
              <a:t>Avm‡e</a:t>
            </a:r>
            <a:r>
              <a:rPr lang="en-US" dirty="0" smtClean="0">
                <a:solidFill>
                  <a:srgbClr val="FF0000"/>
                </a:solidFill>
                <a:latin typeface="SutonnyMJ" pitchFamily="2" charset="0"/>
                <a:cs typeface="SutonnyMJ" pitchFamily="2" charset="0"/>
              </a:rPr>
              <a:t>|</a:t>
            </a:r>
            <a:br>
              <a:rPr lang="en-US" dirty="0" smtClean="0">
                <a:solidFill>
                  <a:srgbClr val="FF0000"/>
                </a:solidFill>
                <a:latin typeface="SutonnyMJ" pitchFamily="2" charset="0"/>
                <a:cs typeface="SutonnyMJ" pitchFamily="2" charset="0"/>
              </a:rPr>
            </a:br>
            <a:endParaRPr lang="en-US" dirty="0" smtClean="0">
              <a:solidFill>
                <a:srgbClr val="FF0000"/>
              </a:solidFill>
            </a:endParaRP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if"/>
          <p:cNvPicPr>
            <a:picLocks noChangeAspect="1"/>
          </p:cNvPicPr>
          <p:nvPr/>
        </p:nvPicPr>
        <p:blipFill>
          <a:blip r:embed="rId3"/>
          <a:stretch>
            <a:fillRect/>
          </a:stretch>
        </p:blipFill>
        <p:spPr>
          <a:xfrm>
            <a:off x="0" y="-228600"/>
            <a:ext cx="9144000" cy="7086600"/>
          </a:xfrm>
          <a:prstGeom prst="rect">
            <a:avLst/>
          </a:prstGeom>
        </p:spPr>
      </p:pic>
      <p:sp>
        <p:nvSpPr>
          <p:cNvPr id="3" name="TextBox 2"/>
          <p:cNvSpPr txBox="1"/>
          <p:nvPr/>
        </p:nvSpPr>
        <p:spPr>
          <a:xfrm>
            <a:off x="1219200" y="2209800"/>
            <a:ext cx="6934200" cy="144655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8800" dirty="0" err="1" smtClean="0">
                <a:solidFill>
                  <a:srgbClr val="C00000"/>
                </a:solidFill>
                <a:latin typeface="SutonnyMJ" pitchFamily="2" charset="0"/>
                <a:cs typeface="SutonnyMJ" pitchFamily="2" charset="0"/>
              </a:rPr>
              <a:t>ab¨ev</a:t>
            </a:r>
            <a:r>
              <a:rPr lang="en-US" sz="8800" dirty="0" smtClean="0">
                <a:solidFill>
                  <a:srgbClr val="C00000"/>
                </a:solidFill>
                <a:latin typeface="SutonnyMJ" pitchFamily="2" charset="0"/>
                <a:cs typeface="SutonnyMJ" pitchFamily="2" charset="0"/>
              </a:rPr>
              <a:t>`</a:t>
            </a:r>
            <a:endParaRPr lang="en-US" sz="8800" dirty="0">
              <a:solidFill>
                <a:srgbClr val="C00000"/>
              </a:solidFill>
              <a:latin typeface="SutonnyMJ" pitchFamily="2" charset="0"/>
              <a:cs typeface="SutonnyMJ"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899798_891076487614307_6749324821494001606_n.jpg"/>
          <p:cNvPicPr>
            <a:picLocks noChangeAspect="1"/>
          </p:cNvPicPr>
          <p:nvPr/>
        </p:nvPicPr>
        <p:blipFill>
          <a:blip r:embed="rId3"/>
          <a:stretch>
            <a:fillRect/>
          </a:stretch>
        </p:blipFill>
        <p:spPr>
          <a:xfrm>
            <a:off x="0" y="0"/>
            <a:ext cx="9144000" cy="6858000"/>
          </a:xfrm>
          <a:prstGeom prst="rect">
            <a:avLst/>
          </a:prstGeom>
        </p:spPr>
      </p:pic>
      <p:sp>
        <p:nvSpPr>
          <p:cNvPr id="5" name="Wave 4"/>
          <p:cNvSpPr/>
          <p:nvPr/>
        </p:nvSpPr>
        <p:spPr>
          <a:xfrm>
            <a:off x="2743200" y="1371600"/>
            <a:ext cx="4495800" cy="25908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err="1" smtClean="0">
                <a:solidFill>
                  <a:srgbClr val="C00000"/>
                </a:solidFill>
                <a:latin typeface="SutonnyMJ" pitchFamily="2" charset="0"/>
                <a:cs typeface="SutonnyMJ" pitchFamily="2" charset="0"/>
              </a:rPr>
              <a:t>ïfwe`vq</a:t>
            </a:r>
            <a:endParaRPr lang="en-US" sz="8800" dirty="0">
              <a:solidFill>
                <a:srgbClr val="C00000"/>
              </a:solidFill>
              <a:latin typeface="SutonnyMJ" pitchFamily="2" charset="0"/>
              <a:cs typeface="SutonnyMJ"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4419600" cy="990600"/>
          </a:xfrm>
        </p:spPr>
        <p:style>
          <a:lnRef idx="1">
            <a:schemeClr val="accent6"/>
          </a:lnRef>
          <a:fillRef idx="2">
            <a:schemeClr val="accent6"/>
          </a:fillRef>
          <a:effectRef idx="1">
            <a:schemeClr val="accent6"/>
          </a:effectRef>
          <a:fontRef idx="minor">
            <a:schemeClr val="dk1"/>
          </a:fontRef>
        </p:style>
        <p:txBody>
          <a:bodyPr>
            <a:noAutofit/>
          </a:bodyPr>
          <a:lstStyle/>
          <a:p>
            <a:r>
              <a:rPr lang="en-US" sz="6000" dirty="0" err="1" smtClean="0">
                <a:latin typeface="SutonnyMJ" pitchFamily="2" charset="0"/>
                <a:cs typeface="SutonnyMJ" pitchFamily="2" charset="0"/>
              </a:rPr>
              <a:t>cwiwPwZ</a:t>
            </a:r>
            <a:endParaRPr lang="en-US" sz="6000" dirty="0">
              <a:latin typeface="SutonnyMJ" pitchFamily="2" charset="0"/>
              <a:cs typeface="SutonnyMJ" pitchFamily="2" charset="0"/>
            </a:endParaRPr>
          </a:p>
        </p:txBody>
      </p:sp>
      <p:sp>
        <p:nvSpPr>
          <p:cNvPr id="4" name="Content Placeholder 3"/>
          <p:cNvSpPr>
            <a:spLocks noGrp="1"/>
          </p:cNvSpPr>
          <p:nvPr>
            <p:ph sz="half" idx="2"/>
          </p:nvPr>
        </p:nvSpPr>
        <p:spPr>
          <a:xfrm>
            <a:off x="228600" y="1066800"/>
            <a:ext cx="8686800" cy="2590800"/>
          </a:xfrm>
          <a:solidFill>
            <a:srgbClr val="FFFF00"/>
          </a:solidFill>
        </p:spPr>
        <p:style>
          <a:lnRef idx="1">
            <a:schemeClr val="accent5"/>
          </a:lnRef>
          <a:fillRef idx="2">
            <a:schemeClr val="accent5"/>
          </a:fillRef>
          <a:effectRef idx="1">
            <a:schemeClr val="accent5"/>
          </a:effectRef>
          <a:fontRef idx="minor">
            <a:schemeClr val="dk1"/>
          </a:fontRef>
        </p:style>
        <p:txBody>
          <a:bodyPr>
            <a:noAutofit/>
          </a:bodyPr>
          <a:lstStyle/>
          <a:p>
            <a:pPr algn="ctr" fontAlgn="base">
              <a:buNone/>
            </a:pPr>
            <a:r>
              <a:rPr lang="en-US" sz="4800" dirty="0" smtClean="0">
                <a:latin typeface="SutonnyMJ" pitchFamily="2" charset="0"/>
                <a:cs typeface="SutonnyMJ" pitchFamily="2" charset="0"/>
              </a:rPr>
              <a:t>        </a:t>
            </a:r>
            <a:r>
              <a:rPr lang="en-US" sz="3200" dirty="0" smtClean="0">
                <a:latin typeface="SutonnyMJ" pitchFamily="2" charset="0"/>
                <a:cs typeface="SutonnyMJ" pitchFamily="2" charset="0"/>
              </a:rPr>
              <a:t>‡</a:t>
            </a:r>
            <a:r>
              <a:rPr lang="en-US" sz="3200" dirty="0" err="1" smtClean="0">
                <a:latin typeface="SutonnyMJ" pitchFamily="2" charset="0"/>
                <a:cs typeface="SutonnyMJ" pitchFamily="2" charset="0"/>
              </a:rPr>
              <a:t>gvnv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d‡qR</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Avn‡g</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cªavbxqv</a:t>
            </a:r>
            <a:endParaRPr lang="en-US" sz="3200" dirty="0" smtClean="0">
              <a:latin typeface="SutonnyMJ" pitchFamily="2" charset="0"/>
              <a:cs typeface="SutonnyMJ" pitchFamily="2" charset="0"/>
            </a:endParaRPr>
          </a:p>
          <a:p>
            <a:pPr algn="ctr" fontAlgn="t">
              <a:buNone/>
            </a:pPr>
            <a:r>
              <a:rPr lang="en-US" sz="3200" dirty="0" err="1" smtClean="0">
                <a:latin typeface="SutonnyMJ" pitchFamily="2" charset="0"/>
                <a:cs typeface="SutonnyMJ" pitchFamily="2" charset="0"/>
              </a:rPr>
              <a:t>সহকারী</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অধ্যাপক</a:t>
            </a:r>
            <a:endParaRPr lang="en-US" sz="3200" dirty="0" smtClean="0">
              <a:latin typeface="SutonnyMJ" pitchFamily="2" charset="0"/>
              <a:cs typeface="SutonnyMJ" pitchFamily="2" charset="0"/>
            </a:endParaRPr>
          </a:p>
          <a:p>
            <a:pPr algn="ctr" fontAlgn="t">
              <a:buNone/>
            </a:pP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Dw</a:t>
            </a:r>
            <a:r>
              <a:rPr lang="en-US" sz="3200" dirty="0" smtClean="0">
                <a:latin typeface="SutonnyMJ" pitchFamily="2" charset="0"/>
                <a:cs typeface="SutonnyMJ" pitchFamily="2" charset="0"/>
              </a:rPr>
              <a:t>™¢`</a:t>
            </a:r>
            <a:r>
              <a:rPr lang="en-US" sz="3200" dirty="0" err="1" smtClean="0">
                <a:latin typeface="SutonnyMJ" pitchFamily="2" charset="0"/>
                <a:cs typeface="SutonnyMJ" pitchFamily="2" charset="0"/>
              </a:rPr>
              <a:t>weÁvb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wefvM</a:t>
            </a:r>
            <a:endParaRPr lang="en-US" sz="3200" dirty="0" smtClean="0">
              <a:latin typeface="SutonnyMJ" pitchFamily="2" charset="0"/>
              <a:cs typeface="SutonnyMJ" pitchFamily="2" charset="0"/>
            </a:endParaRPr>
          </a:p>
          <a:p>
            <a:pPr algn="ctr" fontAlgn="t">
              <a:buNone/>
            </a:pP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Kzwgjøv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miKvwi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gwnjv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K‡jR</a:t>
            </a:r>
            <a:endParaRPr lang="en-US" sz="3200" dirty="0" smtClean="0">
              <a:latin typeface="SutonnyMJ" pitchFamily="2" charset="0"/>
              <a:cs typeface="SutonnyMJ" pitchFamily="2" charset="0"/>
            </a:endParaRPr>
          </a:p>
          <a:p>
            <a:pPr>
              <a:buNone/>
            </a:pPr>
            <a:endParaRPr lang="en-US" dirty="0">
              <a:latin typeface="SutonnyMJ" pitchFamily="2" charset="0"/>
              <a:cs typeface="SutonnyMJ" pitchFamily="2" charset="0"/>
            </a:endParaRPr>
          </a:p>
        </p:txBody>
      </p:sp>
      <p:sp>
        <p:nvSpPr>
          <p:cNvPr id="5" name="Text Placeholder 4"/>
          <p:cNvSpPr>
            <a:spLocks noGrp="1"/>
          </p:cNvSpPr>
          <p:nvPr>
            <p:ph type="body" sz="quarter" idx="3"/>
          </p:nvPr>
        </p:nvSpPr>
        <p:spPr>
          <a:xfrm>
            <a:off x="152400" y="4495800"/>
            <a:ext cx="3657600" cy="639762"/>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en-US" sz="4000" dirty="0" err="1" smtClean="0">
                <a:latin typeface="SutonnyMJ" pitchFamily="2" charset="0"/>
                <a:cs typeface="SutonnyMJ" pitchFamily="2" charset="0"/>
              </a:rPr>
              <a:t>cvV</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cwiwPwZ</a:t>
            </a:r>
            <a:endParaRPr lang="en-US" sz="4000" dirty="0">
              <a:latin typeface="SutonnyMJ" pitchFamily="2" charset="0"/>
              <a:cs typeface="SutonnyMJ" pitchFamily="2" charset="0"/>
            </a:endParaRPr>
          </a:p>
        </p:txBody>
      </p:sp>
      <p:sp>
        <p:nvSpPr>
          <p:cNvPr id="6" name="Content Placeholder 5"/>
          <p:cNvSpPr>
            <a:spLocks noGrp="1"/>
          </p:cNvSpPr>
          <p:nvPr>
            <p:ph sz="quarter" idx="4"/>
          </p:nvPr>
        </p:nvSpPr>
        <p:spPr>
          <a:xfrm>
            <a:off x="3962400" y="3733800"/>
            <a:ext cx="5181600" cy="2743200"/>
          </a:xfrm>
        </p:spPr>
        <p:style>
          <a:lnRef idx="1">
            <a:schemeClr val="accent4"/>
          </a:lnRef>
          <a:fillRef idx="3">
            <a:schemeClr val="accent4"/>
          </a:fillRef>
          <a:effectRef idx="2">
            <a:schemeClr val="accent4"/>
          </a:effectRef>
          <a:fontRef idx="minor">
            <a:schemeClr val="lt1"/>
          </a:fontRef>
        </p:style>
        <p:txBody>
          <a:bodyPr>
            <a:normAutofit lnSpcReduction="10000"/>
          </a:bodyPr>
          <a:lstStyle/>
          <a:p>
            <a:r>
              <a:rPr lang="en-US" sz="4000" dirty="0" err="1" smtClean="0">
                <a:latin typeface="SutonnyMJ" pitchFamily="2" charset="0"/>
                <a:cs typeface="SutonnyMJ" pitchFamily="2" charset="0"/>
              </a:rPr>
              <a:t>GKv`k</a:t>
            </a:r>
            <a:r>
              <a:rPr lang="en-US" sz="4000" dirty="0" smtClean="0">
                <a:latin typeface="SutonnyMJ" pitchFamily="2" charset="0"/>
                <a:cs typeface="SutonnyMJ" pitchFamily="2" charset="0"/>
              </a:rPr>
              <a:t> - </a:t>
            </a:r>
            <a:r>
              <a:rPr lang="en-US" sz="4000" dirty="0" err="1" smtClean="0">
                <a:latin typeface="SutonnyMJ" pitchFamily="2" charset="0"/>
                <a:cs typeface="SutonnyMJ" pitchFamily="2" charset="0"/>
              </a:rPr>
              <a:t>Øv`k</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kÖwY</a:t>
            </a:r>
            <a:endParaRPr lang="en-US" sz="4000" dirty="0" smtClean="0">
              <a:latin typeface="SutonnyMJ" pitchFamily="2" charset="0"/>
              <a:cs typeface="SutonnyMJ" pitchFamily="2" charset="0"/>
            </a:endParaRPr>
          </a:p>
          <a:p>
            <a:r>
              <a:rPr lang="en-US" sz="4000" dirty="0" err="1" smtClean="0">
                <a:latin typeface="SutonnyMJ" pitchFamily="2" charset="0"/>
                <a:cs typeface="SutonnyMJ" pitchFamily="2" charset="0"/>
              </a:rPr>
              <a:t>RxeweÁvb</a:t>
            </a:r>
            <a:r>
              <a:rPr lang="en-US" sz="4000" dirty="0" smtClean="0">
                <a:latin typeface="SutonnyMJ" pitchFamily="2" charset="0"/>
                <a:cs typeface="SutonnyMJ" pitchFamily="2" charset="0"/>
              </a:rPr>
              <a:t> 1g </a:t>
            </a:r>
            <a:r>
              <a:rPr lang="en-US" sz="4000" dirty="0" err="1" smtClean="0">
                <a:latin typeface="SutonnyMJ" pitchFamily="2" charset="0"/>
                <a:cs typeface="SutonnyMJ" pitchFamily="2" charset="0"/>
              </a:rPr>
              <a:t>cÎ</a:t>
            </a:r>
            <a:endParaRPr lang="en-US" sz="4000" dirty="0" smtClean="0">
              <a:latin typeface="SutonnyMJ" pitchFamily="2" charset="0"/>
              <a:cs typeface="SutonnyMJ" pitchFamily="2" charset="0"/>
            </a:endParaRPr>
          </a:p>
          <a:p>
            <a:r>
              <a:rPr lang="en-US" sz="4000" dirty="0" err="1" smtClean="0">
                <a:latin typeface="SutonnyMJ" pitchFamily="2" charset="0"/>
                <a:cs typeface="SutonnyMJ" pitchFamily="2" charset="0"/>
              </a:rPr>
              <a:t>Aa¨vq</a:t>
            </a:r>
            <a:r>
              <a:rPr lang="en-US" sz="4000" dirty="0" smtClean="0">
                <a:latin typeface="SutonnyMJ" pitchFamily="2" charset="0"/>
                <a:cs typeface="SutonnyMJ" pitchFamily="2" charset="0"/>
              </a:rPr>
              <a:t> - 02</a:t>
            </a:r>
          </a:p>
          <a:p>
            <a:r>
              <a:rPr lang="en-US" sz="4000" dirty="0" err="1" smtClean="0">
                <a:latin typeface="SutonnyMJ" pitchFamily="2" charset="0"/>
                <a:cs typeface="SutonnyMJ" pitchFamily="2" charset="0"/>
              </a:rPr>
              <a:t>mgq</a:t>
            </a:r>
            <a:r>
              <a:rPr lang="en-US" sz="4000" dirty="0" smtClean="0">
                <a:latin typeface="SutonnyMJ" pitchFamily="2" charset="0"/>
                <a:cs typeface="SutonnyMJ" pitchFamily="2" charset="0"/>
              </a:rPr>
              <a:t>: 45 </a:t>
            </a:r>
            <a:r>
              <a:rPr lang="en-US" sz="4000" dirty="0" err="1" smtClean="0">
                <a:latin typeface="SutonnyMJ" pitchFamily="2" charset="0"/>
                <a:cs typeface="SutonnyMJ" pitchFamily="2" charset="0"/>
              </a:rPr>
              <a:t>wgwbU</a:t>
            </a:r>
            <a:endParaRPr lang="en-US" sz="4000" dirty="0">
              <a:latin typeface="SutonnyMJ" pitchFamily="2" charset="0"/>
              <a:cs typeface="SutonnyMJ" pitchFamily="2" charset="0"/>
            </a:endParaRPr>
          </a:p>
        </p:txBody>
      </p:sp>
      <p:pic>
        <p:nvPicPr>
          <p:cNvPr id="9" name="Picture 8" descr="10404176_10206241611425544_4249155776914241215_n.jpg"/>
          <p:cNvPicPr>
            <a:picLocks noChangeAspect="1"/>
          </p:cNvPicPr>
          <p:nvPr/>
        </p:nvPicPr>
        <p:blipFill>
          <a:blip r:embed="rId2"/>
          <a:srcRect l="83333" t="32701" r="4167" b="54452"/>
          <a:stretch>
            <a:fillRect/>
          </a:stretch>
        </p:blipFill>
        <p:spPr>
          <a:xfrm>
            <a:off x="990600" y="2133600"/>
            <a:ext cx="1143000" cy="838200"/>
          </a:xfrm>
          <a:prstGeom prst="rect">
            <a:avLst/>
          </a:prstGeom>
        </p:spPr>
      </p:pic>
      <p:pic>
        <p:nvPicPr>
          <p:cNvPr id="11" name="Picture 10" descr="2.jpg"/>
          <p:cNvPicPr>
            <a:picLocks noChangeAspect="1"/>
          </p:cNvPicPr>
          <p:nvPr/>
        </p:nvPicPr>
        <p:blipFill>
          <a:blip r:embed="rId3" cstate="print"/>
          <a:stretch>
            <a:fillRect/>
          </a:stretch>
        </p:blipFill>
        <p:spPr>
          <a:xfrm>
            <a:off x="457200" y="1371600"/>
            <a:ext cx="2276856" cy="189585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bg/>
                                          </p:spTgt>
                                        </p:tgtEl>
                                        <p:attrNameLst>
                                          <p:attrName>style.visibility</p:attrName>
                                        </p:attrNameLst>
                                      </p:cBhvr>
                                      <p:to>
                                        <p:strVal val="visible"/>
                                      </p:to>
                                    </p:set>
                                    <p:animEffect transition="in" filter="diamond(in)">
                                      <p:cBhvr>
                                        <p:cTn id="10" dur="2000"/>
                                        <p:tgtEl>
                                          <p:spTgt spid="4">
                                            <p:bg/>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diamond(in)">
                                      <p:cBhvr>
                                        <p:cTn id="15" dur="2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diamond(in)">
                                      <p:cBhvr>
                                        <p:cTn id="20" dur="2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diamond(in)">
                                      <p:cBhvr>
                                        <p:cTn id="25" dur="20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diamond(in)">
                                      <p:cBhvr>
                                        <p:cTn id="30" dur="2000"/>
                                        <p:tgtEl>
                                          <p:spTgt spid="4">
                                            <p:txEl>
                                              <p:pRg st="3" end="3"/>
                                            </p:txEl>
                                          </p:spTgt>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5">
                                            <p:bg/>
                                          </p:spTgt>
                                        </p:tgtEl>
                                        <p:attrNameLst>
                                          <p:attrName>style.visibility</p:attrName>
                                        </p:attrNameLst>
                                      </p:cBhvr>
                                      <p:to>
                                        <p:strVal val="visible"/>
                                      </p:to>
                                    </p:set>
                                    <p:animEffect transition="in" filter="diamond(in)">
                                      <p:cBhvr>
                                        <p:cTn id="33" dur="2000"/>
                                        <p:tgtEl>
                                          <p:spTgt spid="5">
                                            <p:bg/>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diamond(in)">
                                      <p:cBhvr>
                                        <p:cTn id="38" dur="2000"/>
                                        <p:tgtEl>
                                          <p:spTgt spid="5">
                                            <p:txEl>
                                              <p:pRg st="0" end="0"/>
                                            </p:txEl>
                                          </p:spTgt>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6">
                                            <p:bg/>
                                          </p:spTgt>
                                        </p:tgtEl>
                                        <p:attrNameLst>
                                          <p:attrName>style.visibility</p:attrName>
                                        </p:attrNameLst>
                                      </p:cBhvr>
                                      <p:to>
                                        <p:strVal val="visible"/>
                                      </p:to>
                                    </p:set>
                                    <p:animEffect transition="in" filter="diamond(in)">
                                      <p:cBhvr>
                                        <p:cTn id="41" dur="2000"/>
                                        <p:tgtEl>
                                          <p:spTgt spid="6">
                                            <p:bg/>
                                          </p:spTgt>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diamond(in)">
                                      <p:cBhvr>
                                        <p:cTn id="46" dur="2000"/>
                                        <p:tgtEl>
                                          <p:spTgt spid="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diamond(in)">
                                      <p:cBhvr>
                                        <p:cTn id="51" dur="2000"/>
                                        <p:tgtEl>
                                          <p:spTgt spid="6">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grpId="0" nodeType="clickEffect">
                                  <p:stCondLst>
                                    <p:cond delay="0"/>
                                  </p:stCondLst>
                                  <p:childTnLst>
                                    <p:set>
                                      <p:cBhvr>
                                        <p:cTn id="55" dur="1" fill="hold">
                                          <p:stCondLst>
                                            <p:cond delay="0"/>
                                          </p:stCondLst>
                                        </p:cTn>
                                        <p:tgtEl>
                                          <p:spTgt spid="6">
                                            <p:txEl>
                                              <p:pRg st="2" end="2"/>
                                            </p:txEl>
                                          </p:spTgt>
                                        </p:tgtEl>
                                        <p:attrNameLst>
                                          <p:attrName>style.visibility</p:attrName>
                                        </p:attrNameLst>
                                      </p:cBhvr>
                                      <p:to>
                                        <p:strVal val="visible"/>
                                      </p:to>
                                    </p:set>
                                    <p:animEffect transition="in" filter="diamond(in)">
                                      <p:cBhvr>
                                        <p:cTn id="56" dur="2000"/>
                                        <p:tgtEl>
                                          <p:spTgt spid="6">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Effect transition="in" filter="diamond(in)">
                                      <p:cBhvr>
                                        <p:cTn id="61"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P spid="5" grpId="0" build="p" animBg="1"/>
      <p:bldP spid="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96"/>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1676400" y="5069452"/>
            <a:ext cx="5257800" cy="646331"/>
          </a:xfrm>
          <a:prstGeom prst="rect">
            <a:avLst/>
          </a:prstGeom>
        </p:spPr>
        <p:txBody>
          <a:bodyPr wrap="square">
            <a:spAutoFit/>
          </a:bodyPr>
          <a:lstStyle/>
          <a:p>
            <a:pPr algn="ctr"/>
            <a:r>
              <a:rPr lang="en-US" sz="3600" b="1" dirty="0" err="1" smtClean="0">
                <a:solidFill>
                  <a:schemeClr val="tx2"/>
                </a:solidFill>
                <a:latin typeface="NikoshBAN" pitchFamily="2" charset="0"/>
                <a:cs typeface="NikoshBAN" pitchFamily="2" charset="0"/>
              </a:rPr>
              <a:t>এই</a:t>
            </a:r>
            <a:r>
              <a:rPr lang="en-US" sz="3600" b="1" dirty="0" smtClean="0">
                <a:solidFill>
                  <a:schemeClr val="tx2"/>
                </a:solidFill>
                <a:latin typeface="NikoshBAN" pitchFamily="2" charset="0"/>
                <a:cs typeface="NikoshBAN" pitchFamily="2" charset="0"/>
              </a:rPr>
              <a:t> </a:t>
            </a:r>
            <a:r>
              <a:rPr lang="en-US" sz="3600" b="1" dirty="0" err="1" smtClean="0">
                <a:solidFill>
                  <a:schemeClr val="tx2"/>
                </a:solidFill>
                <a:latin typeface="NikoshBAN" pitchFamily="2" charset="0"/>
                <a:cs typeface="NikoshBAN" pitchFamily="2" charset="0"/>
              </a:rPr>
              <a:t>বিভাজনের</a:t>
            </a:r>
            <a:r>
              <a:rPr lang="en-US" sz="3600" b="1" dirty="0" smtClean="0">
                <a:solidFill>
                  <a:schemeClr val="tx2"/>
                </a:solidFill>
                <a:latin typeface="NikoshBAN" pitchFamily="2" charset="0"/>
                <a:cs typeface="NikoshBAN" pitchFamily="2" charset="0"/>
              </a:rPr>
              <a:t> </a:t>
            </a:r>
            <a:r>
              <a:rPr lang="en-US" sz="3600" b="1" dirty="0" err="1" smtClean="0">
                <a:solidFill>
                  <a:schemeClr val="tx2"/>
                </a:solidFill>
                <a:latin typeface="NikoshBAN" pitchFamily="2" charset="0"/>
                <a:cs typeface="NikoshBAN" pitchFamily="2" charset="0"/>
              </a:rPr>
              <a:t>নাম</a:t>
            </a:r>
            <a:r>
              <a:rPr lang="en-US" sz="3600" b="1" dirty="0" smtClean="0">
                <a:solidFill>
                  <a:schemeClr val="tx2"/>
                </a:solidFill>
                <a:latin typeface="NikoshBAN" pitchFamily="2" charset="0"/>
                <a:cs typeface="NikoshBAN" pitchFamily="2" charset="0"/>
              </a:rPr>
              <a:t> </a:t>
            </a:r>
            <a:r>
              <a:rPr lang="en-US" sz="3600" b="1" dirty="0" err="1" smtClean="0">
                <a:solidFill>
                  <a:schemeClr val="tx2"/>
                </a:solidFill>
                <a:latin typeface="NikoshBAN" pitchFamily="2" charset="0"/>
                <a:cs typeface="NikoshBAN" pitchFamily="2" charset="0"/>
              </a:rPr>
              <a:t>কী</a:t>
            </a:r>
            <a:r>
              <a:rPr lang="en-US" sz="3600" b="1" dirty="0" smtClean="0">
                <a:solidFill>
                  <a:schemeClr val="tx2"/>
                </a:solidFill>
                <a:latin typeface="NikoshBAN" pitchFamily="2" charset="0"/>
                <a:cs typeface="NikoshBAN" pitchFamily="2" charset="0"/>
              </a:rPr>
              <a:t>?</a:t>
            </a:r>
            <a:endParaRPr lang="en-US" sz="3600" b="1" dirty="0">
              <a:solidFill>
                <a:srgbClr val="C00000"/>
              </a:solidFill>
              <a:latin typeface="NikoshBAN" pitchFamily="2" charset="0"/>
              <a:cs typeface="NikoshBAN" pitchFamily="2" charset="0"/>
            </a:endParaRPr>
          </a:p>
        </p:txBody>
      </p:sp>
      <p:sp>
        <p:nvSpPr>
          <p:cNvPr id="19" name="TextBox 18"/>
          <p:cNvSpPr txBox="1"/>
          <p:nvPr/>
        </p:nvSpPr>
        <p:spPr>
          <a:xfrm>
            <a:off x="2209800" y="273732"/>
            <a:ext cx="5638800" cy="584775"/>
          </a:xfrm>
          <a:prstGeom prst="rect">
            <a:avLst/>
          </a:prstGeom>
          <a:noFill/>
        </p:spPr>
        <p:txBody>
          <a:bodyPr wrap="square" rtlCol="0">
            <a:spAutoFit/>
          </a:bodyPr>
          <a:lstStyle/>
          <a:p>
            <a:r>
              <a:rPr lang="bn-IN"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এই</a:t>
            </a:r>
            <a:r>
              <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উদ্ভিদের</a:t>
            </a:r>
            <a:r>
              <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দেহ</a:t>
            </a:r>
            <a:r>
              <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বৃদ্ধি</a:t>
            </a:r>
            <a:r>
              <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হচ্ছে</a:t>
            </a:r>
            <a:r>
              <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কীভাবে</a:t>
            </a:r>
            <a:r>
              <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IN"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872362"/>
            <a:ext cx="5715000" cy="39433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96"/>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1828800" y="5638800"/>
            <a:ext cx="4724400" cy="523220"/>
          </a:xfrm>
          <a:prstGeom prst="rect">
            <a:avLst/>
          </a:prstGeom>
        </p:spPr>
        <p:txBody>
          <a:bodyPr wrap="square">
            <a:spAutoFit/>
          </a:bodyPr>
          <a:lstStyle/>
          <a:p>
            <a:pPr algn="ctr"/>
            <a:r>
              <a:rPr lang="en-US" sz="2800" b="1" dirty="0" err="1" smtClean="0">
                <a:solidFill>
                  <a:schemeClr val="tx2"/>
                </a:solidFill>
                <a:latin typeface="NikoshBAN" pitchFamily="2" charset="0"/>
                <a:cs typeface="NikoshBAN" pitchFamily="2" charset="0"/>
              </a:rPr>
              <a:t>এই</a:t>
            </a:r>
            <a:r>
              <a:rPr lang="en-US" sz="2800" b="1" dirty="0" smtClean="0">
                <a:solidFill>
                  <a:schemeClr val="tx2"/>
                </a:solidFill>
                <a:latin typeface="NikoshBAN" pitchFamily="2" charset="0"/>
                <a:cs typeface="NikoshBAN" pitchFamily="2" charset="0"/>
              </a:rPr>
              <a:t> </a:t>
            </a:r>
            <a:r>
              <a:rPr lang="en-US" sz="2800" b="1" dirty="0" err="1" smtClean="0">
                <a:solidFill>
                  <a:schemeClr val="tx2"/>
                </a:solidFill>
                <a:latin typeface="NikoshBAN" pitchFamily="2" charset="0"/>
                <a:cs typeface="NikoshBAN" pitchFamily="2" charset="0"/>
              </a:rPr>
              <a:t>বিভাজনের</a:t>
            </a:r>
            <a:r>
              <a:rPr lang="en-US" sz="2800" b="1" dirty="0" smtClean="0">
                <a:solidFill>
                  <a:schemeClr val="tx2"/>
                </a:solidFill>
                <a:latin typeface="NikoshBAN" pitchFamily="2" charset="0"/>
                <a:cs typeface="NikoshBAN" pitchFamily="2" charset="0"/>
              </a:rPr>
              <a:t> </a:t>
            </a:r>
            <a:r>
              <a:rPr lang="en-US" sz="2800" b="1" dirty="0" err="1" smtClean="0">
                <a:solidFill>
                  <a:schemeClr val="tx2"/>
                </a:solidFill>
                <a:latin typeface="NikoshBAN" pitchFamily="2" charset="0"/>
                <a:cs typeface="NikoshBAN" pitchFamily="2" charset="0"/>
              </a:rPr>
              <a:t>নাম</a:t>
            </a:r>
            <a:r>
              <a:rPr lang="en-US" sz="2800" b="1" dirty="0" smtClean="0">
                <a:solidFill>
                  <a:schemeClr val="tx2"/>
                </a:solidFill>
                <a:latin typeface="NikoshBAN" pitchFamily="2" charset="0"/>
                <a:cs typeface="NikoshBAN" pitchFamily="2" charset="0"/>
              </a:rPr>
              <a:t> </a:t>
            </a:r>
            <a:r>
              <a:rPr lang="en-US" sz="2800" b="1" dirty="0" err="1" smtClean="0">
                <a:solidFill>
                  <a:schemeClr val="tx2"/>
                </a:solidFill>
                <a:latin typeface="NikoshBAN" pitchFamily="2" charset="0"/>
                <a:cs typeface="NikoshBAN" pitchFamily="2" charset="0"/>
              </a:rPr>
              <a:t>কী</a:t>
            </a:r>
            <a:r>
              <a:rPr lang="en-US" sz="2800" b="1" dirty="0" smtClean="0">
                <a:solidFill>
                  <a:schemeClr val="tx2"/>
                </a:solidFill>
                <a:latin typeface="NikoshBAN" pitchFamily="2" charset="0"/>
                <a:cs typeface="NikoshBAN" pitchFamily="2" charset="0"/>
              </a:rPr>
              <a:t>?</a:t>
            </a:r>
            <a:endParaRPr lang="en-US" sz="2800" b="1" dirty="0">
              <a:solidFill>
                <a:srgbClr val="C00000"/>
              </a:solidFill>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814" y="1205670"/>
            <a:ext cx="5714996" cy="3213930"/>
          </a:xfrm>
          <a:prstGeom prst="rect">
            <a:avLst/>
          </a:prstGeom>
        </p:spPr>
      </p:pic>
      <p:sp>
        <p:nvSpPr>
          <p:cNvPr id="9" name="TextBox 8"/>
          <p:cNvSpPr txBox="1"/>
          <p:nvPr/>
        </p:nvSpPr>
        <p:spPr>
          <a:xfrm>
            <a:off x="1752600" y="4648200"/>
            <a:ext cx="5334000" cy="584775"/>
          </a:xfrm>
          <a:prstGeom prst="rect">
            <a:avLst/>
          </a:prstGeom>
          <a:noFill/>
        </p:spPr>
        <p:txBody>
          <a:bodyPr wrap="square" rtlCol="0">
            <a:spAutoFit/>
          </a:bodyPr>
          <a:lstStyle/>
          <a:p>
            <a:r>
              <a:rPr lang="bn-IN"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এই</a:t>
            </a:r>
            <a:r>
              <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উদ্ভিদের</a:t>
            </a:r>
            <a:r>
              <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দেহ</a:t>
            </a:r>
            <a:r>
              <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বৃদ্ধি</a:t>
            </a:r>
            <a:r>
              <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হচ্ছে</a:t>
            </a:r>
            <a:r>
              <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কীভাবে</a:t>
            </a:r>
            <a:r>
              <a:rPr lang="en-US"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IN"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a:t>
            </a:r>
          </a:p>
        </p:txBody>
      </p:sp>
    </p:spTree>
    <p:extLst>
      <p:ext uri="{BB962C8B-B14F-4D97-AF65-F5344CB8AC3E}">
        <p14:creationId xmlns:p14="http://schemas.microsoft.com/office/powerpoint/2010/main" val="1109980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609600" y="2743200"/>
          <a:ext cx="7696200" cy="1107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1143000"/>
          </a:xfrm>
        </p:spPr>
        <p:style>
          <a:lnRef idx="1">
            <a:schemeClr val="accent2"/>
          </a:lnRef>
          <a:fillRef idx="3">
            <a:schemeClr val="accent2"/>
          </a:fillRef>
          <a:effectRef idx="2">
            <a:schemeClr val="accent2"/>
          </a:effectRef>
          <a:fontRef idx="minor">
            <a:schemeClr val="lt1"/>
          </a:fontRef>
        </p:style>
        <p:txBody>
          <a:bodyPr/>
          <a:lstStyle/>
          <a:p>
            <a:r>
              <a:rPr lang="en-US" dirty="0" err="1" smtClean="0">
                <a:latin typeface="SutonnyMJ" pitchFamily="2" charset="0"/>
                <a:cs typeface="SutonnyMJ" pitchFamily="2" charset="0"/>
              </a:rPr>
              <a:t>wkLbdj</a:t>
            </a:r>
            <a:endParaRPr lang="en-US" dirty="0">
              <a:latin typeface="SutonnyMJ" pitchFamily="2" charset="0"/>
              <a:cs typeface="SutonnyMJ" pitchFamily="2" charset="0"/>
            </a:endParaRPr>
          </a:p>
        </p:txBody>
      </p:sp>
      <p:sp>
        <p:nvSpPr>
          <p:cNvPr id="3" name="Content Placeholder 2"/>
          <p:cNvSpPr>
            <a:spLocks noGrp="1"/>
          </p:cNvSpPr>
          <p:nvPr>
            <p:ph idx="1"/>
          </p:nvPr>
        </p:nvSpPr>
        <p:spPr>
          <a:xfrm>
            <a:off x="685800" y="3352800"/>
            <a:ext cx="8229600" cy="2239963"/>
          </a:xfrm>
          <a:solidFill>
            <a:schemeClr val="accent1">
              <a:lumMod val="40000"/>
              <a:lumOff val="60000"/>
            </a:schemeClr>
          </a:solidFill>
        </p:spPr>
        <p:txBody>
          <a:bodyPr>
            <a:normAutofit fontScale="77500" lnSpcReduction="20000"/>
          </a:bodyPr>
          <a:lstStyle/>
          <a:p>
            <a:pPr algn="ctr">
              <a:buNone/>
            </a:pPr>
            <a:r>
              <a:rPr lang="bn-BD" dirty="0" smtClean="0">
                <a:latin typeface="NikoshBAN" pitchFamily="2" charset="0"/>
                <a:cs typeface="NikoshBAN" pitchFamily="2" charset="0"/>
              </a:rPr>
              <a:t>এই পাঠ </a:t>
            </a:r>
            <a:r>
              <a:rPr lang="en-US" dirty="0" smtClean="0">
                <a:latin typeface="SutonnyMJ" pitchFamily="2" charset="0"/>
                <a:cs typeface="SutonnyMJ" pitchFamily="2" charset="0"/>
              </a:rPr>
              <a:t>‡</a:t>
            </a:r>
            <a:r>
              <a:rPr lang="en-US" dirty="0" err="1" smtClean="0">
                <a:latin typeface="SutonnyMJ" pitchFamily="2" charset="0"/>
                <a:cs typeface="SutonnyMJ" pitchFamily="2" charset="0"/>
              </a:rPr>
              <a:t>k‡l</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wkÿv_©xiv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Rvb‡Z</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cvi‡e</a:t>
            </a:r>
            <a:r>
              <a:rPr lang="en-US" dirty="0" smtClean="0">
                <a:latin typeface="SutonnyMJ" pitchFamily="2" charset="0"/>
                <a:cs typeface="SutonnyMJ" pitchFamily="2" charset="0"/>
              </a:rPr>
              <a:t>-</a:t>
            </a:r>
            <a:endParaRPr lang="bn-BD" dirty="0" smtClean="0">
              <a:latin typeface="NikoshBAN" pitchFamily="2" charset="0"/>
              <a:cs typeface="NikoshBAN" pitchFamily="2" charset="0"/>
            </a:endParaRPr>
          </a:p>
          <a:p>
            <a:pPr>
              <a:buFont typeface="Wingdings" pitchFamily="2" charset="2"/>
              <a:buChar char="Ø"/>
            </a:pPr>
            <a:r>
              <a:rPr lang="bn-BD" dirty="0" smtClean="0">
                <a:latin typeface="NikoshBAN" pitchFamily="2" charset="0"/>
                <a:cs typeface="NikoshBAN" pitchFamily="2" charset="0"/>
              </a:rPr>
              <a:t>মাইটোসিস কোষ বিভাজন এর সঙ্গা বলতে পারবে।</a:t>
            </a:r>
            <a:endParaRPr lang="en-US" dirty="0" smtClean="0">
              <a:latin typeface="NikoshBAN" pitchFamily="2" charset="0"/>
              <a:cs typeface="NikoshBAN" pitchFamily="2" charset="0"/>
            </a:endParaRPr>
          </a:p>
          <a:p>
            <a:pPr>
              <a:buFont typeface="Wingdings" pitchFamily="2" charset="2"/>
              <a:buChar char="Ø"/>
            </a:pPr>
            <a:r>
              <a:rPr lang="bn-BD" dirty="0" smtClean="0">
                <a:latin typeface="NikoshBAN" pitchFamily="2" charset="0"/>
                <a:cs typeface="NikoshBAN" pitchFamily="2" charset="0"/>
              </a:rPr>
              <a:t>মাইটোসিস কোষ বিভাজন</a:t>
            </a:r>
            <a:r>
              <a:rPr lang="en-US" dirty="0" smtClean="0">
                <a:latin typeface="NikoshBAN" pitchFamily="2" charset="0"/>
                <a:cs typeface="NikoshBAN" pitchFamily="2" charset="0"/>
              </a:rPr>
              <a:t> </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wKfv‡e</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nq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Zv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ej‡Z</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cvi‡e</a:t>
            </a:r>
            <a:r>
              <a:rPr lang="en-US" dirty="0" smtClean="0">
                <a:latin typeface="SutonnyMJ" pitchFamily="2" charset="0"/>
                <a:cs typeface="SutonnyMJ" pitchFamily="2" charset="0"/>
              </a:rPr>
              <a:t>|</a:t>
            </a:r>
            <a:endParaRPr lang="en-US" dirty="0" smtClean="0">
              <a:latin typeface="NikoshBAN" pitchFamily="2" charset="0"/>
              <a:cs typeface="NikoshBAN" pitchFamily="2" charset="0"/>
            </a:endParaRPr>
          </a:p>
          <a:p>
            <a:pPr>
              <a:buFont typeface="Wingdings" pitchFamily="2" charset="2"/>
              <a:buChar char="Ø"/>
            </a:pPr>
            <a:r>
              <a:rPr lang="en-US" dirty="0" err="1" smtClean="0">
                <a:latin typeface="SutonnyMJ" pitchFamily="2" charset="0"/>
                <a:cs typeface="SutonnyMJ" pitchFamily="2" charset="0"/>
              </a:rPr>
              <a:t>gvB‡Uvwmm</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Kvl</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wefvR‡bi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ch©vq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mg~n</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e¨vL¨v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Ki‡Z</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cvi‡e</a:t>
            </a:r>
            <a:r>
              <a:rPr lang="en-US" dirty="0" smtClean="0">
                <a:latin typeface="SutonnyMJ" pitchFamily="2" charset="0"/>
                <a:cs typeface="SutonnyMJ" pitchFamily="2" charset="0"/>
              </a:rPr>
              <a:t>|</a:t>
            </a:r>
          </a:p>
          <a:p>
            <a:pPr>
              <a:buFont typeface="Wingdings" pitchFamily="2" charset="2"/>
              <a:buChar char="Ø"/>
            </a:pPr>
            <a:r>
              <a:rPr lang="en-US" dirty="0" err="1" smtClean="0">
                <a:latin typeface="SutonnyMJ" pitchFamily="2" charset="0"/>
                <a:cs typeface="SutonnyMJ" pitchFamily="2" charset="0"/>
              </a:rPr>
              <a:t>gvB‡Uvwmm</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Kvl</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wefvR‡bi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wewfbœ</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ch©v‡qi</a:t>
            </a:r>
            <a:r>
              <a:rPr lang="en-US" dirty="0" smtClean="0">
                <a:latin typeface="SutonnyMJ" pitchFamily="2" charset="0"/>
                <a:cs typeface="SutonnyMJ" pitchFamily="2" charset="0"/>
              </a:rPr>
              <a:t> ˆ</a:t>
            </a:r>
            <a:r>
              <a:rPr lang="en-US" dirty="0" err="1" smtClean="0">
                <a:latin typeface="SutonnyMJ" pitchFamily="2" charset="0"/>
                <a:cs typeface="SutonnyMJ" pitchFamily="2" charset="0"/>
              </a:rPr>
              <a:t>ewkó¨mg~n</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eY©bv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Ki‡Z</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cvi‡e</a:t>
            </a:r>
            <a:r>
              <a:rPr lang="en-US" dirty="0" smtClean="0">
                <a:latin typeface="SutonnyMJ" pitchFamily="2" charset="0"/>
                <a:cs typeface="SutonnyMJ" pitchFamily="2" charset="0"/>
              </a:rPr>
              <a:t>|</a:t>
            </a:r>
          </a:p>
          <a:p>
            <a:pPr>
              <a:buNone/>
            </a:pPr>
            <a:endParaRPr lang="en-US" dirty="0" smtClean="0">
              <a:latin typeface="SutonnyMJ" pitchFamily="2" charset="0"/>
              <a:cs typeface="SutonnyMJ" pitchFamily="2" charset="0"/>
            </a:endParaRPr>
          </a:p>
          <a:p>
            <a:pPr>
              <a:buNone/>
            </a:pPr>
            <a:endParaRPr lang="en-US" dirty="0" smtClean="0">
              <a:latin typeface="SutonnyMJ" pitchFamily="2" charset="0"/>
              <a:cs typeface="SutonnyMJ" pitchFamily="2" charset="0"/>
            </a:endParaRPr>
          </a:p>
          <a:p>
            <a:pPr>
              <a:buFont typeface="Wingdings" pitchFamily="2" charset="2"/>
              <a:buChar char="q"/>
            </a:pPr>
            <a:endParaRPr lang="en-US" dirty="0">
              <a:latin typeface="SutonnyMJ" pitchFamily="2" charset="0"/>
              <a:cs typeface="SutonnyMJ"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ox(i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ox(i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ox(i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ox(i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ox(in)">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295400" y="28956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810000" y="4419600"/>
            <a:ext cx="1219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505200" y="1295400"/>
            <a:ext cx="1143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858000" y="5334000"/>
            <a:ext cx="1066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81800" y="3733800"/>
            <a:ext cx="9906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629400" y="2286000"/>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00800" y="457200"/>
            <a:ext cx="1066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2362200" y="2209800"/>
            <a:ext cx="1066800" cy="762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0" y="4114800"/>
            <a:ext cx="1447800" cy="762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0" y="5486400"/>
            <a:ext cx="1219200" cy="457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257800" y="4114800"/>
            <a:ext cx="1066800" cy="762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0" y="2286000"/>
            <a:ext cx="1447800" cy="457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0" y="914400"/>
            <a:ext cx="1066800" cy="76200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ell-division_5.jpg"/>
          <p:cNvPicPr>
            <a:picLocks noChangeAspect="1"/>
          </p:cNvPicPr>
          <p:nvPr/>
        </p:nvPicPr>
        <p:blipFill>
          <a:blip r:embed="rId2"/>
          <a:stretch>
            <a:fillRect/>
          </a:stretch>
        </p:blipFill>
        <p:spPr>
          <a:xfrm>
            <a:off x="70339" y="0"/>
            <a:ext cx="9017390" cy="6858000"/>
          </a:xfrm>
          <a:prstGeom prst="rect">
            <a:avLst/>
          </a:prstGeom>
        </p:spPr>
      </p:pic>
      <p:sp>
        <p:nvSpPr>
          <p:cNvPr id="2" name="Title 1"/>
          <p:cNvSpPr>
            <a:spLocks noGrp="1"/>
          </p:cNvSpPr>
          <p:nvPr>
            <p:ph type="ctrTitle"/>
          </p:nvPr>
        </p:nvSpPr>
        <p:spPr>
          <a:xfrm>
            <a:off x="914400" y="152400"/>
            <a:ext cx="7772400" cy="1470025"/>
          </a:xfrm>
        </p:spPr>
        <p:txBody>
          <a:bodyPr/>
          <a:lstStyle/>
          <a:p>
            <a:r>
              <a:rPr lang="en-US" dirty="0" smtClean="0">
                <a:solidFill>
                  <a:schemeClr val="bg1"/>
                </a:solidFill>
                <a:latin typeface="SutonnyMJ" pitchFamily="2" charset="0"/>
                <a:cs typeface="SutonnyMJ" pitchFamily="2" charset="0"/>
              </a:rPr>
              <a:t>1. ‡</a:t>
            </a:r>
            <a:r>
              <a:rPr lang="en-US" dirty="0" err="1" smtClean="0">
                <a:solidFill>
                  <a:schemeClr val="bg1"/>
                </a:solidFill>
                <a:latin typeface="SutonnyMJ" pitchFamily="2" charset="0"/>
                <a:cs typeface="SutonnyMJ" pitchFamily="2" charset="0"/>
              </a:rPr>
              <a:t>cÖv‡dR</a:t>
            </a:r>
            <a:endParaRPr lang="en-US" dirty="0">
              <a:solidFill>
                <a:schemeClr val="bg1"/>
              </a:solidFill>
              <a:latin typeface="SutonnyMJ" pitchFamily="2" charset="0"/>
              <a:cs typeface="SutonnyMJ" pitchFamily="2" charset="0"/>
            </a:endParaRPr>
          </a:p>
        </p:txBody>
      </p:sp>
      <p:sp>
        <p:nvSpPr>
          <p:cNvPr id="3" name="Subtitle 2"/>
          <p:cNvSpPr>
            <a:spLocks noGrp="1"/>
          </p:cNvSpPr>
          <p:nvPr>
            <p:ph type="subTitle" idx="1"/>
          </p:nvPr>
        </p:nvSpPr>
        <p:spPr>
          <a:xfrm>
            <a:off x="304800" y="5105400"/>
            <a:ext cx="8458200" cy="1752600"/>
          </a:xfrm>
        </p:spPr>
        <p:txBody>
          <a:bodyPr>
            <a:normAutofit/>
          </a:bodyPr>
          <a:lstStyle/>
          <a:p>
            <a:pPr marL="514350" indent="-514350" algn="l">
              <a:buAutoNum type="arabicPeriod"/>
            </a:pPr>
            <a:r>
              <a:rPr lang="en-US" dirty="0" err="1" smtClean="0">
                <a:latin typeface="SutonnyMJ" pitchFamily="2" charset="0"/>
                <a:cs typeface="SutonnyMJ" pitchFamily="2" charset="0"/>
              </a:rPr>
              <a:t>GwU</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gvB‡Uvwmm</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Kvl</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wefvR‡bi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cÖ_g</a:t>
            </a:r>
            <a:r>
              <a:rPr lang="en-US" dirty="0" smtClean="0">
                <a:latin typeface="SutonnyMJ" pitchFamily="2" charset="0"/>
                <a:cs typeface="SutonnyMJ" pitchFamily="2" charset="0"/>
              </a:rPr>
              <a:t> I `</a:t>
            </a:r>
            <a:r>
              <a:rPr lang="en-US" dirty="0" err="1" smtClean="0">
                <a:latin typeface="SutonnyMJ" pitchFamily="2" charset="0"/>
                <a:cs typeface="SutonnyMJ" pitchFamily="2" charset="0"/>
              </a:rPr>
              <a:t>xN</a:t>
            </a:r>
            <a:r>
              <a:rPr lang="en-US" dirty="0" smtClean="0">
                <a:latin typeface="SutonnyMJ" pitchFamily="2" charset="0"/>
                <a:cs typeface="SutonnyMJ" pitchFamily="2" charset="0"/>
              </a:rPr>
              <a:t>©¯’</a:t>
            </a:r>
            <a:r>
              <a:rPr lang="en-US" dirty="0" err="1" smtClean="0">
                <a:latin typeface="SutonnyMJ" pitchFamily="2" charset="0"/>
                <a:cs typeface="SutonnyMJ" pitchFamily="2" charset="0"/>
              </a:rPr>
              <a:t>vqx</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avc</a:t>
            </a:r>
            <a:r>
              <a:rPr lang="en-US" dirty="0" smtClean="0">
                <a:latin typeface="SutonnyMJ" pitchFamily="2" charset="0"/>
                <a:cs typeface="SutonnyMJ" pitchFamily="2" charset="0"/>
              </a:rPr>
              <a:t>|</a:t>
            </a:r>
          </a:p>
          <a:p>
            <a:pPr marL="514350" indent="-514350" algn="l">
              <a:buAutoNum type="arabicPeriod"/>
            </a:pPr>
            <a:r>
              <a:rPr lang="en-US" dirty="0" smtClean="0">
                <a:latin typeface="SutonnyMJ" pitchFamily="2" charset="0"/>
                <a:cs typeface="SutonnyMJ" pitchFamily="2" charset="0"/>
              </a:rPr>
              <a:t>‡µ</a:t>
            </a:r>
            <a:r>
              <a:rPr lang="en-US" dirty="0" err="1" smtClean="0">
                <a:latin typeface="SutonnyMJ" pitchFamily="2" charset="0"/>
                <a:cs typeface="SutonnyMJ" pitchFamily="2" charset="0"/>
              </a:rPr>
              <a:t>v‡gv‡Rvg</a:t>
            </a:r>
            <a:r>
              <a:rPr lang="en-US" dirty="0" smtClean="0">
                <a:latin typeface="SutonnyMJ" pitchFamily="2" charset="0"/>
                <a:cs typeface="SutonnyMJ" pitchFamily="2" charset="0"/>
              </a:rPr>
              <a:t>¸‡</a:t>
            </a:r>
            <a:r>
              <a:rPr lang="en-US" dirty="0" err="1" smtClean="0">
                <a:latin typeface="SutonnyMJ" pitchFamily="2" charset="0"/>
                <a:cs typeface="SutonnyMJ" pitchFamily="2" charset="0"/>
              </a:rPr>
              <a:t>jv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KzÛjx</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cvwK‡q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w¯úªs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g‡Zv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gvUv</a:t>
            </a:r>
            <a:r>
              <a:rPr lang="en-US" dirty="0" smtClean="0">
                <a:latin typeface="SutonnyMJ" pitchFamily="2" charset="0"/>
                <a:cs typeface="SutonnyMJ" pitchFamily="2" charset="0"/>
              </a:rPr>
              <a:t> I </a:t>
            </a:r>
            <a:r>
              <a:rPr lang="en-US" dirty="0" err="1" smtClean="0">
                <a:latin typeface="SutonnyMJ" pitchFamily="2" charset="0"/>
                <a:cs typeface="SutonnyMJ" pitchFamily="2" charset="0"/>
              </a:rPr>
              <a:t>Lv‡Uv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n‡Z</a:t>
            </a:r>
            <a:r>
              <a:rPr lang="en-US" dirty="0" smtClean="0">
                <a:latin typeface="SutonnyMJ" pitchFamily="2" charset="0"/>
                <a:cs typeface="SutonnyMJ" pitchFamily="2" charset="0"/>
              </a:rPr>
              <a:t> _</a:t>
            </a:r>
            <a:r>
              <a:rPr lang="en-US" dirty="0" err="1" smtClean="0">
                <a:latin typeface="SutonnyMJ" pitchFamily="2" charset="0"/>
                <a:cs typeface="SutonnyMJ" pitchFamily="2" charset="0"/>
              </a:rPr>
              <a:t>v‡K</a:t>
            </a:r>
            <a:r>
              <a:rPr lang="en-US" dirty="0" smtClean="0">
                <a:latin typeface="SutonnyMJ" pitchFamily="2" charset="0"/>
                <a:cs typeface="SutonnyMJ" pitchFamily="2" charset="0"/>
              </a:rPr>
              <a:t>|</a:t>
            </a:r>
            <a:endParaRPr lang="en-US" dirty="0">
              <a:latin typeface="SutonnyMJ" pitchFamily="2" charset="0"/>
              <a:cs typeface="SutonnyMJ"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1"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ox(in)">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ox(in)">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ll-division_6.jpg"/>
          <p:cNvPicPr>
            <a:picLocks noChangeAspect="1"/>
          </p:cNvPicPr>
          <p:nvPr/>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0" y="5334000"/>
            <a:ext cx="8991600" cy="1524000"/>
          </a:xfrm>
        </p:spPr>
        <p:txBody>
          <a:bodyPr/>
          <a:lstStyle/>
          <a:p>
            <a:pPr marL="514350" indent="-514350" algn="l">
              <a:buAutoNum type="arabicPeriod"/>
            </a:pPr>
            <a:r>
              <a:rPr lang="en-US" dirty="0" smtClean="0">
                <a:latin typeface="SutonnyMJ" pitchFamily="2" charset="0"/>
                <a:cs typeface="SutonnyMJ" pitchFamily="2" charset="0"/>
              </a:rPr>
              <a:t>`</a:t>
            </a:r>
            <a:r>
              <a:rPr lang="en-US" dirty="0" err="1" smtClean="0">
                <a:latin typeface="SutonnyMJ" pitchFamily="2" charset="0"/>
                <a:cs typeface="SutonnyMJ" pitchFamily="2" charset="0"/>
              </a:rPr>
              <a:t>yB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giæ</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wewkó</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w¯úÛj</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h‡š¿i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m„wó</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nq</a:t>
            </a:r>
            <a:r>
              <a:rPr lang="en-US" dirty="0" smtClean="0">
                <a:latin typeface="SutonnyMJ" pitchFamily="2" charset="0"/>
                <a:cs typeface="SutonnyMJ" pitchFamily="2" charset="0"/>
              </a:rPr>
              <a:t>|</a:t>
            </a:r>
          </a:p>
          <a:p>
            <a:pPr marL="514350" indent="-514350" algn="l">
              <a:buAutoNum type="arabicPeriod"/>
            </a:pPr>
            <a:r>
              <a:rPr lang="en-US" dirty="0" err="1" smtClean="0">
                <a:latin typeface="SutonnyMJ" pitchFamily="2" charset="0"/>
                <a:cs typeface="SutonnyMJ" pitchFamily="2" charset="0"/>
              </a:rPr>
              <a:t>cÖvwY‡Kv‡l</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yB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giæi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mw›UªIj</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n‡Z</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A¨v÷vi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iwk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we”QzwiZ</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nq</a:t>
            </a:r>
            <a:r>
              <a:rPr lang="en-US" dirty="0" smtClean="0">
                <a:latin typeface="SutonnyMJ" pitchFamily="2" charset="0"/>
                <a:cs typeface="SutonnyMJ" pitchFamily="2" charset="0"/>
              </a:rPr>
              <a:t>|</a:t>
            </a:r>
            <a:endParaRPr lang="en-US" dirty="0">
              <a:latin typeface="SutonnyMJ" pitchFamily="2" charset="0"/>
              <a:cs typeface="SutonnyMJ" pitchFamily="2" charset="0"/>
            </a:endParaRPr>
          </a:p>
        </p:txBody>
      </p:sp>
      <p:sp>
        <p:nvSpPr>
          <p:cNvPr id="7" name="Title 6"/>
          <p:cNvSpPr txBox="1">
            <a:spLocks noGrp="1"/>
          </p:cNvSpPr>
          <p:nvPr>
            <p:ph type="ctrTitle"/>
          </p:nvPr>
        </p:nvSpPr>
        <p:spPr>
          <a:xfrm>
            <a:off x="838200" y="457200"/>
            <a:ext cx="7772400" cy="769441"/>
          </a:xfrm>
          <a:prstGeom prst="rect">
            <a:avLst/>
          </a:prstGeom>
          <a:noFill/>
        </p:spPr>
        <p:txBody>
          <a:bodyPr wrap="square" rtlCol="0">
            <a:spAutoFit/>
          </a:bodyPr>
          <a:lstStyle/>
          <a:p>
            <a:pPr algn="ctr"/>
            <a:r>
              <a:rPr lang="en-US" dirty="0" smtClean="0">
                <a:solidFill>
                  <a:schemeClr val="bg1"/>
                </a:solidFill>
                <a:latin typeface="SutonnyMJ" pitchFamily="2" charset="0"/>
                <a:cs typeface="SutonnyMJ" pitchFamily="2" charset="0"/>
              </a:rPr>
              <a:t>2.‡cÖv‡gUv‡dR</a:t>
            </a:r>
            <a:endParaRPr lang="en-US"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TotalTime>
  <Words>457</Words>
  <Application>Microsoft Office PowerPoint</Application>
  <PresentationFormat>On-screen Show (4:3)</PresentationFormat>
  <Paragraphs>70</Paragraphs>
  <Slides>19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NikoshBAN</vt:lpstr>
      <vt:lpstr>SutonnyMJ</vt:lpstr>
      <vt:lpstr>Times New Roman</vt:lpstr>
      <vt:lpstr>Wingdings</vt:lpstr>
      <vt:lpstr>Office Theme</vt:lpstr>
      <vt:lpstr>PowerPoint Presentation</vt:lpstr>
      <vt:lpstr>cwiwPwZ</vt:lpstr>
      <vt:lpstr>PowerPoint Presentation</vt:lpstr>
      <vt:lpstr>PowerPoint Presentation</vt:lpstr>
      <vt:lpstr>PowerPoint Presentation</vt:lpstr>
      <vt:lpstr>wkLbdj</vt:lpstr>
      <vt:lpstr>PowerPoint Presentation</vt:lpstr>
      <vt:lpstr>1. ‡cÖv‡dR</vt:lpstr>
      <vt:lpstr>2.‡cÖv‡gUv‡dR</vt:lpstr>
      <vt:lpstr>3.‡gUv‡dR</vt:lpstr>
      <vt:lpstr>4.Gbv‡dR</vt:lpstr>
      <vt:lpstr>5. ‡U‡jv‡dR</vt:lpstr>
      <vt:lpstr>PowerPoint Presentation</vt:lpstr>
      <vt:lpstr>PowerPoint Presentation</vt:lpstr>
      <vt:lpstr>`jxq KvR</vt:lpstr>
      <vt:lpstr>g~j¨vqb</vt:lpstr>
      <vt:lpstr>evwoi  KvR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fayez_1</dc:creator>
  <cp:lastModifiedBy>PC NET Computers</cp:lastModifiedBy>
  <cp:revision>107</cp:revision>
  <dcterms:created xsi:type="dcterms:W3CDTF">2006-08-16T00:00:00Z</dcterms:created>
  <dcterms:modified xsi:type="dcterms:W3CDTF">2022-02-26T10:11:26Z</dcterms:modified>
</cp:coreProperties>
</file>