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91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10A5-7672-47D5-BC7B-BDB1A796D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A7F9B-BEA8-4898-A553-DFE244B4B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A3EF1-4D8E-4ECC-929E-23E7D8158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C6DA-5304-45CD-A002-28BA94B30E5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4CE3F-7B8D-4355-AB3F-023BC08BD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E6ED5-CE1F-4D70-8F7C-734423406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8748-2762-4175-8839-2147AA49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0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D20B6-C0EB-49BC-9714-C3C6001C2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ED8220-4225-43BD-8E89-7FC1523D8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C6E72-16E8-48FD-87C2-8CF6F1F68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C6DA-5304-45CD-A002-28BA94B30E5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14C86-C169-449F-8050-D48F49555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E1D22-827A-4CE1-B26E-7A85107BF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8748-2762-4175-8839-2147AA49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4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147A75-A24C-4754-8C75-B09936BE9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74800F-A94A-40B7-BA6E-87766B728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F6BF2-C699-4131-A1AD-1D365FB0E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C6DA-5304-45CD-A002-28BA94B30E5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A2DF9-2A8C-4A6F-B6EC-4857309D7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A2A0B-2DF2-4B48-B2A4-2E2E6DD67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8748-2762-4175-8839-2147AA49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13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5A10A-E23A-479E-A6DF-2A9FC588D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AECA4-CB8F-4E89-8307-4E82391FB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3C453-0199-44A6-91F9-3922A9CFF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C6DA-5304-45CD-A002-28BA94B30E5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C7F4F-E3BB-4594-AAA2-66BDFF87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EEECA-A626-4106-A59F-FA360223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8748-2762-4175-8839-2147AA49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4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4C919-BAB5-460D-A001-97C75F374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9C72D-31E8-41CE-A9D1-5DC4CE23B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DC884-81B5-4886-ABA5-8A9DCBF52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C6DA-5304-45CD-A002-28BA94B30E5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5A730-D239-49CE-B906-7949A6F31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8513B-1784-4E60-92EC-8B12CCA73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8748-2762-4175-8839-2147AA49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8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85D3D-4047-47AB-AEF6-F9A4B3D98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7CE36-A476-4227-AF3C-BEFA66FE3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8B2BD-6464-4604-A0CF-585E7E0FC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0EDC4-6206-4833-BED0-4A0BC53F3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C6DA-5304-45CD-A002-28BA94B30E5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DFAC6-6209-4400-B7CA-834571B06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5AF96-0973-4AD4-B18B-EBF20BA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8748-2762-4175-8839-2147AA49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2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B0FE-B6FC-44D0-98CF-927686467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2B2E8-AFB6-49CB-A5F7-F585BD750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08E8E-8DD5-462D-A195-F5EBEF826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E707DF-8012-472E-8F91-887F9775E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27379E-0E10-4428-B1F4-6083F3047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8D3506-70D4-4E52-8623-BC4FFA74F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C6DA-5304-45CD-A002-28BA94B30E5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794C3C-1FD2-4040-B88F-9B82778A8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D741E-8872-4905-A468-F35EE047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8748-2762-4175-8839-2147AA49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2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FBA79-513E-41DA-BE0B-F64D59F5A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ADDA00-E029-4BCB-A047-FB3B2BD07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C6DA-5304-45CD-A002-28BA94B30E5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F1A099-704D-4DDB-A6BA-7E0C27DE1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9EB82E-4373-49D2-BAAB-F59767C1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8748-2762-4175-8839-2147AA49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8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EDEFA4-5E54-4C60-AADC-E7AAE8DB9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C6DA-5304-45CD-A002-28BA94B30E5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879154-2384-4E93-8476-2355588A2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9459A-FE8D-4D1E-A6DB-11E312C3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8748-2762-4175-8839-2147AA49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3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A3F0-C308-4699-8D32-D8F93C60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43F91-BD7E-4B63-8E39-2DBB13CCF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591FD-BF4C-45C2-927C-EF70E66AD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3F133-9AC4-4A31-8DB9-B26A43DE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C6DA-5304-45CD-A002-28BA94B30E5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82F80-EFD0-439D-9166-D7180E033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494B7-45F1-4ADF-921E-05A81D520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8748-2762-4175-8839-2147AA49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3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DE14F-8CE7-4130-B046-7C9EA365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A73A98-2E8E-4D91-928E-FF410A16D9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4B4C4-ACFB-41ED-BB5C-0E822612B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4EECB-781B-4135-81D0-F660CA60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C6DA-5304-45CD-A002-28BA94B30E5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53B2D-091B-4930-815F-485EF094F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FED5F-F8FE-4FEC-853F-31A0D4AF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8748-2762-4175-8839-2147AA49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1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FE9CA9-7C5F-4942-8304-83CDB788F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2ED62-AF40-45D6-9EFE-9854E95EC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07B84-B8D9-4178-B5C8-3E4943E61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FC6DA-5304-45CD-A002-28BA94B30E5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7FEC8-D53E-4B39-8DD1-08370DA6AC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E8C19-843E-4240-A3FE-76710A9E5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88748-2762-4175-8839-2147AA49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C9E31-D879-4558-9650-114372FD2C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870427-BD80-4191-8257-CFF3AE0FE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3323" y="4024069"/>
            <a:ext cx="9144000" cy="16557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8DB17D89-0EB5-4948-B812-EF0685F781CA}"/>
              </a:ext>
            </a:extLst>
          </p:cNvPr>
          <p:cNvSpPr/>
          <p:nvPr/>
        </p:nvSpPr>
        <p:spPr>
          <a:xfrm>
            <a:off x="3727938" y="2096086"/>
            <a:ext cx="1125416" cy="78779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8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4.16667E-6 -1.11111E-6 C 4.16667E-6 0.0331 0.02695 0.05995 0.06002 0.05995 C 0.09895 0.05995 0.11302 0.03009 0.11901 0.01204 L 0.125 -0.01204 C 0.13099 -0.03009 0.14596 -0.05995 0.18997 -0.05995 C 0.21796 -0.05995 0.25 -0.0331 0.25 -1.11111E-6 C 0.25 0.0331 0.21796 0.05995 0.18997 0.05995 C 0.14596 0.05995 0.13099 0.03009 0.125 0.01204 L 0.11901 -0.01204 C 0.11302 -0.03009 0.09895 -0.05995 0.06002 -0.05995 C 0.02695 -0.05995 4.16667E-6 -0.0331 4.16667E-6 -1.11111E-6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>
            <a:extLst>
              <a:ext uri="{FF2B5EF4-FFF2-40B4-BE49-F238E27FC236}">
                <a16:creationId xmlns:a16="http://schemas.microsoft.com/office/drawing/2014/main" id="{224D5B46-D2CB-46E3-BB98-B1C583ED85E4}"/>
              </a:ext>
            </a:extLst>
          </p:cNvPr>
          <p:cNvSpPr/>
          <p:nvPr/>
        </p:nvSpPr>
        <p:spPr>
          <a:xfrm>
            <a:off x="4192172" y="1800665"/>
            <a:ext cx="2307102" cy="2152357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4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10 Points 1">
            <a:extLst>
              <a:ext uri="{FF2B5EF4-FFF2-40B4-BE49-F238E27FC236}">
                <a16:creationId xmlns:a16="http://schemas.microsoft.com/office/drawing/2014/main" id="{AE983FEE-1156-48B5-BF2C-B2108698FB99}"/>
              </a:ext>
            </a:extLst>
          </p:cNvPr>
          <p:cNvSpPr/>
          <p:nvPr/>
        </p:nvSpPr>
        <p:spPr>
          <a:xfrm>
            <a:off x="4628271" y="1730326"/>
            <a:ext cx="1744394" cy="1983545"/>
          </a:xfrm>
          <a:prstGeom prst="star10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6A80650-751D-4D3E-9AB4-A008930DDABE}"/>
              </a:ext>
            </a:extLst>
          </p:cNvPr>
          <p:cNvSpPr/>
          <p:nvPr/>
        </p:nvSpPr>
        <p:spPr>
          <a:xfrm>
            <a:off x="4909625" y="240557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D10212-0B14-4C0C-AF01-D6356436001F}"/>
              </a:ext>
            </a:extLst>
          </p:cNvPr>
          <p:cNvSpPr/>
          <p:nvPr/>
        </p:nvSpPr>
        <p:spPr>
          <a:xfrm>
            <a:off x="3105150" y="457200"/>
            <a:ext cx="5048250" cy="502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DCE5F7-E05D-4F77-8AE8-0E7CA126627F}"/>
              </a:ext>
            </a:extLst>
          </p:cNvPr>
          <p:cNvSpPr/>
          <p:nvPr/>
        </p:nvSpPr>
        <p:spPr>
          <a:xfrm>
            <a:off x="3695700" y="1162050"/>
            <a:ext cx="266700" cy="24765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1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0.12361 C 0.26459 -0.12361 0.35782 0.04259 0.35782 0.24861 C 0.35782 0.45278 0.26459 0.62083 0.15 0.62083 C 0.03516 0.62083 -0.05781 0.45278 -0.05781 0.24861 C -0.05781 0.04259 0.03516 -0.12361 0.15 -0.12361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A134CA-6BBF-47CD-A9B6-D9F383349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365" y="0"/>
            <a:ext cx="8191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28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6E49ED-1831-40B6-93CB-487EABB1A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800100"/>
            <a:ext cx="64579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85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2022-02-23T10:20:30Z</dcterms:created>
  <dcterms:modified xsi:type="dcterms:W3CDTF">2022-02-23T10:49:08Z</dcterms:modified>
</cp:coreProperties>
</file>