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83" r:id="rId3"/>
    <p:sldId id="274" r:id="rId4"/>
    <p:sldId id="272" r:id="rId5"/>
    <p:sldId id="265" r:id="rId6"/>
    <p:sldId id="262" r:id="rId7"/>
    <p:sldId id="257" r:id="rId8"/>
    <p:sldId id="277" r:id="rId9"/>
    <p:sldId id="275" r:id="rId10"/>
    <p:sldId id="263" r:id="rId11"/>
    <p:sldId id="260" r:id="rId12"/>
    <p:sldId id="261" r:id="rId13"/>
    <p:sldId id="278" r:id="rId14"/>
    <p:sldId id="270" r:id="rId15"/>
    <p:sldId id="269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09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4F247-DF48-48F0-B92C-DA490457D6FC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EF26-5AC8-4F46-BB6F-526FA7132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</a:t>
            </a:r>
            <a:r>
              <a:rPr lang="en-US" baseline="0" dirty="0"/>
              <a:t> eliciting the answer the teacher can asked 1-2 students to say  5 sentences on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8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can ask</a:t>
            </a:r>
            <a:r>
              <a:rPr lang="en-US" baseline="0" dirty="0"/>
              <a:t> the students to </a:t>
            </a:r>
            <a:r>
              <a:rPr lang="en-US" baseline="0"/>
              <a:t>prono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1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2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3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3EF26-5AC8-4F46-BB6F-526FA7132B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2512-ABD8-4AF7-861A-F9982CBD3E07}" type="datetimeFigureOut">
              <a:rPr lang="en-US" smtClean="0"/>
              <a:t>23-Feb-22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444E-DC9C-483E-B19E-C3BDD770A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9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9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66136"/>
            <a:ext cx="781007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ENGLISH 1</a:t>
            </a:r>
            <a:r>
              <a:rPr lang="en-US" sz="54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PAPER CLASS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743" y="5741825"/>
            <a:ext cx="309251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CLASS-VIII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315200" cy="29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89225" y="-294389"/>
            <a:ext cx="9459692" cy="8085397"/>
            <a:chOff x="-289225" y="-294389"/>
            <a:chExt cx="9459692" cy="8085397"/>
          </a:xfrm>
        </p:grpSpPr>
        <p:grpSp>
          <p:nvGrpSpPr>
            <p:cNvPr id="12" name="Group 11"/>
            <p:cNvGrpSpPr/>
            <p:nvPr/>
          </p:nvGrpSpPr>
          <p:grpSpPr>
            <a:xfrm>
              <a:off x="-289225" y="-294389"/>
              <a:ext cx="9459692" cy="8085397"/>
              <a:chOff x="-227889" y="-197352"/>
              <a:chExt cx="9459692" cy="72993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2746" y="3779767"/>
                <a:ext cx="3289821" cy="3078233"/>
                <a:chOff x="22746" y="3779767"/>
                <a:chExt cx="3289821" cy="3078233"/>
              </a:xfrm>
            </p:grpSpPr>
            <p:pic>
              <p:nvPicPr>
                <p:cNvPr id="3" name="Picture 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46" y="3885693"/>
                  <a:ext cx="3289821" cy="29723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0900" y="3779767"/>
                  <a:ext cx="2676525" cy="360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4802007" y="3364706"/>
                <a:ext cx="4393639" cy="3737263"/>
                <a:chOff x="4832241" y="3120737"/>
                <a:chExt cx="4393639" cy="3737263"/>
              </a:xfrm>
            </p:grpSpPr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1996" y="3413125"/>
                  <a:ext cx="3803650" cy="3444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4832241" y="3120737"/>
                  <a:ext cx="4393639" cy="58477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 dirty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Regular physical exercise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5341956" y="507297"/>
                <a:ext cx="3889847" cy="2984548"/>
                <a:chOff x="5466151" y="-15923"/>
                <a:chExt cx="3889847" cy="2984548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60106" y="0"/>
                  <a:ext cx="3565774" cy="2968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5466151" y="-15923"/>
                  <a:ext cx="3889847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</a:rPr>
                    <a:t>PROPER REST AND SLEEP</a:t>
                  </a:r>
                  <a:endParaRPr lang="en-US" sz="2800" b="1" cap="none" spc="0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endParaRP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-227889" y="411790"/>
                <a:ext cx="3540456" cy="2952916"/>
                <a:chOff x="-227889" y="411790"/>
                <a:chExt cx="3540456" cy="295291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6437" t="33562" r="6437" b="46760"/>
                <a:stretch/>
              </p:blipFill>
              <p:spPr bwMode="auto">
                <a:xfrm>
                  <a:off x="-227889" y="411790"/>
                  <a:ext cx="3540456" cy="6141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5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492" y="1042193"/>
                  <a:ext cx="3267075" cy="2322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-25179" y="-197352"/>
                <a:ext cx="9195646" cy="858837"/>
                <a:chOff x="0" y="-208754"/>
                <a:chExt cx="9195646" cy="858837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0" y="-15923"/>
                  <a:ext cx="9195646" cy="47317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56" name="Picture 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129" y="-208754"/>
                  <a:ext cx="8053387" cy="8588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3" name="TextBox 12"/>
            <p:cNvSpPr txBox="1"/>
            <p:nvPr/>
          </p:nvSpPr>
          <p:spPr>
            <a:xfrm>
              <a:off x="484614" y="3741701"/>
              <a:ext cx="1539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Being/keeping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5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r="1072"/>
          <a:stretch/>
        </p:blipFill>
        <p:spPr bwMode="auto">
          <a:xfrm>
            <a:off x="3432360" y="4015983"/>
            <a:ext cx="2798908" cy="241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565" y="-121028"/>
            <a:ext cx="7826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Different types of physical exercise: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Showing pictures I will explain the activity.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95" y="2793811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93" y="473207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7" y="927190"/>
            <a:ext cx="2860343" cy="235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7" y="3356253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1" y="497972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5400000">
            <a:off x="-2102734" y="3897315"/>
            <a:ext cx="48420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Outdoor games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54" y="940328"/>
            <a:ext cx="2689498" cy="16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7422802" y="3985602"/>
            <a:ext cx="3066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Indoor games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4506" y="6448156"/>
            <a:ext cx="4214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Free hand exercise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User\Pictures\AL MAHMUD\EQUIPMENT FORPHYSICAL EXERCISE\photo432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21844" r="813" b="32928"/>
          <a:stretch/>
        </p:blipFill>
        <p:spPr bwMode="auto">
          <a:xfrm>
            <a:off x="3339358" y="1028990"/>
            <a:ext cx="2607055" cy="29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51" y="2792614"/>
            <a:ext cx="2743200" cy="2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21" y="140462"/>
            <a:ext cx="865435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Why do we need physical exercise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r="10548" b="11041"/>
          <a:stretch/>
        </p:blipFill>
        <p:spPr bwMode="auto">
          <a:xfrm>
            <a:off x="0" y="5107072"/>
            <a:ext cx="2727433" cy="175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65" y="1139582"/>
            <a:ext cx="196215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21" y="3250125"/>
            <a:ext cx="3873767" cy="357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1284448"/>
            <a:ext cx="2720834" cy="37886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97175" y="5091523"/>
            <a:ext cx="2057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to be  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strong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3454" y="5968686"/>
            <a:ext cx="3993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cheerful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37378" y="1284448"/>
            <a:ext cx="3947692" cy="1921057"/>
            <a:chOff x="5163453" y="581628"/>
            <a:chExt cx="3947692" cy="267473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7" t="4263" b="10330"/>
            <a:stretch/>
          </p:blipFill>
          <p:spPr bwMode="auto">
            <a:xfrm>
              <a:off x="5226005" y="581628"/>
              <a:ext cx="3885140" cy="2240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453" y="1799036"/>
              <a:ext cx="3896111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99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Pictures\AL MAHMUD\EQUIPMENT FORPHYSICAL EXERCISE\Pictur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58" y="828675"/>
            <a:ext cx="2171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258208" y="1012685"/>
            <a:ext cx="18392" cy="569291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9979" y="897073"/>
            <a:ext cx="282962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1.Playing sports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2.Swimming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3.Skipping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4.Jogging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5.walking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6.stretching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21" y="2225525"/>
            <a:ext cx="18827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User\Pictures\AL MAHMUD\EQUIPMENT FORPHYSICAL EXERCISE\194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134" r="48035" b="16152"/>
          <a:stretch/>
        </p:blipFill>
        <p:spPr bwMode="auto">
          <a:xfrm>
            <a:off x="7200793" y="3048000"/>
            <a:ext cx="1867007" cy="23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r="17559"/>
          <a:stretch/>
        </p:blipFill>
        <p:spPr bwMode="auto">
          <a:xfrm>
            <a:off x="3465787" y="3494033"/>
            <a:ext cx="1610711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10" y="5179957"/>
            <a:ext cx="2386171" cy="161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630307" y="2238703"/>
            <a:ext cx="3008493" cy="955770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77828" y="3194473"/>
            <a:ext cx="1760772" cy="1377527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469293" y="1905000"/>
            <a:ext cx="3321907" cy="4191002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33600" y="4232380"/>
            <a:ext cx="6014189" cy="26688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63862" y="1183171"/>
            <a:ext cx="4797318" cy="1055532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09800" y="5227093"/>
            <a:ext cx="2756270" cy="29887"/>
          </a:xfrm>
          <a:prstGeom prst="line">
            <a:avLst/>
          </a:prstGeom>
          <a:ln w="76200">
            <a:solidFill>
              <a:srgbClr val="1E0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04800" y="76200"/>
            <a:ext cx="8625763" cy="789025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C. A list of indoor and outdoor exercises, Now go to board and write which ones are indoor and outdoor games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90600"/>
            <a:ext cx="1390703" cy="200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50" y="40942"/>
            <a:ext cx="1455450" cy="18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19870"/>
          <a:stretch/>
        </p:blipFill>
        <p:spPr bwMode="auto">
          <a:xfrm>
            <a:off x="97858" y="3095948"/>
            <a:ext cx="2133600" cy="3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04" y="152400"/>
            <a:ext cx="480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858" y="914400"/>
            <a:ext cx="72859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What’s  your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sport? Do you take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part in it? If  so , where do you play it  and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who with? Now write a paragraph on it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answering the above questions?</a:t>
            </a:r>
          </a:p>
        </p:txBody>
      </p:sp>
      <p:pic>
        <p:nvPicPr>
          <p:cNvPr id="4099" name="Picture 3" descr="D:\babu\photo3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46" y="3752084"/>
            <a:ext cx="2297283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Pictures\AL MAHMUD\EQUIPMENT FORPHYSICAL EXERCISE\Picture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3" b="32692"/>
          <a:stretch/>
        </p:blipFill>
        <p:spPr bwMode="auto">
          <a:xfrm>
            <a:off x="4784756" y="3757339"/>
            <a:ext cx="1812073" cy="31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58" y="3762594"/>
            <a:ext cx="2362199" cy="309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AL MAHMUD\EQUIPMENT FORPHYSICAL EXERCISE\Picture1d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7978" r="5369" b="3848"/>
          <a:stretch/>
        </p:blipFill>
        <p:spPr bwMode="auto">
          <a:xfrm>
            <a:off x="5767552" y="2770976"/>
            <a:ext cx="3376448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AL MAHMUD\EQUIPMENT FORPHYSICAL EXERCISE\Picture1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5" y="2062103"/>
            <a:ext cx="3249613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4751"/>
          <a:stretch/>
        </p:blipFill>
        <p:spPr bwMode="auto">
          <a:xfrm>
            <a:off x="3553359" y="2062103"/>
            <a:ext cx="2193721" cy="19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712" y="97623"/>
            <a:ext cx="790857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TAKE EXERCISE, PROPER REST AND SLEEP,</a:t>
            </a:r>
          </a:p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EAT GOOD FOOD </a:t>
            </a:r>
          </a:p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REMAIN HEALTHY.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3601" y="5860079"/>
            <a:ext cx="54420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A LOT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80" y="4150438"/>
            <a:ext cx="1752600" cy="158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985749"/>
            <a:ext cx="7772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MoE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DSHE, NCTB &amp; A2I respective officials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4248" y="609600"/>
            <a:ext cx="6858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Acknowledgement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77240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editors panel: 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Mr.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Associate Prof, TTC, Dhaka,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Mr. Md. Jahangir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Asst. Prof,  TTC,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</a:p>
          <a:p>
            <a:pPr algn="just"/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Asst. Prof, TTC, Dhaka. </a:t>
            </a:r>
          </a:p>
          <a:p>
            <a:pPr algn="just"/>
            <a:r>
              <a:rPr lang="en-US" sz="28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Their direction, valuable suggestions and intensive supervision have enriched the model contents.</a:t>
            </a:r>
          </a:p>
        </p:txBody>
      </p:sp>
    </p:spTree>
    <p:extLst>
      <p:ext uri="{BB962C8B-B14F-4D97-AF65-F5344CB8AC3E}">
        <p14:creationId xmlns:p14="http://schemas.microsoft.com/office/powerpoint/2010/main" val="8008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A433B4-9A73-40ED-B483-1A3AC54EC543}"/>
              </a:ext>
            </a:extLst>
          </p:cNvPr>
          <p:cNvSpPr/>
          <p:nvPr/>
        </p:nvSpPr>
        <p:spPr>
          <a:xfrm>
            <a:off x="762000" y="405824"/>
            <a:ext cx="7848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457200"/>
            <a:r>
              <a:rPr lang="en-US" sz="3600" b="1" dirty="0" smtClean="0">
                <a:solidFill>
                  <a:schemeClr val="tx1"/>
                </a:solidFill>
                <a:latin typeface="Gill Sans MT" panose="020B0502020104020203"/>
              </a:rPr>
              <a:t>PREPARED </a:t>
            </a:r>
            <a:r>
              <a:rPr lang="en-US" sz="3200" b="1" dirty="0" smtClean="0">
                <a:solidFill>
                  <a:schemeClr val="tx1"/>
                </a:solidFill>
                <a:latin typeface="Gill Sans MT" panose="020B0502020104020203"/>
              </a:rPr>
              <a:t>AND </a:t>
            </a:r>
            <a:r>
              <a:rPr lang="en-US" sz="3600" b="1" dirty="0" smtClean="0">
                <a:solidFill>
                  <a:schemeClr val="tx1"/>
                </a:solidFill>
                <a:latin typeface="Gill Sans MT" panose="020B0502020104020203"/>
              </a:rPr>
              <a:t>PRESENTED  </a:t>
            </a:r>
            <a:r>
              <a:rPr lang="en-US" sz="3600" b="1" dirty="0">
                <a:solidFill>
                  <a:schemeClr val="tx1"/>
                </a:solidFill>
                <a:latin typeface="Gill Sans MT" panose="020B0502020104020203"/>
              </a:rPr>
              <a:t>BY</a:t>
            </a:r>
            <a:r>
              <a:rPr lang="en-US" sz="3200" b="1" dirty="0">
                <a:solidFill>
                  <a:schemeClr val="tx1"/>
                </a:solidFill>
                <a:latin typeface="Gill Sans MT" panose="020B0502020104020203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848600" cy="34778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b="1" dirty="0" err="1" smtClean="0"/>
              <a:t>Mst</a:t>
            </a:r>
            <a:r>
              <a:rPr lang="en-US" sz="4400" b="1" dirty="0" smtClean="0"/>
              <a:t>. Kohinoor </a:t>
            </a:r>
            <a:r>
              <a:rPr lang="en-US" sz="4400" b="1" dirty="0" err="1" smtClean="0"/>
              <a:t>Akter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Banu</a:t>
            </a:r>
            <a:endParaRPr lang="en-US" sz="4400" b="1" dirty="0" smtClean="0"/>
          </a:p>
          <a:p>
            <a:r>
              <a:rPr lang="en-US" sz="4400" b="1" dirty="0" smtClean="0"/>
              <a:t>Assistant Head Master</a:t>
            </a:r>
          </a:p>
          <a:p>
            <a:r>
              <a:rPr lang="en-US" sz="4400" b="1" dirty="0" err="1" smtClean="0"/>
              <a:t>Alampur</a:t>
            </a:r>
            <a:r>
              <a:rPr lang="en-US" sz="4400" b="1" dirty="0" smtClean="0"/>
              <a:t> Secondary Girls School</a:t>
            </a:r>
          </a:p>
          <a:p>
            <a:r>
              <a:rPr lang="en-US" sz="4400" b="1" dirty="0" err="1" smtClean="0"/>
              <a:t>Kushtia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Sadar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Kushtia</a:t>
            </a:r>
            <a:endParaRPr lang="en-US" sz="4400" b="1" dirty="0" smtClean="0"/>
          </a:p>
          <a:p>
            <a:r>
              <a:rPr lang="en-US" sz="4400" b="1" dirty="0" smtClean="0"/>
              <a:t>Mobile no- 01716494605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574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710" y="-56918"/>
            <a:ext cx="5094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TODDAY’S  TOPIC</a:t>
            </a:r>
          </a:p>
        </p:txBody>
      </p:sp>
      <p:sp>
        <p:nvSpPr>
          <p:cNvPr id="3" name="Rectangle 2"/>
          <p:cNvSpPr/>
          <p:nvPr/>
        </p:nvSpPr>
        <p:spPr>
          <a:xfrm>
            <a:off x="992792" y="4372793"/>
            <a:ext cx="574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Physical exercise</a:t>
            </a:r>
          </a:p>
        </p:txBody>
      </p:sp>
      <p:pic>
        <p:nvPicPr>
          <p:cNvPr id="4098" name="Picture 2" descr="C:\Users\User\Pictures\AL MAHMUD\EQUIPMENT FORPHYSICAL EXERCISE\Picture1s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61" y="926330"/>
            <a:ext cx="38036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AL MAHMUD\EQUIPMENT FORPHYSICAL EXERCISE\photo4324 - Cop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21172" b="31151"/>
          <a:stretch/>
        </p:blipFill>
        <p:spPr bwMode="auto">
          <a:xfrm>
            <a:off x="1731187" y="798276"/>
            <a:ext cx="38460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5936" y="5071185"/>
            <a:ext cx="198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Unit-3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0200" y="5861734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Lesson-6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9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66480"/>
            <a:ext cx="8898340" cy="6609365"/>
            <a:chOff x="76200" y="66480"/>
            <a:chExt cx="8898340" cy="6609365"/>
          </a:xfrm>
        </p:grpSpPr>
        <p:sp>
          <p:nvSpPr>
            <p:cNvPr id="2" name="Rectangle 1"/>
            <p:cNvSpPr/>
            <p:nvPr/>
          </p:nvSpPr>
          <p:spPr>
            <a:xfrm>
              <a:off x="152400" y="66480"/>
              <a:ext cx="66557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LEARNING OUTCOMES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" y="838200"/>
              <a:ext cx="889834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By the  end of the lesson the learners will be</a:t>
              </a:r>
            </a:p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able to…</a:t>
              </a:r>
            </a:p>
            <a:p>
              <a:pPr marL="571500" indent="-571500">
                <a:buFont typeface="Wingdings" pitchFamily="2" charset="2"/>
                <a:buChar char="q"/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ask and answer questions</a:t>
              </a:r>
            </a:p>
            <a:p>
              <a:pPr marL="571500" indent="-571500">
                <a:buFont typeface="Wingdings" pitchFamily="2" charset="2"/>
                <a:buChar char="q"/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explain the text</a:t>
              </a:r>
            </a:p>
            <a:p>
              <a:pPr marL="571500" indent="-571500">
                <a:buFont typeface="Wingdings" pitchFamily="2" charset="2"/>
                <a:buChar char="q"/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write the usefulness &amp; importance of physical exercise</a:t>
              </a:r>
            </a:p>
            <a:p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C:\Users\User\Pictures\AL MAHMUD\EQUIPMENT FORPHYSICAL EXERCISE\1948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7" t="5717" b="7904"/>
            <a:stretch/>
          </p:blipFill>
          <p:spPr bwMode="auto">
            <a:xfrm>
              <a:off x="4096285" y="3810000"/>
              <a:ext cx="3723881" cy="286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3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buAutoNum type="alphaUcPeriod"/>
            </a:pPr>
            <a:r>
              <a:rPr lang="en-US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 in </a:t>
            </a:r>
            <a:r>
              <a:rPr lang="en-US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pair</a:t>
            </a:r>
            <a:r>
              <a:rPr lang="en-US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-pre text reading activity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3" y="707886"/>
            <a:ext cx="9136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Look at the  picture and talk about it with your partner. After that, answer the following questions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20702" r="521" b="32422"/>
          <a:stretch/>
        </p:blipFill>
        <p:spPr>
          <a:xfrm>
            <a:off x="3691759" y="1676401"/>
            <a:ext cx="548640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3" y="2228191"/>
            <a:ext cx="367440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1.Who can you see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the picture?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2.What is he doing  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3.Can you tell me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it is called?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5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9107" y="97259"/>
            <a:ext cx="369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Physical(</a:t>
            </a:r>
            <a:r>
              <a:rPr lang="en-US" sz="4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aDj</a:t>
            </a:r>
            <a:r>
              <a:rPr lang="en-US" sz="4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210" y="1106732"/>
            <a:ext cx="523733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the body or pertaining /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relating to the body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16" y="2503168"/>
            <a:ext cx="1990725" cy="18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07125" y="1075149"/>
            <a:ext cx="2825750" cy="3039651"/>
            <a:chOff x="6207125" y="1075149"/>
            <a:chExt cx="2825750" cy="3779837"/>
          </a:xfrm>
        </p:grpSpPr>
        <p:pic>
          <p:nvPicPr>
            <p:cNvPr id="8" name="Picture 5" descr="D:\babu\photo373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125" y="1075149"/>
              <a:ext cx="2825750" cy="3779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243661" y="4485654"/>
              <a:ext cx="2752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The Mind-Body Connection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4354832"/>
            <a:ext cx="624787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As they eat healthy foods and take exercise regularly, they have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fitness to do any work.</a:t>
            </a:r>
          </a:p>
        </p:txBody>
      </p:sp>
    </p:spTree>
    <p:extLst>
      <p:ext uri="{BB962C8B-B14F-4D97-AF65-F5344CB8AC3E}">
        <p14:creationId xmlns:p14="http://schemas.microsoft.com/office/powerpoint/2010/main" val="41792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73239"/>
            <a:ext cx="50292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Physical exercise is any bodily activity that enhances or maintains physical fitness and overall health and wellness.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5795"/>
            <a:ext cx="3948752" cy="29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07640" y="152400"/>
            <a:ext cx="574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PHYSICAL EXERCISE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7359"/>
            <a:ext cx="3979460" cy="25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97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7456"/>
            <a:ext cx="3943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PUNCTUALITY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4667" r="6521"/>
          <a:stretch/>
        </p:blipFill>
        <p:spPr bwMode="auto">
          <a:xfrm>
            <a:off x="3381977" y="1070786"/>
            <a:ext cx="1992573" cy="285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7848" y="3752125"/>
            <a:ext cx="3851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orderliness, being on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708" y="571500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should have the knowledge about 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punctuality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 that in all the time we can be on time.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1070786"/>
            <a:ext cx="3428999" cy="324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79"/>
          <a:stretch/>
        </p:blipFill>
        <p:spPr bwMode="auto">
          <a:xfrm>
            <a:off x="5355216" y="237665"/>
            <a:ext cx="2811349" cy="337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7580" y="614945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noun</a:t>
            </a:r>
          </a:p>
        </p:txBody>
      </p:sp>
    </p:spTree>
    <p:extLst>
      <p:ext uri="{BB962C8B-B14F-4D97-AF65-F5344CB8AC3E}">
        <p14:creationId xmlns:p14="http://schemas.microsoft.com/office/powerpoint/2010/main" val="3649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AL MAHMUD\EQUIPMENT FORPHYSICAL EXERCISE\stock-illustration-23352896-multiple-images-of-men-stretching-before-exerc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248400" cy="39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959257"/>
            <a:ext cx="6858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to lengthen, widen, or distend shape.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1800" y="3059668"/>
            <a:ext cx="1265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to lengthen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1752600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widen</a:t>
            </a:r>
            <a:r>
              <a:rPr lang="en-US" dirty="0"/>
              <a:t>,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1733472"/>
            <a:ext cx="933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distend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7235" y="-31531"/>
            <a:ext cx="2370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STRECH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81200" y="1752600"/>
            <a:ext cx="1219200" cy="3502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1"/>
          </p:cNvCxnSpPr>
          <p:nvPr/>
        </p:nvCxnSpPr>
        <p:spPr>
          <a:xfrm>
            <a:off x="4800600" y="1937266"/>
            <a:ext cx="1981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62600" y="3347389"/>
            <a:ext cx="1261553" cy="430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0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4278</TotalTime>
  <Words>444</Words>
  <Application>Microsoft Office PowerPoint</Application>
  <PresentationFormat>On-screen Show (4:3)</PresentationFormat>
  <Paragraphs>94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Gill Sans MT</vt:lpstr>
      <vt:lpstr>Nikosh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ACT</cp:lastModifiedBy>
  <cp:revision>188</cp:revision>
  <dcterms:created xsi:type="dcterms:W3CDTF">2014-10-13T03:33:38Z</dcterms:created>
  <dcterms:modified xsi:type="dcterms:W3CDTF">2022-02-23T05:49:00Z</dcterms:modified>
</cp:coreProperties>
</file>